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74B"/>
    <a:srgbClr val="003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298575-0E9B-A74B-9CF3-69B7B4187326}" v="119" dt="2024-09-19T13:07:10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3614"/>
    <p:restoredTop sz="94694"/>
  </p:normalViewPr>
  <p:slideViewPr>
    <p:cSldViewPr snapToGrid="0" showGuides="1">
      <p:cViewPr>
        <p:scale>
          <a:sx n="64" d="100"/>
          <a:sy n="64" d="100"/>
        </p:scale>
        <p:origin x="-3936" y="464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Fisher" userId="0ce10197-fb37-4b02-aaff-5fdfcba6505e" providerId="ADAL" clId="{A1298575-0E9B-A74B-9CF3-69B7B4187326}"/>
    <pc:docChg chg="undo custSel addSld delSld modMainMaster">
      <pc:chgData name="Paul Fisher" userId="0ce10197-fb37-4b02-aaff-5fdfcba6505e" providerId="ADAL" clId="{A1298575-0E9B-A74B-9CF3-69B7B4187326}" dt="2024-09-19T13:08:19.743" v="35" actId="554"/>
      <pc:docMkLst>
        <pc:docMk/>
      </pc:docMkLst>
      <pc:sldChg chg="new del">
        <pc:chgData name="Paul Fisher" userId="0ce10197-fb37-4b02-aaff-5fdfcba6505e" providerId="ADAL" clId="{A1298575-0E9B-A74B-9CF3-69B7B4187326}" dt="2024-09-19T13:05:06.950" v="4" actId="2696"/>
        <pc:sldMkLst>
          <pc:docMk/>
          <pc:sldMk cId="3268690029" sldId="257"/>
        </pc:sldMkLst>
      </pc:sldChg>
      <pc:sldChg chg="new">
        <pc:chgData name="Paul Fisher" userId="0ce10197-fb37-4b02-aaff-5fdfcba6505e" providerId="ADAL" clId="{A1298575-0E9B-A74B-9CF3-69B7B4187326}" dt="2024-09-19T13:05:30.085" v="10" actId="680"/>
        <pc:sldMkLst>
          <pc:docMk/>
          <pc:sldMk cId="3811460483" sldId="257"/>
        </pc:sldMkLst>
      </pc:sldChg>
      <pc:sldChg chg="new del">
        <pc:chgData name="Paul Fisher" userId="0ce10197-fb37-4b02-aaff-5fdfcba6505e" providerId="ADAL" clId="{A1298575-0E9B-A74B-9CF3-69B7B4187326}" dt="2024-09-19T13:05:06.974" v="6" actId="2696"/>
        <pc:sldMkLst>
          <pc:docMk/>
          <pc:sldMk cId="3292427578" sldId="258"/>
        </pc:sldMkLst>
      </pc:sldChg>
      <pc:sldChg chg="new del">
        <pc:chgData name="Paul Fisher" userId="0ce10197-fb37-4b02-aaff-5fdfcba6505e" providerId="ADAL" clId="{A1298575-0E9B-A74B-9CF3-69B7B4187326}" dt="2024-09-19T13:05:06.971" v="5" actId="2696"/>
        <pc:sldMkLst>
          <pc:docMk/>
          <pc:sldMk cId="2585309805" sldId="259"/>
        </pc:sldMkLst>
      </pc:sldChg>
      <pc:sldChg chg="new del">
        <pc:chgData name="Paul Fisher" userId="0ce10197-fb37-4b02-aaff-5fdfcba6505e" providerId="ADAL" clId="{A1298575-0E9B-A74B-9CF3-69B7B4187326}" dt="2024-09-19T13:05:06.989" v="7" actId="2696"/>
        <pc:sldMkLst>
          <pc:docMk/>
          <pc:sldMk cId="4072145119" sldId="260"/>
        </pc:sldMkLst>
      </pc:sldChg>
      <pc:sldMasterChg chg="modSldLayout">
        <pc:chgData name="Paul Fisher" userId="0ce10197-fb37-4b02-aaff-5fdfcba6505e" providerId="ADAL" clId="{A1298575-0E9B-A74B-9CF3-69B7B4187326}" dt="2024-09-19T13:08:19.743" v="35" actId="554"/>
        <pc:sldMasterMkLst>
          <pc:docMk/>
          <pc:sldMasterMk cId="3532155520" sldId="2147483660"/>
        </pc:sldMasterMkLst>
        <pc:sldLayoutChg chg="addSp delSp modSp mod">
          <pc:chgData name="Paul Fisher" userId="0ce10197-fb37-4b02-aaff-5fdfcba6505e" providerId="ADAL" clId="{A1298575-0E9B-A74B-9CF3-69B7B4187326}" dt="2024-09-19T13:08:19.743" v="35" actId="554"/>
          <pc:sldLayoutMkLst>
            <pc:docMk/>
            <pc:sldMasterMk cId="3532155520" sldId="2147483660"/>
            <pc:sldLayoutMk cId="2556639041" sldId="2147483667"/>
          </pc:sldLayoutMkLst>
          <pc:spChg chg="add mod">
            <ac:chgData name="Paul Fisher" userId="0ce10197-fb37-4b02-aaff-5fdfcba6505e" providerId="ADAL" clId="{A1298575-0E9B-A74B-9CF3-69B7B4187326}" dt="2024-09-19T13:08:19.743" v="35" actId="554"/>
            <ac:spMkLst>
              <pc:docMk/>
              <pc:sldMasterMk cId="3532155520" sldId="2147483660"/>
              <pc:sldLayoutMk cId="2556639041" sldId="2147483667"/>
              <ac:spMk id="4" creationId="{0CE13D78-C7CB-F9DF-F889-41FFC9396B46}"/>
            </ac:spMkLst>
          </pc:spChg>
          <pc:spChg chg="del">
            <ac:chgData name="Paul Fisher" userId="0ce10197-fb37-4b02-aaff-5fdfcba6505e" providerId="ADAL" clId="{A1298575-0E9B-A74B-9CF3-69B7B4187326}" dt="2024-09-19T13:05:53.344" v="15" actId="478"/>
            <ac:spMkLst>
              <pc:docMk/>
              <pc:sldMasterMk cId="3532155520" sldId="2147483660"/>
              <pc:sldLayoutMk cId="2556639041" sldId="2147483667"/>
              <ac:spMk id="10" creationId="{3DB97C27-224B-6C53-DEF5-5CD16702C203}"/>
            </ac:spMkLst>
          </pc:spChg>
          <pc:spChg chg="mod">
            <ac:chgData name="Paul Fisher" userId="0ce10197-fb37-4b02-aaff-5fdfcba6505e" providerId="ADAL" clId="{A1298575-0E9B-A74B-9CF3-69B7B4187326}" dt="2024-09-19T13:08:19.743" v="35" actId="554"/>
            <ac:spMkLst>
              <pc:docMk/>
              <pc:sldMasterMk cId="3532155520" sldId="2147483660"/>
              <pc:sldLayoutMk cId="2556639041" sldId="2147483667"/>
              <ac:spMk id="11" creationId="{56B6EAF6-8A94-CE78-AD95-A10DD57F8539}"/>
            </ac:spMkLst>
          </pc:spChg>
          <pc:spChg chg="mod">
            <ac:chgData name="Paul Fisher" userId="0ce10197-fb37-4b02-aaff-5fdfcba6505e" providerId="ADAL" clId="{A1298575-0E9B-A74B-9CF3-69B7B4187326}" dt="2024-09-19T13:08:12.146" v="34" actId="554"/>
            <ac:spMkLst>
              <pc:docMk/>
              <pc:sldMasterMk cId="3532155520" sldId="2147483660"/>
              <pc:sldLayoutMk cId="2556639041" sldId="2147483667"/>
              <ac:spMk id="14" creationId="{3002DA9F-0966-25F6-C544-5A65E6E79674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092" y="4970789"/>
            <a:ext cx="14346026" cy="9460335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027487" indent="0">
              <a:buClr>
                <a:srgbClr val="134B52"/>
              </a:buClr>
              <a:buFont typeface="Wingdings" pitchFamily="2" charset="2"/>
              <a:buNone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SUMMARY</a:t>
            </a:r>
          </a:p>
          <a:p>
            <a:pPr lvl="0"/>
            <a:r>
              <a:rPr lang="en-GB" dirty="0"/>
              <a:t>Body text</a:t>
            </a:r>
          </a:p>
          <a:p>
            <a:pPr lvl="3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FAA59B-4580-FACE-B12F-0B2565C679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881" y="200786"/>
            <a:ext cx="22706411" cy="2607731"/>
          </a:xfrm>
        </p:spPr>
        <p:txBody>
          <a:bodyPr anchor="t">
            <a:normAutofit/>
          </a:bodyPr>
          <a:lstStyle>
            <a:lvl1pPr algn="l">
              <a:defRPr sz="9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E03CEA-D081-735F-7858-65223D50E860}"/>
              </a:ext>
            </a:extLst>
          </p:cNvPr>
          <p:cNvSpPr txBox="1">
            <a:spLocks/>
          </p:cNvSpPr>
          <p:nvPr userDrawn="1"/>
        </p:nvSpPr>
        <p:spPr>
          <a:xfrm>
            <a:off x="756881" y="3392666"/>
            <a:ext cx="22706411" cy="395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i="1" dirty="0"/>
              <a:t>Authors</a:t>
            </a:r>
            <a:r>
              <a:rPr lang="en-GB" sz="4000" b="0" i="1" dirty="0"/>
              <a:t>: A. Nonymous</a:t>
            </a:r>
            <a:r>
              <a:rPr lang="en-GB" sz="4000" b="0" i="1" baseline="30000" dirty="0"/>
              <a:t>1</a:t>
            </a:r>
            <a:r>
              <a:rPr lang="en-GB" sz="4000" b="0" i="1" dirty="0"/>
              <a:t>. B. Other</a:t>
            </a:r>
            <a:r>
              <a:rPr lang="en-GB" sz="4000" b="0" i="1" baseline="30000" dirty="0"/>
              <a:t>2</a:t>
            </a:r>
            <a:r>
              <a:rPr lang="en-GB" sz="4000" b="0" i="1" baseline="0" dirty="0"/>
              <a:t>, F. I. Nalauthor</a:t>
            </a:r>
            <a:r>
              <a:rPr lang="en-GB" sz="4000" b="0" i="1" baseline="30000" dirty="0"/>
              <a:t>3</a:t>
            </a:r>
            <a:endParaRPr lang="en-US" sz="4000" b="0" i="1" baseline="30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8679F8-0D6E-7BD9-EE89-BBB4F23ED5D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5092" y="15254741"/>
            <a:ext cx="9516732" cy="23438299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METHODS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56B6EAF6-8A94-CE78-AD95-A10DD57F85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60363" y="39948393"/>
            <a:ext cx="4514850" cy="227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CCI project logo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3A4EF9-081F-E005-41D2-0547C3D4DD8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5803063" y="5054028"/>
            <a:ext cx="14346026" cy="9460335"/>
          </a:xfrm>
        </p:spPr>
        <p:txBody>
          <a:bodyPr/>
          <a:lstStyle>
            <a:lvl1pPr marL="0" indent="0">
              <a:buNone/>
              <a:defRPr sz="4400" b="1"/>
            </a:lvl1pPr>
            <a:lvl2pPr marL="2085243" indent="-571500" algn="l">
              <a:buFont typeface="Wingdings" pitchFamily="2" charset="2"/>
              <a:buChar char="§"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KEY POINTS</a:t>
            </a:r>
          </a:p>
          <a:p>
            <a:pPr lvl="1"/>
            <a:r>
              <a:rPr lang="en-GB" dirty="0"/>
              <a:t>HIGHLIGHT 1</a:t>
            </a:r>
          </a:p>
          <a:p>
            <a:pPr lvl="1"/>
            <a:r>
              <a:rPr lang="en-GB" dirty="0"/>
              <a:t>HIGHLIGHT 2</a:t>
            </a:r>
          </a:p>
          <a:p>
            <a:pPr lvl="1"/>
            <a:r>
              <a:rPr lang="en-GB" dirty="0"/>
              <a:t>HIGHLIGHT 3</a:t>
            </a:r>
          </a:p>
          <a:p>
            <a:pPr lvl="1"/>
            <a:r>
              <a:rPr lang="en-GB" dirty="0"/>
              <a:t>HIGHLIGHT 4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AF7DAA3-B1E9-4EFF-755D-0AE64D7DB4D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824271" y="15254741"/>
            <a:ext cx="19324817" cy="18651212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RESULTS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02DA9F-0966-25F6-C544-5A65E6E7967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0824271" y="34692994"/>
            <a:ext cx="19324816" cy="3943126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CONCLUSIONS 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0CE13D78-C7CB-F9DF-F889-41FFC9396B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87035" y="39948393"/>
            <a:ext cx="19324816" cy="2278800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 baseline="30000" dirty="0"/>
              <a:t>1 </a:t>
            </a:r>
            <a:r>
              <a:rPr lang="en-GB" dirty="0"/>
              <a:t>Institute a.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2 </a:t>
            </a:r>
            <a:r>
              <a:rPr lang="en-GB" dirty="0"/>
              <a:t>Institute b.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3</a:t>
            </a:r>
            <a:r>
              <a:rPr lang="en-GB" dirty="0"/>
              <a:t> Institute c. </a:t>
            </a:r>
            <a:r>
              <a:rPr lang="en-GB" dirty="0" err="1"/>
              <a:t>email@email.com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63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092" y="5043941"/>
            <a:ext cx="8954218" cy="9460335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SECTION HEADING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FAA59B-4580-FACE-B12F-0B2565C679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881" y="200786"/>
            <a:ext cx="22706411" cy="2607731"/>
          </a:xfrm>
        </p:spPr>
        <p:txBody>
          <a:bodyPr anchor="t">
            <a:normAutofit/>
          </a:bodyPr>
          <a:lstStyle>
            <a:lvl1pPr algn="l">
              <a:defRPr sz="9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E03CEA-D081-735F-7858-65223D50E860}"/>
              </a:ext>
            </a:extLst>
          </p:cNvPr>
          <p:cNvSpPr txBox="1">
            <a:spLocks/>
          </p:cNvSpPr>
          <p:nvPr userDrawn="1"/>
        </p:nvSpPr>
        <p:spPr>
          <a:xfrm>
            <a:off x="756881" y="3392666"/>
            <a:ext cx="22706411" cy="395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i="1" dirty="0"/>
              <a:t>Authors</a:t>
            </a:r>
            <a:r>
              <a:rPr lang="en-GB" sz="4000" b="0" i="1" dirty="0"/>
              <a:t>: A. Nonymous</a:t>
            </a:r>
            <a:r>
              <a:rPr lang="en-GB" sz="4000" b="0" i="1" baseline="30000" dirty="0"/>
              <a:t>1</a:t>
            </a:r>
            <a:r>
              <a:rPr lang="en-GB" sz="4000" b="0" i="1" dirty="0"/>
              <a:t>. B. Other</a:t>
            </a:r>
            <a:r>
              <a:rPr lang="en-GB" sz="4000" b="0" i="1" baseline="30000" dirty="0"/>
              <a:t>2</a:t>
            </a:r>
            <a:r>
              <a:rPr lang="en-GB" sz="4000" b="0" i="1" baseline="0" dirty="0"/>
              <a:t>, F. I. Nalauthor</a:t>
            </a:r>
            <a:r>
              <a:rPr lang="en-GB" sz="4000" b="0" i="1" baseline="30000" dirty="0"/>
              <a:t>3</a:t>
            </a:r>
            <a:endParaRPr lang="en-US" sz="4000" b="0" i="1" baseline="30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8679F8-0D6E-7BD9-EE89-BBB4F23ED5D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5092" y="15254741"/>
            <a:ext cx="8954218" cy="23438300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SECTION HEADING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20D3EC5-C70D-87C9-02A1-189307AFAB1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213725" y="5043941"/>
            <a:ext cx="9868618" cy="33649100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SECTION HEADING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EBF7AA-B950-1A30-49DD-4BF40698686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0836758" y="5043941"/>
            <a:ext cx="8954218" cy="33649100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SECTION HEADING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C12C36B-615F-158D-195C-E06F13E5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42237" y="40032344"/>
            <a:ext cx="15850220" cy="2278904"/>
          </a:xfrm>
        </p:spPr>
        <p:txBody>
          <a:bodyPr/>
          <a:lstStyle>
            <a:lvl1pPr>
              <a:defRPr lang="en-GB" sz="3000" b="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baseline="30000" dirty="0"/>
              <a:t>1 </a:t>
            </a:r>
            <a:r>
              <a:rPr lang="en-GB" dirty="0"/>
              <a:t>Institute a.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2 </a:t>
            </a:r>
            <a:r>
              <a:rPr lang="en-GB" dirty="0"/>
              <a:t>Institute b.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3</a:t>
            </a:r>
            <a:r>
              <a:rPr lang="en-GB" dirty="0"/>
              <a:t> Institute c. </a:t>
            </a:r>
            <a:r>
              <a:rPr lang="en-GB" dirty="0" err="1"/>
              <a:t>email@email.com</a:t>
            </a:r>
            <a:endParaRPr lang="en-GB" dirty="0"/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12A12F0A-8CE1-0DD8-5F32-391AC36519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60363" y="40031988"/>
            <a:ext cx="4514850" cy="227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CCI project logo here</a:t>
            </a:r>
          </a:p>
        </p:txBody>
      </p:sp>
    </p:spTree>
    <p:extLst>
      <p:ext uri="{BB962C8B-B14F-4D97-AF65-F5344CB8AC3E}">
        <p14:creationId xmlns:p14="http://schemas.microsoft.com/office/powerpoint/2010/main" val="56223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092" y="5043942"/>
            <a:ext cx="8954218" cy="3217190"/>
          </a:xfrm>
          <a:solidFill>
            <a:srgbClr val="14474B"/>
          </a:solidFill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Take home message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FAA59B-4580-FACE-B12F-0B2565C679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881" y="200786"/>
            <a:ext cx="22706411" cy="2607731"/>
          </a:xfrm>
        </p:spPr>
        <p:txBody>
          <a:bodyPr anchor="t">
            <a:normAutofit/>
          </a:bodyPr>
          <a:lstStyle>
            <a:lvl1pPr algn="l">
              <a:defRPr sz="9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E03CEA-D081-735F-7858-65223D50E860}"/>
              </a:ext>
            </a:extLst>
          </p:cNvPr>
          <p:cNvSpPr txBox="1">
            <a:spLocks/>
          </p:cNvSpPr>
          <p:nvPr userDrawn="1"/>
        </p:nvSpPr>
        <p:spPr>
          <a:xfrm>
            <a:off x="756881" y="3392666"/>
            <a:ext cx="22706411" cy="395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i="1" dirty="0"/>
              <a:t>Authors</a:t>
            </a:r>
            <a:r>
              <a:rPr lang="en-GB" sz="4000" b="0" i="1" dirty="0"/>
              <a:t>: A. Nonymous</a:t>
            </a:r>
            <a:r>
              <a:rPr lang="en-GB" sz="4000" b="0" i="1" baseline="30000" dirty="0"/>
              <a:t>1</a:t>
            </a:r>
            <a:r>
              <a:rPr lang="en-GB" sz="4000" b="0" i="1" dirty="0"/>
              <a:t>. B. Other</a:t>
            </a:r>
            <a:r>
              <a:rPr lang="en-GB" sz="4000" b="0" i="1" baseline="30000" dirty="0"/>
              <a:t>2</a:t>
            </a:r>
            <a:r>
              <a:rPr lang="en-GB" sz="4000" b="0" i="1" baseline="0" dirty="0"/>
              <a:t>, F. I. Nalauthor</a:t>
            </a:r>
            <a:r>
              <a:rPr lang="en-GB" sz="4000" b="0" i="1" baseline="30000" dirty="0"/>
              <a:t>3</a:t>
            </a:r>
            <a:endParaRPr lang="en-US" sz="4000" b="0" i="1" baseline="30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8679F8-0D6E-7BD9-EE89-BBB4F23ED5D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82299" y="9682732"/>
            <a:ext cx="13716570" cy="1384662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Main message of figure 1 </a:t>
            </a:r>
          </a:p>
          <a:p>
            <a:pPr lvl="3"/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9D022-F894-0CE0-4C20-51A2E750452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213724" y="5043942"/>
            <a:ext cx="19577251" cy="3217190"/>
          </a:xfrm>
          <a:solidFill>
            <a:srgbClr val="14474B"/>
          </a:solidFill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chemeClr val="bg1"/>
              </a:buClr>
              <a:buFont typeface="Wingdings" pitchFamily="2" charset="2"/>
              <a:buChar char="§"/>
              <a:defRPr sz="4000">
                <a:solidFill>
                  <a:schemeClr val="bg1"/>
                </a:solidFill>
              </a:defRPr>
            </a:lvl3pPr>
            <a:lvl4pPr marL="4541230" indent="0">
              <a:buNone/>
              <a:defRPr/>
            </a:lvl4pPr>
          </a:lstStyle>
          <a:p>
            <a:pPr lvl="2"/>
            <a:r>
              <a:rPr lang="en-GB" dirty="0"/>
              <a:t>Highlight 1</a:t>
            </a:r>
          </a:p>
          <a:p>
            <a:pPr lvl="2"/>
            <a:r>
              <a:rPr lang="en-GB" dirty="0"/>
              <a:t>Highlight 2</a:t>
            </a:r>
          </a:p>
          <a:p>
            <a:pPr lvl="2"/>
            <a:r>
              <a:rPr lang="en-GB" dirty="0"/>
              <a:t>Highlight 3</a:t>
            </a:r>
          </a:p>
          <a:p>
            <a:pPr lvl="3"/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D96C27E-EACD-2B13-E687-BFA562020B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2650" y="11730038"/>
            <a:ext cx="13716546" cy="860742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7C547D2-55B3-5F98-03FB-8924530C3E8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5696848" y="9682732"/>
            <a:ext cx="13716570" cy="1384662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Main message of figure 2</a:t>
            </a:r>
          </a:p>
          <a:p>
            <a:pPr lvl="3"/>
            <a:endParaRPr lang="en-GB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AAA08366-F3E2-C374-5EB5-5F9B960E8A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5697199" y="11730038"/>
            <a:ext cx="13716546" cy="860742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050D754-8B92-3C0F-AE71-900D4AF68FF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2299" y="21612685"/>
            <a:ext cx="13716570" cy="1384662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Main message of figure 2</a:t>
            </a:r>
          </a:p>
          <a:p>
            <a:pPr lvl="3"/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E71785C6-EAF6-6E63-DF0B-7284D98EAE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2650" y="23659991"/>
            <a:ext cx="13716546" cy="8607425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F991E11-9132-DF20-3F78-C370F9D194E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5696848" y="21612685"/>
            <a:ext cx="13716570" cy="1384662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Main message of figure 2 </a:t>
            </a:r>
          </a:p>
          <a:p>
            <a:pPr lvl="3"/>
            <a:endParaRPr lang="en-GB" dirty="0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7DB34A84-B8D3-D973-82C0-13BFC32FB01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5697199" y="23659991"/>
            <a:ext cx="13716546" cy="8607425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34DA098-6A44-9046-65BF-9C175FB46D9F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1259529" y="33542638"/>
            <a:ext cx="13716570" cy="1384662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Conclusions</a:t>
            </a:r>
          </a:p>
          <a:p>
            <a:pPr lvl="3"/>
            <a:endParaRPr lang="en-GB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C56D321-3778-3B76-CE4F-C8B93BEAFB5E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16074078" y="33542638"/>
            <a:ext cx="13716570" cy="1384662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Future research</a:t>
            </a:r>
          </a:p>
          <a:p>
            <a:pPr lvl="3"/>
            <a:endParaRPr lang="en-GB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998D45EE-F567-97CB-0888-BEF89B59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42237" y="40032344"/>
            <a:ext cx="15850220" cy="2278904"/>
          </a:xfrm>
        </p:spPr>
        <p:txBody>
          <a:bodyPr/>
          <a:lstStyle>
            <a:lvl1pPr>
              <a:defRPr lang="en-GB" sz="3000" b="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baseline="30000" dirty="0"/>
              <a:t>1 </a:t>
            </a:r>
            <a:r>
              <a:rPr lang="en-GB" dirty="0"/>
              <a:t>Institute a.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2 </a:t>
            </a:r>
            <a:r>
              <a:rPr lang="en-GB" dirty="0"/>
              <a:t>Institute b.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3</a:t>
            </a:r>
            <a:r>
              <a:rPr lang="en-GB" dirty="0"/>
              <a:t> Institute c. </a:t>
            </a:r>
            <a:r>
              <a:rPr lang="en-GB" dirty="0" err="1"/>
              <a:t>email@email.com</a:t>
            </a:r>
            <a:endParaRPr lang="en-GB" dirty="0"/>
          </a:p>
        </p:txBody>
      </p:sp>
      <p:sp>
        <p:nvSpPr>
          <p:cNvPr id="42" name="Picture Placeholder 16">
            <a:extLst>
              <a:ext uri="{FF2B5EF4-FFF2-40B4-BE49-F238E27FC236}">
                <a16:creationId xmlns:a16="http://schemas.microsoft.com/office/drawing/2014/main" id="{E24CFCB5-C7C1-1180-2CDF-394B3A67E6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60363" y="40031988"/>
            <a:ext cx="4514850" cy="227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CCI project logo here</a:t>
            </a:r>
          </a:p>
        </p:txBody>
      </p:sp>
    </p:spTree>
    <p:extLst>
      <p:ext uri="{BB962C8B-B14F-4D97-AF65-F5344CB8AC3E}">
        <p14:creationId xmlns:p14="http://schemas.microsoft.com/office/powerpoint/2010/main" val="386296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5368" y="5164131"/>
            <a:ext cx="12807832" cy="6226659"/>
          </a:xfrm>
        </p:spPr>
        <p:txBody>
          <a:bodyPr anchor="ctr">
            <a:normAutofit/>
          </a:bodyPr>
          <a:lstStyle>
            <a:lvl1pPr marL="0" indent="0">
              <a:buNone/>
              <a:defRPr sz="4400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 dirty="0"/>
              <a:t>SECTION HEADER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85368" y="10306525"/>
            <a:ext cx="12807832" cy="27846027"/>
          </a:xfrm>
        </p:spPr>
        <p:txBody>
          <a:bodyPr/>
          <a:lstStyle>
            <a:lvl1pPr marL="0" indent="0">
              <a:buNone/>
              <a:defRPr lang="en-GB" sz="4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4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>
              <a:defRPr lang="en-GB" sz="4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GB" dirty="0"/>
              <a:t>Body text</a:t>
            </a:r>
          </a:p>
          <a:p>
            <a:pPr marL="3784359" lvl="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14474B"/>
              </a:buClr>
              <a:buFont typeface="Arial" panose="020B0604020202020204" pitchFamily="34" charset="0"/>
              <a:buChar char="•"/>
            </a:pPr>
            <a:r>
              <a:rPr lang="en-GB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5326828" y="5164131"/>
            <a:ext cx="12870909" cy="6226659"/>
          </a:xfrm>
        </p:spPr>
        <p:txBody>
          <a:bodyPr anchor="ctr">
            <a:normAutofit/>
          </a:bodyPr>
          <a:lstStyle>
            <a:lvl1pPr marL="0" indent="0">
              <a:buNone/>
              <a:defRPr lang="en-GB" sz="4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 dirty="0"/>
              <a:t>SECTION HEADER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5326828" y="10306525"/>
            <a:ext cx="12870909" cy="27846027"/>
          </a:xfrm>
        </p:spPr>
        <p:txBody>
          <a:bodyPr/>
          <a:lstStyle>
            <a:lvl1pPr marL="0" indent="0">
              <a:buNone/>
              <a:defRPr lang="en-GB" sz="4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>
              <a:buNone/>
              <a:defRPr lang="en-GB" sz="4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>
              <a:buClr>
                <a:srgbClr val="14474B"/>
              </a:buClr>
              <a:buFont typeface="Wingdings" pitchFamily="2" charset="2"/>
              <a:buChar char="§"/>
              <a:defRPr lang="en-GB" sz="4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GB" dirty="0"/>
              <a:t>Second level</a:t>
            </a:r>
          </a:p>
          <a:p>
            <a:pPr marL="3784359" lvl="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</a:pPr>
            <a:r>
              <a:rPr lang="en-GB" dirty="0"/>
              <a:t>Third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606B09-20CF-0223-E171-DAC44559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42237" y="40032344"/>
            <a:ext cx="15850220" cy="2278904"/>
          </a:xfrm>
        </p:spPr>
        <p:txBody>
          <a:bodyPr/>
          <a:lstStyle>
            <a:lvl1pPr>
              <a:defRPr lang="en-GB" sz="3000" b="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baseline="30000" dirty="0"/>
              <a:t>1 </a:t>
            </a:r>
            <a:r>
              <a:rPr lang="en-GB" dirty="0"/>
              <a:t>Institute a.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2 </a:t>
            </a:r>
            <a:r>
              <a:rPr lang="en-GB" dirty="0"/>
              <a:t>Institute b.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3</a:t>
            </a:r>
            <a:r>
              <a:rPr lang="en-GB" dirty="0"/>
              <a:t> Institute c. </a:t>
            </a:r>
            <a:r>
              <a:rPr lang="en-GB" dirty="0" err="1"/>
              <a:t>email@email.com</a:t>
            </a:r>
            <a:endParaRPr lang="en-GB" dirty="0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25922F23-6DA8-E3DA-27D1-BEF8D18EB4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60363" y="40031988"/>
            <a:ext cx="4514850" cy="227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CCI project logo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34BCEA4-45B1-56B6-48C9-7CE87911F5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881" y="200786"/>
            <a:ext cx="22706411" cy="2607731"/>
          </a:xfrm>
        </p:spPr>
        <p:txBody>
          <a:bodyPr anchor="t">
            <a:normAutofit/>
          </a:bodyPr>
          <a:lstStyle>
            <a:lvl1pPr algn="l">
              <a:defRPr sz="9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D7A51C5-E5FF-2513-7249-E182F3226867}"/>
              </a:ext>
            </a:extLst>
          </p:cNvPr>
          <p:cNvSpPr txBox="1">
            <a:spLocks/>
          </p:cNvSpPr>
          <p:nvPr userDrawn="1"/>
        </p:nvSpPr>
        <p:spPr>
          <a:xfrm>
            <a:off x="756881" y="3392666"/>
            <a:ext cx="22706411" cy="395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i="1" dirty="0"/>
              <a:t>Authors</a:t>
            </a:r>
            <a:r>
              <a:rPr lang="en-GB" sz="4000" b="0" i="1" dirty="0"/>
              <a:t>: A. Nonymous</a:t>
            </a:r>
            <a:r>
              <a:rPr lang="en-GB" sz="4000" b="0" i="1" baseline="30000" dirty="0"/>
              <a:t>1</a:t>
            </a:r>
            <a:r>
              <a:rPr lang="en-GB" sz="4000" b="0" i="1" dirty="0"/>
              <a:t>. B. Other</a:t>
            </a:r>
            <a:r>
              <a:rPr lang="en-GB" sz="4000" b="0" i="1" baseline="30000" dirty="0"/>
              <a:t>2</a:t>
            </a:r>
            <a:r>
              <a:rPr lang="en-GB" sz="4000" b="0" i="1" baseline="0" dirty="0"/>
              <a:t>, F. I. Nalauthor</a:t>
            </a:r>
            <a:r>
              <a:rPr lang="en-GB" sz="4000" b="0" i="1" baseline="30000" dirty="0"/>
              <a:t>3</a:t>
            </a:r>
            <a:endParaRPr lang="en-US" sz="4000" b="0" i="1" baseline="30000" dirty="0"/>
          </a:p>
        </p:txBody>
      </p:sp>
    </p:spTree>
    <p:extLst>
      <p:ext uri="{BB962C8B-B14F-4D97-AF65-F5344CB8AC3E}">
        <p14:creationId xmlns:p14="http://schemas.microsoft.com/office/powerpoint/2010/main" val="37202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843" y="5043941"/>
            <a:ext cx="29767939" cy="33649099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SECTION HEADING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FAA59B-4580-FACE-B12F-0B2565C679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881" y="200786"/>
            <a:ext cx="22706411" cy="2607731"/>
          </a:xfrm>
        </p:spPr>
        <p:txBody>
          <a:bodyPr anchor="t">
            <a:normAutofit/>
          </a:bodyPr>
          <a:lstStyle>
            <a:lvl1pPr algn="l">
              <a:defRPr sz="9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E03CEA-D081-735F-7858-65223D50E860}"/>
              </a:ext>
            </a:extLst>
          </p:cNvPr>
          <p:cNvSpPr txBox="1">
            <a:spLocks/>
          </p:cNvSpPr>
          <p:nvPr userDrawn="1"/>
        </p:nvSpPr>
        <p:spPr>
          <a:xfrm>
            <a:off x="756881" y="3392666"/>
            <a:ext cx="22706411" cy="395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i="1" dirty="0"/>
              <a:t>Authors</a:t>
            </a:r>
            <a:r>
              <a:rPr lang="en-GB" sz="4000" b="0" i="1" dirty="0"/>
              <a:t>: A. Nonymous</a:t>
            </a:r>
            <a:r>
              <a:rPr lang="en-GB" sz="4000" b="0" i="1" baseline="30000" dirty="0"/>
              <a:t>1</a:t>
            </a:r>
            <a:r>
              <a:rPr lang="en-GB" sz="4000" b="0" i="1" dirty="0"/>
              <a:t>. B. Other</a:t>
            </a:r>
            <a:r>
              <a:rPr lang="en-GB" sz="4000" b="0" i="1" baseline="30000" dirty="0"/>
              <a:t>2</a:t>
            </a:r>
            <a:r>
              <a:rPr lang="en-GB" sz="4000" b="0" i="1" baseline="0" dirty="0"/>
              <a:t>, F. I. Nalauthor</a:t>
            </a:r>
            <a:r>
              <a:rPr lang="en-GB" sz="4000" b="0" i="1" baseline="30000" dirty="0"/>
              <a:t>3</a:t>
            </a:r>
            <a:endParaRPr lang="en-US" sz="4000" b="0" i="1" baseline="300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5D403D1-6825-F779-5CA7-3F8CBC4A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42237" y="40032344"/>
            <a:ext cx="15850220" cy="2278904"/>
          </a:xfrm>
        </p:spPr>
        <p:txBody>
          <a:bodyPr/>
          <a:lstStyle>
            <a:lvl1pPr>
              <a:defRPr lang="en-GB" sz="3000" b="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baseline="30000" dirty="0"/>
              <a:t>1 </a:t>
            </a:r>
            <a:r>
              <a:rPr lang="en-GB" dirty="0"/>
              <a:t>Institute a.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2 </a:t>
            </a:r>
            <a:r>
              <a:rPr lang="en-GB" dirty="0"/>
              <a:t>Institute b.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3</a:t>
            </a:r>
            <a:r>
              <a:rPr lang="en-GB" dirty="0"/>
              <a:t> Institute c. </a:t>
            </a:r>
            <a:r>
              <a:rPr lang="en-GB" dirty="0" err="1"/>
              <a:t>email@email.com</a:t>
            </a:r>
            <a:endParaRPr lang="en-GB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5F65E7B7-CF39-31E8-0099-0387BC2E546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60363" y="40031988"/>
            <a:ext cx="4514850" cy="227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CCI project logo here</a:t>
            </a:r>
          </a:p>
        </p:txBody>
      </p:sp>
    </p:spTree>
    <p:extLst>
      <p:ext uri="{BB962C8B-B14F-4D97-AF65-F5344CB8AC3E}">
        <p14:creationId xmlns:p14="http://schemas.microsoft.com/office/powerpoint/2010/main" val="268982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6881" y="200786"/>
            <a:ext cx="22706411" cy="2607731"/>
          </a:xfrm>
        </p:spPr>
        <p:txBody>
          <a:bodyPr anchor="t">
            <a:normAutofit/>
          </a:bodyPr>
          <a:lstStyle>
            <a:lvl1pPr algn="l">
              <a:defRPr sz="9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42237" y="40032344"/>
            <a:ext cx="15850220" cy="2278904"/>
          </a:xfrm>
        </p:spPr>
        <p:txBody>
          <a:bodyPr/>
          <a:lstStyle>
            <a:lvl1pPr>
              <a:defRPr lang="en-GB" sz="3000" b="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baseline="30000" dirty="0"/>
              <a:t>1 </a:t>
            </a:r>
            <a:r>
              <a:rPr lang="en-GB" dirty="0"/>
              <a:t>Institute a.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2 </a:t>
            </a:r>
            <a:r>
              <a:rPr lang="en-GB" dirty="0"/>
              <a:t>Institute b.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3</a:t>
            </a:r>
            <a:r>
              <a:rPr lang="en-GB" dirty="0"/>
              <a:t> Institute c. </a:t>
            </a:r>
            <a:r>
              <a:rPr lang="en-GB" dirty="0" err="1"/>
              <a:t>email@email.com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05F745-E522-4DD4-FB32-9C2DFD84431E}"/>
              </a:ext>
            </a:extLst>
          </p:cNvPr>
          <p:cNvSpPr txBox="1">
            <a:spLocks/>
          </p:cNvSpPr>
          <p:nvPr userDrawn="1"/>
        </p:nvSpPr>
        <p:spPr>
          <a:xfrm>
            <a:off x="756881" y="3392666"/>
            <a:ext cx="22706411" cy="395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i="1" dirty="0"/>
              <a:t>Authors</a:t>
            </a:r>
            <a:r>
              <a:rPr lang="en-GB" sz="4000" b="0" i="1" dirty="0"/>
              <a:t>: A. Nonymous</a:t>
            </a:r>
            <a:r>
              <a:rPr lang="en-GB" sz="4000" b="0" i="1" baseline="30000" dirty="0"/>
              <a:t>1</a:t>
            </a:r>
            <a:r>
              <a:rPr lang="en-GB" sz="4000" b="0" i="1" dirty="0"/>
              <a:t>. B. Other</a:t>
            </a:r>
            <a:r>
              <a:rPr lang="en-GB" sz="4000" b="0" i="1" baseline="30000" dirty="0"/>
              <a:t>2</a:t>
            </a:r>
            <a:r>
              <a:rPr lang="en-GB" sz="4000" b="0" i="1" baseline="0" dirty="0"/>
              <a:t>, F. I. Nalauthor</a:t>
            </a:r>
            <a:r>
              <a:rPr lang="en-GB" sz="4000" b="0" i="1" baseline="30000" dirty="0"/>
              <a:t>3</a:t>
            </a:r>
            <a:endParaRPr lang="en-US" sz="4000" b="0" i="1" baseline="30000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10C9D83-B793-D764-FF0B-02D63B47329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60363" y="40031988"/>
            <a:ext cx="4514850" cy="227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CCI project logo here</a:t>
            </a:r>
          </a:p>
        </p:txBody>
      </p:sp>
    </p:spTree>
    <p:extLst>
      <p:ext uri="{BB962C8B-B14F-4D97-AF65-F5344CB8AC3E}">
        <p14:creationId xmlns:p14="http://schemas.microsoft.com/office/powerpoint/2010/main" val="3664161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001E94-A0EB-7D44-BA96-D6182CF5171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E24E7-4DFE-C74C-82F6-486701320B5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blue lines&#10;&#10;Description automatically generated">
            <a:extLst>
              <a:ext uri="{FF2B5EF4-FFF2-40B4-BE49-F238E27FC236}">
                <a16:creationId xmlns:a16="http://schemas.microsoft.com/office/drawing/2014/main" id="{FF034570-378E-F47E-70D8-D3487215062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-785326"/>
            <a:ext cx="30822787" cy="4358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5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65" r:id="rId4"/>
    <p:sldLayoutId id="2147483662" r:id="rId5"/>
    <p:sldLayoutId id="2147483661" r:id="rId6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81" userDrawn="1">
          <p15:clr>
            <a:srgbClr val="F26B43"/>
          </p15:clr>
        </p15:guide>
        <p15:guide id="2" pos="95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B96A-13D3-B496-B33E-5BE2C0416A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2FDDB1-95E4-C0F8-13F6-1F0C2E09BBF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18828" y="5269644"/>
            <a:ext cx="15181956" cy="103343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B3F79B-FEB1-1F84-C55B-BD67CFB36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9E939-185E-2F1E-7FFF-FBC3CB1CBF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EDF0C-230D-5AF8-B6BB-3BE8E100A89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77D27B-D99F-72E0-3C36-962F491D80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03798-8CDC-CDBC-3A46-D340F606591E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92E958-28E2-096D-32D9-C574C1F153E7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9BC4C6-CBEB-3963-1DDF-836CC8CD6AC0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2FC4386-8FB9-A770-6947-EF02AD55D6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60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A 1 ">
      <a:dk1>
        <a:srgbClr val="7C7E7C"/>
      </a:dk1>
      <a:lt1>
        <a:srgbClr val="FFFFFF"/>
      </a:lt1>
      <a:dk2>
        <a:srgbClr val="D0103A"/>
      </a:dk2>
      <a:lt2>
        <a:srgbClr val="000000"/>
      </a:lt2>
      <a:accent1>
        <a:srgbClr val="01348E"/>
      </a:accent1>
      <a:accent2>
        <a:srgbClr val="E97132"/>
      </a:accent2>
      <a:accent3>
        <a:srgbClr val="FFFFFF"/>
      </a:accent3>
      <a:accent4>
        <a:srgbClr val="404146"/>
      </a:accent4>
      <a:accent5>
        <a:srgbClr val="A9AEC5"/>
      </a:accent5>
      <a:accent6>
        <a:srgbClr val="01773B"/>
      </a:accent6>
      <a:hlink>
        <a:srgbClr val="E37122"/>
      </a:hlink>
      <a:folHlink>
        <a:srgbClr val="0798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Fisher</dc:creator>
  <cp:lastModifiedBy>Paul Fisher</cp:lastModifiedBy>
  <cp:revision>1</cp:revision>
  <dcterms:created xsi:type="dcterms:W3CDTF">2024-09-13T08:54:40Z</dcterms:created>
  <dcterms:modified xsi:type="dcterms:W3CDTF">2024-09-19T13:08:29Z</dcterms:modified>
</cp:coreProperties>
</file>