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  <p:sldMasterId id="2147483660" r:id="rId6"/>
    <p:sldMasterId id="2147483671" r:id="rId7"/>
    <p:sldMasterId id="2147483681" r:id="rId8"/>
  </p:sldMasterIdLst>
  <p:notesMasterIdLst>
    <p:notesMasterId r:id="rId14"/>
  </p:notesMasterIdLst>
  <p:sldIdLst>
    <p:sldId id="257" r:id="rId9"/>
    <p:sldId id="256" r:id="rId10"/>
    <p:sldId id="320" r:id="rId11"/>
    <p:sldId id="321" r:id="rId12"/>
    <p:sldId id="31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3831E9-7A59-4759-926D-E68C6C7E1668}" v="6" dt="2026-05-11T16:56:57.2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66" d="100"/>
          <a:sy n="66" d="100"/>
        </p:scale>
        <p:origin x="0" y="0"/>
      </p:cViewPr>
      <p:guideLst/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5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1" Type="http://schemas.openxmlformats.org/officeDocument/2006/relationships/slide" Target="slides/slide3.xml"/><Relationship Id="rId6" Type="http://schemas.openxmlformats.org/officeDocument/2006/relationships/slideMaster" Target="slideMasters/slideMaster2.xml"/><Relationship Id="rId5" Type="http://schemas.openxmlformats.org/officeDocument/2006/relationships/slideMaster" Target="slideMasters/slideMaster1.xml"/><Relationship Id="rId15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sh Blannin" userId="7bc71fef-dc07-43c9-af54-3f7fb808fbc5" providerId="ADAL" clId="{3115242F-7073-44F2-885D-F687203EC85C}"/>
    <pc:docChg chg="custSel addSld delSld modSld sldOrd">
      <pc:chgData name="Josh Blannin" userId="7bc71fef-dc07-43c9-af54-3f7fb808fbc5" providerId="ADAL" clId="{3115242F-7073-44F2-885D-F687203EC85C}" dt="2026-05-11T16:56:57.253" v="88" actId="1076"/>
      <pc:docMkLst>
        <pc:docMk/>
      </pc:docMkLst>
      <pc:sldChg chg="delSp add del mod">
        <pc:chgData name="Josh Blannin" userId="7bc71fef-dc07-43c9-af54-3f7fb808fbc5" providerId="ADAL" clId="{3115242F-7073-44F2-885D-F687203EC85C}" dt="2026-05-11T16:55:33.426" v="3" actId="47"/>
        <pc:sldMkLst>
          <pc:docMk/>
          <pc:sldMk cId="2446204435" sldId="319"/>
        </pc:sldMkLst>
        <pc:picChg chg="del">
          <ac:chgData name="Josh Blannin" userId="7bc71fef-dc07-43c9-af54-3f7fb808fbc5" providerId="ADAL" clId="{3115242F-7073-44F2-885D-F687203EC85C}" dt="2026-05-11T16:55:01.965" v="1" actId="478"/>
          <ac:picMkLst>
            <pc:docMk/>
            <pc:sldMk cId="2446204435" sldId="319"/>
            <ac:picMk id="5" creationId="{A0E8527C-ABE7-4026-A334-803ED3508520}"/>
          </ac:picMkLst>
        </pc:picChg>
      </pc:sldChg>
      <pc:sldChg chg="addSp modSp add mod">
        <pc:chgData name="Josh Blannin" userId="7bc71fef-dc07-43c9-af54-3f7fb808fbc5" providerId="ADAL" clId="{3115242F-7073-44F2-885D-F687203EC85C}" dt="2026-05-11T16:55:44.803" v="12" actId="1076"/>
        <pc:sldMkLst>
          <pc:docMk/>
          <pc:sldMk cId="0" sldId="320"/>
        </pc:sldMkLst>
        <pc:spChg chg="add mod">
          <ac:chgData name="Josh Blannin" userId="7bc71fef-dc07-43c9-af54-3f7fb808fbc5" providerId="ADAL" clId="{3115242F-7073-44F2-885D-F687203EC85C}" dt="2026-05-11T16:55:44.803" v="12" actId="1076"/>
          <ac:spMkLst>
            <pc:docMk/>
            <pc:sldMk cId="0" sldId="320"/>
            <ac:spMk id="2" creationId="{E78A506D-F646-E148-91EF-98A1D64149B4}"/>
          </ac:spMkLst>
        </pc:spChg>
      </pc:sldChg>
      <pc:sldChg chg="addSp modSp add mod ord">
        <pc:chgData name="Josh Blannin" userId="7bc71fef-dc07-43c9-af54-3f7fb808fbc5" providerId="ADAL" clId="{3115242F-7073-44F2-885D-F687203EC85C}" dt="2026-05-11T16:56:57.253" v="88" actId="1076"/>
        <pc:sldMkLst>
          <pc:docMk/>
          <pc:sldMk cId="2024312147" sldId="321"/>
        </pc:sldMkLst>
        <pc:spChg chg="mod">
          <ac:chgData name="Josh Blannin" userId="7bc71fef-dc07-43c9-af54-3f7fb808fbc5" providerId="ADAL" clId="{3115242F-7073-44F2-885D-F687203EC85C}" dt="2026-05-11T16:56:57.253" v="88" actId="1076"/>
          <ac:spMkLst>
            <pc:docMk/>
            <pc:sldMk cId="2024312147" sldId="321"/>
            <ac:spMk id="2" creationId="{5981D908-9F40-C728-E665-7B537BD82DDB}"/>
          </ac:spMkLst>
        </pc:spChg>
        <pc:spChg chg="add mod">
          <ac:chgData name="Josh Blannin" userId="7bc71fef-dc07-43c9-af54-3f7fb808fbc5" providerId="ADAL" clId="{3115242F-7073-44F2-885D-F687203EC85C}" dt="2026-05-11T16:56:55.095" v="87" actId="1076"/>
          <ac:spMkLst>
            <pc:docMk/>
            <pc:sldMk cId="2024312147" sldId="321"/>
            <ac:spMk id="3" creationId="{4007CBDA-2D11-5B48-BA51-55ADEDD69B2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472339-701E-4252-A379-3C7896121BCE}" type="datetimeFigureOut">
              <a:rPr lang="en-GB" smtClean="0"/>
              <a:t>12/05/2026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C96FFD-A4E8-4947-8E0D-6545E9E81D5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5527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Good Morning</a:t>
            </a:r>
          </a:p>
          <a:p>
            <a:r>
              <a:rPr lang="en-GB"/>
              <a:t>I’m Karen Veal from the Surface Temperature Group at University of Leicester. I shall be talking about work done by Darren Ghent, Mike Perry and myself.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8711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D0DD51-4268-469F-A172-A4A0DA350D60}" type="slidenum">
              <a:rPr kumimoji="0" lang="en-US" altLang="fr-FR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pPr marL="0" marR="0" lvl="0" indent="0" algn="r" defTabSz="871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fr-FR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57447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63550" y="693738"/>
            <a:ext cx="6157913" cy="3465512"/>
          </a:xfrm>
          <a:prstGeom prst="rect">
            <a:avLst/>
          </a:prstGeom>
          <a:ln w="0">
            <a:noFill/>
          </a:ln>
        </p:spPr>
      </p:sp>
      <p:sp>
        <p:nvSpPr>
          <p:cNvPr id="419" name="PlaceHolder 2"/>
          <p:cNvSpPr>
            <a:spLocks noGrp="1"/>
          </p:cNvSpPr>
          <p:nvPr>
            <p:ph type="body"/>
          </p:nvPr>
        </p:nvSpPr>
        <p:spPr>
          <a:xfrm>
            <a:off x="905040" y="4435560"/>
            <a:ext cx="5200200" cy="4158720"/>
          </a:xfrm>
          <a:prstGeom prst="rect">
            <a:avLst/>
          </a:prstGeom>
          <a:noFill/>
          <a:ln w="9360">
            <a:noFill/>
          </a:ln>
        </p:spPr>
        <p:txBody>
          <a:bodyPr lIns="86040" tIns="43200" rIns="86040" bIns="43200" numCol="1" spcCol="0" anchor="t">
            <a:noAutofit/>
          </a:bodyPr>
          <a:lstStyle/>
          <a:p>
            <a:pPr marL="216000" indent="-216000">
              <a:buNone/>
            </a:pPr>
            <a:endParaRPr lang="en-GB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0" name="PlaceHolder 3"/>
          <p:cNvSpPr>
            <a:spLocks noGrp="1"/>
          </p:cNvSpPr>
          <p:nvPr>
            <p:ph type="sldNum" idx="4"/>
          </p:nvPr>
        </p:nvSpPr>
        <p:spPr>
          <a:xfrm>
            <a:off x="3995640" y="8871120"/>
            <a:ext cx="3014280" cy="415440"/>
          </a:xfrm>
          <a:prstGeom prst="rect">
            <a:avLst/>
          </a:prstGeom>
          <a:noFill/>
          <a:ln w="9360">
            <a:noFill/>
          </a:ln>
        </p:spPr>
        <p:txBody>
          <a:bodyPr lIns="86040" tIns="43200" rIns="86040" bIns="43200" numCol="1" spcCol="0" anchor="b">
            <a:noAutofit/>
          </a:bodyPr>
          <a:lstStyle>
            <a:lvl1pPr indent="0" algn="r" defTabSz="861840">
              <a:lnSpc>
                <a:spcPct val="100000"/>
              </a:lnSpc>
              <a:buNone/>
              <a:defRPr lang="en-US" sz="11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marL="0" marR="0" lvl="0" indent="0" algn="r" defTabSz="8618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7F47EF-E419-4891-9C12-3C220A5D9471}" type="slidenum">
              <a:rPr kumimoji="0" lang="en-US" sz="1100" b="0" i="0" u="none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</a:rPr>
              <a:pPr marL="0" marR="0" lvl="0" indent="0" algn="r" defTabSz="8618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100" b="0" i="0" u="none" strike="noStrike" kern="1200" cap="none" spc="-1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45193C-D003-581D-3A56-DAE813B28E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E954E0-2B80-6E94-F870-61CF22C3F6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2DA5E9F-C2B2-CD85-24C1-C023F223AE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9A1F28-CA4F-CFEA-70D3-2663F71517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8620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D0DD51-4268-469F-A172-A4A0DA350D60}" type="slidenum">
              <a:rPr kumimoji="0" lang="en-US" altLang="fr-FR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pPr marL="0" marR="0" lvl="0" indent="0" algn="r" defTabSz="8620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altLang="fr-FR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08988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0EB3B-BEA8-7FCF-2579-7FC921FE3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6B256D-1899-F5A5-4321-EE6E1E99E4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18C164E-5921-BD08-23D4-7F7F8A0E59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CEA9B6-0212-14CB-672B-31089C6916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8620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D0DD51-4268-469F-A172-A4A0DA350D60}" type="slidenum">
              <a:rPr kumimoji="0" lang="en-US" altLang="fr-FR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pPr marL="0" marR="0" lvl="0" indent="0" algn="r" defTabSz="8620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fr-FR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7464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27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image" Target="../media/image28.jpe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9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27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image" Target="../media/image28.jpe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0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9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27BB9-D973-E6EE-A3C2-48331B6B13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247789-23D9-E687-BDEA-0B6399AA30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C2EC60-B30D-EC78-17CF-52AC93213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D7C8A-4C7B-4CB7-906C-C87C749DF4F7}" type="datetimeFigureOut">
              <a:rPr lang="en-GB" smtClean="0"/>
              <a:t>12/05/2026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F51038-8034-C3AE-5BBB-A19FFD93D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5B2F7C-2762-5E0C-5EAF-E1296B7D9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CFAA8-544B-4830-AB82-6FC4F1CA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6574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6ED9D-250B-2BE0-D5F2-BD67F36D4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0C0786-E775-3570-708E-71D7DD5F13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022E71-6618-2E2B-A37B-2CB825E2C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D7C8A-4C7B-4CB7-906C-C87C749DF4F7}" type="datetimeFigureOut">
              <a:rPr lang="en-GB" smtClean="0"/>
              <a:t>12/05/2026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564FC9-3089-DA8F-00DC-3B7B6D328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06CE74-195C-CC92-A8E3-1D68A6304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CFAA8-544B-4830-AB82-6FC4F1CA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7733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0CADD60-CDC4-8C70-184B-82F9AA9796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B0F4A5-4D7F-8B1A-7270-3A499C0E6B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078991-4C6D-A66B-B4AF-7E6DA16AD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D7C8A-4C7B-4CB7-906C-C87C749DF4F7}" type="datetimeFigureOut">
              <a:rPr lang="en-GB" smtClean="0"/>
              <a:t>12/05/2026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FAB53D-526B-EA8F-FA2A-4A7C96AFF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D8D77C-7142-A3BD-CC45-B91466F18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CFAA8-544B-4830-AB82-6FC4F1CA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72641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4" descr="CCI_ppt_edits_landSurfaceTem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842433" y="6430434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067"/>
          </a:p>
        </p:txBody>
      </p:sp>
      <p:pic>
        <p:nvPicPr>
          <p:cNvPr id="6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10384367" y="207434"/>
            <a:ext cx="1612900" cy="624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218017" y="6125206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67">
                <a:solidFill>
                  <a:srgbClr val="D9D9D9"/>
                </a:solidFill>
              </a:rPr>
              <a:t>ESA UNCLASSIFIED - For Official Use</a:t>
            </a:r>
          </a:p>
        </p:txBody>
      </p:sp>
      <p:pic>
        <p:nvPicPr>
          <p:cNvPr id="8" name="Picture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98" b="-5313"/>
          <a:stretch>
            <a:fillRect/>
          </a:stretch>
        </p:blipFill>
        <p:spPr bwMode="auto">
          <a:xfrm>
            <a:off x="10386485" y="6532034"/>
            <a:ext cx="1593849" cy="19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39"/>
          <p:cNvCxnSpPr/>
          <p:nvPr/>
        </p:nvCxnSpPr>
        <p:spPr>
          <a:xfrm>
            <a:off x="222252" y="6385984"/>
            <a:ext cx="11764433" cy="0"/>
          </a:xfrm>
          <a:prstGeom prst="line">
            <a:avLst/>
          </a:prstGeom>
          <a:ln w="63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67"/>
          <p:cNvGrpSpPr>
            <a:grpSpLocks/>
          </p:cNvGrpSpPr>
          <p:nvPr/>
        </p:nvGrpSpPr>
        <p:grpSpPr bwMode="auto">
          <a:xfrm>
            <a:off x="230717" y="6544734"/>
            <a:ext cx="9101667" cy="148167"/>
            <a:chOff x="172269" y="6621494"/>
            <a:chExt cx="6826666" cy="111519"/>
          </a:xfrm>
        </p:grpSpPr>
        <p:pic>
          <p:nvPicPr>
            <p:cNvPr id="11" name="Picture 68" descr="a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9" descr="be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70" descr="ca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71" descr="ch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72" descr="cz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73" descr="de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74" descr="dk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75" descr="ee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76" descr="es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77" descr="fi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78" descr="fr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79" descr="gr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80" descr="hu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81" descr="i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82" descr="i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83" descr="lu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84" descr="nl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85" descr="no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86" descr="pl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87" descr="pt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88" descr="ro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89" descr="s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90" descr="uk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91" descr="si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819148" y="3886201"/>
            <a:ext cx="10598400" cy="485774"/>
          </a:xfrm>
        </p:spPr>
        <p:txBody>
          <a:bodyPr>
            <a:spAutoFit/>
          </a:bodyPr>
          <a:lstStyle>
            <a:lvl1pPr marL="0" indent="0">
              <a:buFont typeface="Verdana" pitchFamily="34" charset="0"/>
              <a:buNone/>
              <a:defRPr sz="2400"/>
            </a:lvl1pPr>
          </a:lstStyle>
          <a:p>
            <a:pPr lvl="0"/>
            <a:r>
              <a:rPr lang="fr-FR" noProof="0"/>
              <a:t>Modifiez le style des sous-titres du masque</a:t>
            </a:r>
            <a:endParaRPr lang="en-GB" noProof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783168" y="2490151"/>
            <a:ext cx="10596033" cy="748988"/>
          </a:xfrm>
          <a:prstGeom prst="rect">
            <a:avLst/>
          </a:prstGeom>
        </p:spPr>
        <p:txBody>
          <a:bodyPr/>
          <a:lstStyle>
            <a:lvl1pPr>
              <a:defRPr sz="4267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587636720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D39867-EC95-426B-8F7C-2D09D1F585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0134" y="1208618"/>
            <a:ext cx="11751733" cy="4836583"/>
          </a:xfrm>
        </p:spPr>
        <p:txBody>
          <a:bodyPr>
            <a:normAutofit/>
          </a:bodyPr>
          <a:lstStyle>
            <a:lvl1pPr indent="-479988">
              <a:spcBef>
                <a:spcPts val="800"/>
              </a:spcBef>
              <a:buFont typeface="Wingdings" panose="05000000000000000000" pitchFamily="2" charset="2"/>
              <a:buChar char="q"/>
              <a:defRPr sz="2400"/>
            </a:lvl1pPr>
            <a:lvl2pPr>
              <a:spcBef>
                <a:spcPts val="800"/>
              </a:spcBef>
              <a:buFont typeface="Wingdings" panose="05000000000000000000" pitchFamily="2" charset="2"/>
              <a:buChar char="q"/>
              <a:defRPr sz="2133"/>
            </a:lvl2pPr>
            <a:lvl3pPr>
              <a:spcBef>
                <a:spcPts val="800"/>
              </a:spcBef>
              <a:buFont typeface="Wingdings" panose="05000000000000000000" pitchFamily="2" charset="2"/>
              <a:buChar char="q"/>
              <a:defRPr sz="1867"/>
            </a:lvl3pPr>
            <a:lvl4pPr>
              <a:spcBef>
                <a:spcPts val="800"/>
              </a:spcBef>
              <a:buFont typeface="Wingdings" panose="05000000000000000000" pitchFamily="2" charset="2"/>
              <a:buChar char="q"/>
              <a:defRPr sz="1867"/>
            </a:lvl4pPr>
            <a:lvl5pPr>
              <a:spcBef>
                <a:spcPts val="800"/>
              </a:spcBef>
              <a:buFont typeface="Wingdings" panose="05000000000000000000" pitchFamily="2" charset="2"/>
              <a:buChar char="q"/>
              <a:defRPr sz="1867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829491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000" y="3296484"/>
            <a:ext cx="10385400" cy="1764585"/>
          </a:xfrm>
        </p:spPr>
        <p:txBody>
          <a:bodyPr anchor="t"/>
          <a:lstStyle>
            <a:lvl1pPr algn="l">
              <a:defRPr sz="5333" b="0" cap="all">
                <a:solidFill>
                  <a:srgbClr val="0098DB"/>
                </a:solidFill>
              </a:defRPr>
            </a:lvl1pPr>
          </a:lstStyle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6000" y="1796295"/>
            <a:ext cx="10385400" cy="1500187"/>
          </a:xfrm>
        </p:spPr>
        <p:txBody>
          <a:bodyPr anchor="b"/>
          <a:lstStyle>
            <a:lvl1pPr marL="0" indent="0">
              <a:buNone/>
              <a:defRPr sz="2667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9054197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1267" y="1673225"/>
            <a:ext cx="5185835" cy="431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0297" y="1673225"/>
            <a:ext cx="5184000" cy="431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40440288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5497" y="1666800"/>
            <a:ext cx="5193600" cy="496800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666875"/>
            <a:ext cx="5195221" cy="495324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7"/>
            <a:ext cx="5198533" cy="3816351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0"/>
          </p:nvPr>
        </p:nvSpPr>
        <p:spPr>
          <a:xfrm>
            <a:off x="825600" y="2174402"/>
            <a:ext cx="5198533" cy="3816351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20172" y="234274"/>
            <a:ext cx="9103120" cy="543675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2719240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109272" y="214287"/>
            <a:ext cx="8647971" cy="5436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lang="en-GB" sz="2933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</a:lstStyle>
          <a:p>
            <a:pPr lvl="0"/>
            <a:r>
              <a:rPr lang="fr-FR"/>
              <a:t>Modifiez le style du titre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83337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72027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8" y="1666877"/>
            <a:ext cx="6625167" cy="4324351"/>
          </a:xfrm>
        </p:spPr>
        <p:txBody>
          <a:bodyPr/>
          <a:lstStyle>
            <a:lvl1pPr>
              <a:defRPr sz="1867"/>
            </a:lvl1pPr>
            <a:lvl2pPr>
              <a:defRPr sz="1867"/>
            </a:lvl2pPr>
            <a:lvl3pPr>
              <a:defRPr sz="1867"/>
            </a:lvl3pPr>
            <a:lvl4pPr>
              <a:defRPr sz="1867"/>
            </a:lvl4pPr>
            <a:lvl5pPr>
              <a:defRPr sz="18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5500" y="1666802"/>
            <a:ext cx="3795184" cy="432435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90782" y="214287"/>
            <a:ext cx="9566461" cy="543675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415195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B130E-773C-8776-4D44-CC523DFA8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25CD59-9718-51D1-DF12-B7EFAD6852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EB3C00-4982-E058-720E-86473DA4B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D7C8A-4C7B-4CB7-906C-C87C749DF4F7}" type="datetimeFigureOut">
              <a:rPr lang="en-GB" smtClean="0"/>
              <a:t>12/05/2026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A77E14-6D99-D1A7-551B-EF603A3B1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E3AAF7-A63F-C8AF-44AF-F3D53CCFB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CFAA8-544B-4830-AB82-6FC4F1CA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90112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6000" y="4997210"/>
            <a:ext cx="7910400" cy="379656"/>
          </a:xfrm>
        </p:spPr>
        <p:txBody>
          <a:bodyPr anchor="b"/>
          <a:lstStyle>
            <a:lvl1pPr algn="l">
              <a:defRPr sz="1867" b="1"/>
            </a:lvl1pPr>
          </a:lstStyle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35716" y="1666875"/>
            <a:ext cx="7909984" cy="339090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fr-FR" noProof="0"/>
              <a:t>Cliquez sur l'icône pour ajouter une image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36000" y="5372102"/>
            <a:ext cx="7910400" cy="619127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8124587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6046F-FB23-4939-8562-A6E7F5A2D2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40C40D-30CF-40BE-8B1F-2810C8527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17292-8F37-4E38-8F2B-178420868EFA}" type="datetimeFigureOut">
              <a:rPr lang="en-GB" smtClean="0"/>
              <a:t>12/05/2026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12DC0A-4F6B-460B-A953-619D80BB5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2245A1-B972-4D04-8CAD-94BC0ED19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63D14-E6CD-40EF-A633-CAA7AFE01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99402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4" descr="CCI_ppt_edits_landSurfaceTem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842433" y="6430434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067"/>
          </a:p>
        </p:txBody>
      </p:sp>
      <p:pic>
        <p:nvPicPr>
          <p:cNvPr id="6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10384367" y="207434"/>
            <a:ext cx="1612900" cy="624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218017" y="6125206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67">
                <a:solidFill>
                  <a:srgbClr val="D9D9D9"/>
                </a:solidFill>
              </a:rPr>
              <a:t>ESA UNCLASSIFIED - For Official Use</a:t>
            </a:r>
          </a:p>
        </p:txBody>
      </p:sp>
      <p:pic>
        <p:nvPicPr>
          <p:cNvPr id="8" name="Picture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98" b="-5313"/>
          <a:stretch>
            <a:fillRect/>
          </a:stretch>
        </p:blipFill>
        <p:spPr bwMode="auto">
          <a:xfrm>
            <a:off x="10386485" y="6532034"/>
            <a:ext cx="1593849" cy="19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39"/>
          <p:cNvCxnSpPr/>
          <p:nvPr/>
        </p:nvCxnSpPr>
        <p:spPr>
          <a:xfrm>
            <a:off x="222252" y="6385984"/>
            <a:ext cx="11764433" cy="0"/>
          </a:xfrm>
          <a:prstGeom prst="line">
            <a:avLst/>
          </a:prstGeom>
          <a:ln w="63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67"/>
          <p:cNvGrpSpPr>
            <a:grpSpLocks/>
          </p:cNvGrpSpPr>
          <p:nvPr/>
        </p:nvGrpSpPr>
        <p:grpSpPr bwMode="auto">
          <a:xfrm>
            <a:off x="230717" y="6544734"/>
            <a:ext cx="9101667" cy="148167"/>
            <a:chOff x="172269" y="6621494"/>
            <a:chExt cx="6826666" cy="111519"/>
          </a:xfrm>
        </p:grpSpPr>
        <p:pic>
          <p:nvPicPr>
            <p:cNvPr id="11" name="Picture 68" descr="a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9" descr="be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70" descr="ca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71" descr="ch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72" descr="cz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73" descr="de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74" descr="dk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75" descr="ee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76" descr="es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77" descr="fi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78" descr="fr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79" descr="gr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80" descr="hu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81" descr="i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82" descr="i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83" descr="lu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84" descr="nl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85" descr="no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86" descr="pl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87" descr="pt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88" descr="ro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89" descr="s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90" descr="uk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91" descr="si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819148" y="3886201"/>
            <a:ext cx="10598400" cy="485774"/>
          </a:xfrm>
        </p:spPr>
        <p:txBody>
          <a:bodyPr>
            <a:spAutoFit/>
          </a:bodyPr>
          <a:lstStyle>
            <a:lvl1pPr marL="0" indent="0">
              <a:buFont typeface="Verdana" pitchFamily="34" charset="0"/>
              <a:buNone/>
              <a:defRPr sz="2400"/>
            </a:lvl1pPr>
          </a:lstStyle>
          <a:p>
            <a:pPr lvl="0"/>
            <a:r>
              <a:rPr lang="fr-FR" noProof="0"/>
              <a:t>Modifiez le style des sous-titres du masque</a:t>
            </a:r>
            <a:endParaRPr lang="en-GB" noProof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783168" y="2490151"/>
            <a:ext cx="10596033" cy="748988"/>
          </a:xfrm>
          <a:prstGeom prst="rect">
            <a:avLst/>
          </a:prstGeom>
        </p:spPr>
        <p:txBody>
          <a:bodyPr/>
          <a:lstStyle>
            <a:lvl1pPr>
              <a:defRPr sz="4267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312489235"/>
      </p:ext>
    </p:extLst>
  </p:cSld>
  <p:clrMapOvr>
    <a:masterClrMapping/>
  </p:clrMapOvr>
  <p:hf sldNum="0"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>
              <a:defRPr baseline="0"/>
            </a:lvl1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6177987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000" y="3296484"/>
            <a:ext cx="10385400" cy="1764585"/>
          </a:xfrm>
        </p:spPr>
        <p:txBody>
          <a:bodyPr anchor="t"/>
          <a:lstStyle>
            <a:lvl1pPr algn="l">
              <a:defRPr sz="5333" b="0" cap="all">
                <a:solidFill>
                  <a:srgbClr val="0098DB"/>
                </a:solidFill>
              </a:defRPr>
            </a:lvl1pPr>
          </a:lstStyle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6000" y="1796295"/>
            <a:ext cx="10385400" cy="1500187"/>
          </a:xfrm>
        </p:spPr>
        <p:txBody>
          <a:bodyPr anchor="b"/>
          <a:lstStyle>
            <a:lvl1pPr marL="0" indent="0">
              <a:buNone/>
              <a:defRPr sz="2667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6382207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1267" y="1673225"/>
            <a:ext cx="5185835" cy="431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0297" y="1673225"/>
            <a:ext cx="5184000" cy="431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7344259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5497" y="1666800"/>
            <a:ext cx="5193600" cy="496800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666875"/>
            <a:ext cx="5195221" cy="495324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7"/>
            <a:ext cx="5198533" cy="3816351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0"/>
          </p:nvPr>
        </p:nvSpPr>
        <p:spPr>
          <a:xfrm>
            <a:off x="825600" y="2174402"/>
            <a:ext cx="5198533" cy="3816351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0782" y="214287"/>
            <a:ext cx="9566461" cy="543675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4937150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0782" y="214287"/>
            <a:ext cx="9566461" cy="5436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lang="en-GB" sz="2933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</a:lstStyle>
          <a:p>
            <a:pPr lvl="0"/>
            <a:r>
              <a:rPr lang="fr-FR"/>
              <a:t>Modifiez le style du titre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85377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65982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8" y="1666877"/>
            <a:ext cx="6625167" cy="4324351"/>
          </a:xfrm>
        </p:spPr>
        <p:txBody>
          <a:bodyPr/>
          <a:lstStyle>
            <a:lvl1pPr>
              <a:defRPr sz="1867"/>
            </a:lvl1pPr>
            <a:lvl2pPr>
              <a:defRPr sz="1867"/>
            </a:lvl2pPr>
            <a:lvl3pPr>
              <a:defRPr sz="1867"/>
            </a:lvl3pPr>
            <a:lvl4pPr>
              <a:defRPr sz="1867"/>
            </a:lvl4pPr>
            <a:lvl5pPr>
              <a:defRPr sz="18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5500" y="1666802"/>
            <a:ext cx="3795184" cy="432435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90782" y="214287"/>
            <a:ext cx="9566461" cy="543675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42426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2F6CD-F433-AB07-A888-BD46E986F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07AD08-87A6-3FE4-5F13-D3A944106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C1E2BA-04BB-62A3-42A5-049E3E8D3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D7C8A-4C7B-4CB7-906C-C87C749DF4F7}" type="datetimeFigureOut">
              <a:rPr lang="en-GB" smtClean="0"/>
              <a:t>12/05/2026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5C74D4-9BDA-2572-7972-242CDA499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053F0A-DFC7-62A7-CBA6-108365F83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CFAA8-544B-4830-AB82-6FC4F1CA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27724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6000" y="4997210"/>
            <a:ext cx="7910400" cy="379656"/>
          </a:xfrm>
        </p:spPr>
        <p:txBody>
          <a:bodyPr anchor="b"/>
          <a:lstStyle>
            <a:lvl1pPr algn="l">
              <a:defRPr sz="1867" b="1"/>
            </a:lvl1pPr>
          </a:lstStyle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35716" y="1666875"/>
            <a:ext cx="7909984" cy="339090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fr-FR" noProof="0"/>
              <a:t>Cliquez sur l'icône pour ajouter une image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36000" y="5372102"/>
            <a:ext cx="7910400" cy="619127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6521667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1032960" y="211680"/>
            <a:ext cx="9274560" cy="573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>
              <a:buNone/>
              <a:defRPr/>
            </a:lvl1pPr>
          </a:lstStyle>
          <a:p>
            <a:pPr indent="0">
              <a:buNone/>
            </a:pPr>
            <a:endParaRPr lang="en-US" sz="3200" b="0" strike="noStrike" spc="-1">
              <a:solidFill>
                <a:schemeClr val="dk1"/>
              </a:solidFill>
              <a:latin typeface="Verdana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subTitle"/>
          </p:nvPr>
        </p:nvSpPr>
        <p:spPr>
          <a:xfrm>
            <a:off x="230880" y="1056000"/>
            <a:ext cx="11662560" cy="5098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indent="0" algn="ctr">
              <a:buNone/>
              <a:defRPr/>
            </a:lvl1pPr>
          </a:lstStyle>
          <a:p>
            <a:pPr indent="0" algn="ctr">
              <a:buNone/>
            </a:pPr>
            <a:endParaRPr lang="en-GB" sz="4267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90472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E519E-EA8C-D1B2-8B5B-42A6C2A3D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57A51E-9D7D-841B-EB9E-1583B620A8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31290B-15D9-8B5D-DECC-85109FCEB1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AD9913-7516-2377-F5F0-846B5B89E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D7C8A-4C7B-4CB7-906C-C87C749DF4F7}" type="datetimeFigureOut">
              <a:rPr lang="en-GB" smtClean="0"/>
              <a:t>12/05/2026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4CCFF7-23BB-A45B-9359-7A885A88D4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381167-CAE9-F191-777E-2A6D96DF5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CFAA8-544B-4830-AB82-6FC4F1CA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6897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2A3EA-613F-94BF-4FB5-B7CE956D1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F595EF-8F23-BD86-E72B-F73DBD7934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94C010-7CEA-EA98-4840-797EF8EC34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D8BD1C-2EA2-0E62-98F4-8A8306EB2A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E4C6AF-599F-0038-964A-3F418D7705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0C64C7D-31B3-F203-C350-39D7ADE66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D7C8A-4C7B-4CB7-906C-C87C749DF4F7}" type="datetimeFigureOut">
              <a:rPr lang="en-GB" smtClean="0"/>
              <a:t>12/05/2026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ABB3B1A-BFBB-C30D-2F3A-5A024A5C1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5291D62-EDA5-EE3A-E181-ACF1C4669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CFAA8-544B-4830-AB82-6FC4F1CA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9441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05008D-FC0E-3D3B-83FD-6476FFBAA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B1569B-75D8-EAFC-D409-352577A60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D7C8A-4C7B-4CB7-906C-C87C749DF4F7}" type="datetimeFigureOut">
              <a:rPr lang="en-GB" smtClean="0"/>
              <a:t>12/05/2026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ACDA39-1513-BC9E-016F-3D292B0F4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049A00-C754-3A2D-AB0C-F561FA4AD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CFAA8-544B-4830-AB82-6FC4F1CA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3613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7853DB8-2559-BFB6-B7E0-CD234F745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D7C8A-4C7B-4CB7-906C-C87C749DF4F7}" type="datetimeFigureOut">
              <a:rPr lang="en-GB" smtClean="0"/>
              <a:t>12/05/2026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696F55-9CFB-2DE6-2D12-AA3A57E53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EB6E0C-AFEF-E402-C3BD-8630737AC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CFAA8-544B-4830-AB82-6FC4F1CA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7629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BBABB-5CA1-771D-BF85-E1177FB5D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F6E1E8-8781-92AE-1821-1DF5661458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9286CB-C523-5698-5A69-E2B619FF9C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80A4EB-8936-6283-2384-BCDFB2E6D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D7C8A-4C7B-4CB7-906C-C87C749DF4F7}" type="datetimeFigureOut">
              <a:rPr lang="en-GB" smtClean="0"/>
              <a:t>12/05/2026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38443E-EFFC-8D97-6BC6-078B56A4D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AC2235-1DEE-1E12-46B6-81344B7E2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CFAA8-544B-4830-AB82-6FC4F1CA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964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E7B41-A77A-DEEC-E88B-67F36F2C0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E22E4E-C7AF-F002-9BDD-40EDC71F51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DF7048-34D4-EC90-9070-D82FD8A5FF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0AE980-8EDF-E661-4453-AE4946E97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D7C8A-4C7B-4CB7-906C-C87C749DF4F7}" type="datetimeFigureOut">
              <a:rPr lang="en-GB" smtClean="0"/>
              <a:t>12/05/2026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34018F-A843-D5BD-5333-32B985DD0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992C71-FE7C-DD25-1054-05EF1F106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CFAA8-544B-4830-AB82-6FC4F1CA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1973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.jpeg"/><Relationship Id="rId18" Type="http://schemas.openxmlformats.org/officeDocument/2006/relationships/image" Target="../media/image7.png"/><Relationship Id="rId26" Type="http://schemas.openxmlformats.org/officeDocument/2006/relationships/image" Target="../media/image15.png"/><Relationship Id="rId21" Type="http://schemas.openxmlformats.org/officeDocument/2006/relationships/image" Target="../media/image10.png"/><Relationship Id="rId34" Type="http://schemas.openxmlformats.org/officeDocument/2006/relationships/image" Target="../media/image23.png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1.jpeg"/><Relationship Id="rId17" Type="http://schemas.openxmlformats.org/officeDocument/2006/relationships/image" Target="../media/image6.png"/><Relationship Id="rId25" Type="http://schemas.openxmlformats.org/officeDocument/2006/relationships/image" Target="../media/image14.png"/><Relationship Id="rId33" Type="http://schemas.openxmlformats.org/officeDocument/2006/relationships/image" Target="../media/image22.png"/><Relationship Id="rId38" Type="http://schemas.openxmlformats.org/officeDocument/2006/relationships/image" Target="../media/image27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5.png"/><Relationship Id="rId20" Type="http://schemas.openxmlformats.org/officeDocument/2006/relationships/image" Target="../media/image9.png"/><Relationship Id="rId29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24" Type="http://schemas.openxmlformats.org/officeDocument/2006/relationships/image" Target="../media/image13.png"/><Relationship Id="rId32" Type="http://schemas.openxmlformats.org/officeDocument/2006/relationships/image" Target="../media/image21.png"/><Relationship Id="rId37" Type="http://schemas.openxmlformats.org/officeDocument/2006/relationships/image" Target="../media/image26.png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4.png"/><Relationship Id="rId23" Type="http://schemas.openxmlformats.org/officeDocument/2006/relationships/image" Target="../media/image12.png"/><Relationship Id="rId28" Type="http://schemas.openxmlformats.org/officeDocument/2006/relationships/image" Target="../media/image17.png"/><Relationship Id="rId36" Type="http://schemas.openxmlformats.org/officeDocument/2006/relationships/image" Target="../media/image25.pn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8.png"/><Relationship Id="rId31" Type="http://schemas.openxmlformats.org/officeDocument/2006/relationships/image" Target="../media/image20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Relationship Id="rId22" Type="http://schemas.openxmlformats.org/officeDocument/2006/relationships/image" Target="../media/image11.png"/><Relationship Id="rId27" Type="http://schemas.openxmlformats.org/officeDocument/2006/relationships/image" Target="../media/image16.png"/><Relationship Id="rId30" Type="http://schemas.openxmlformats.org/officeDocument/2006/relationships/image" Target="../media/image19.png"/><Relationship Id="rId35" Type="http://schemas.openxmlformats.org/officeDocument/2006/relationships/image" Target="../media/image24.png"/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26" Type="http://schemas.openxmlformats.org/officeDocument/2006/relationships/image" Target="../media/image16.png"/><Relationship Id="rId21" Type="http://schemas.openxmlformats.org/officeDocument/2006/relationships/image" Target="../media/image11.png"/><Relationship Id="rId34" Type="http://schemas.openxmlformats.org/officeDocument/2006/relationships/image" Target="../media/image24.png"/><Relationship Id="rId7" Type="http://schemas.openxmlformats.org/officeDocument/2006/relationships/slideLayout" Target="../slideLayouts/slideLayout28.xml"/><Relationship Id="rId12" Type="http://schemas.openxmlformats.org/officeDocument/2006/relationships/image" Target="../media/image2.jpeg"/><Relationship Id="rId17" Type="http://schemas.openxmlformats.org/officeDocument/2006/relationships/image" Target="../media/image7.png"/><Relationship Id="rId25" Type="http://schemas.openxmlformats.org/officeDocument/2006/relationships/image" Target="../media/image15.png"/><Relationship Id="rId33" Type="http://schemas.openxmlformats.org/officeDocument/2006/relationships/image" Target="../media/image23.png"/><Relationship Id="rId2" Type="http://schemas.openxmlformats.org/officeDocument/2006/relationships/slideLayout" Target="../slideLayouts/slideLayout23.xml"/><Relationship Id="rId16" Type="http://schemas.openxmlformats.org/officeDocument/2006/relationships/image" Target="../media/image6.png"/><Relationship Id="rId20" Type="http://schemas.openxmlformats.org/officeDocument/2006/relationships/image" Target="../media/image10.png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image" Target="../media/image1.jpeg"/><Relationship Id="rId24" Type="http://schemas.openxmlformats.org/officeDocument/2006/relationships/image" Target="../media/image14.png"/><Relationship Id="rId32" Type="http://schemas.openxmlformats.org/officeDocument/2006/relationships/image" Target="../media/image22.png"/><Relationship Id="rId37" Type="http://schemas.openxmlformats.org/officeDocument/2006/relationships/image" Target="../media/image27.png"/><Relationship Id="rId5" Type="http://schemas.openxmlformats.org/officeDocument/2006/relationships/slideLayout" Target="../slideLayouts/slideLayout26.xml"/><Relationship Id="rId15" Type="http://schemas.openxmlformats.org/officeDocument/2006/relationships/image" Target="../media/image5.png"/><Relationship Id="rId23" Type="http://schemas.openxmlformats.org/officeDocument/2006/relationships/image" Target="../media/image13.png"/><Relationship Id="rId28" Type="http://schemas.openxmlformats.org/officeDocument/2006/relationships/image" Target="../media/image18.png"/><Relationship Id="rId36" Type="http://schemas.openxmlformats.org/officeDocument/2006/relationships/image" Target="../media/image26.png"/><Relationship Id="rId10" Type="http://schemas.openxmlformats.org/officeDocument/2006/relationships/theme" Target="../theme/theme3.xml"/><Relationship Id="rId19" Type="http://schemas.openxmlformats.org/officeDocument/2006/relationships/image" Target="../media/image9.png"/><Relationship Id="rId31" Type="http://schemas.openxmlformats.org/officeDocument/2006/relationships/image" Target="../media/image21.png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image" Target="../media/image30.png"/><Relationship Id="rId22" Type="http://schemas.openxmlformats.org/officeDocument/2006/relationships/image" Target="../media/image12.png"/><Relationship Id="rId27" Type="http://schemas.openxmlformats.org/officeDocument/2006/relationships/image" Target="../media/image17.png"/><Relationship Id="rId30" Type="http://schemas.openxmlformats.org/officeDocument/2006/relationships/image" Target="../media/image20.png"/><Relationship Id="rId35" Type="http://schemas.openxmlformats.org/officeDocument/2006/relationships/image" Target="../media/image25.png"/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jpe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theme" Target="../theme/theme4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30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47861DE-01AD-E3C3-5DD4-6B038FA2B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AF6915-CD22-AA81-DA78-ED1BF2D019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4FB2A6-B873-BED0-EEF6-B74583C82B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67D7C8A-4C7B-4CB7-906C-C87C749DF4F7}" type="datetimeFigureOut">
              <a:rPr lang="en-GB" smtClean="0"/>
              <a:t>12/05/2026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5C8A64-8076-E392-875C-116FD30C3E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2C5B0D-7C22-7ED5-B42F-6A150CF14C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5CFAA8-544B-4830-AB82-6FC4F1CA69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6303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CI_ppt_edits_landSurfaceTemp2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1"/>
            <a:ext cx="12192000" cy="102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30718" y="1056218"/>
            <a:ext cx="11662833" cy="5099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  <p:sp>
        <p:nvSpPr>
          <p:cNvPr id="1028" name="Text Box DG"/>
          <p:cNvSpPr txBox="1">
            <a:spLocks noChangeArrowheads="1"/>
          </p:cNvSpPr>
          <p:nvPr/>
        </p:nvSpPr>
        <p:spPr bwMode="auto">
          <a:xfrm>
            <a:off x="770467" y="446618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067"/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32934" y="226639"/>
            <a:ext cx="9275233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altLang="fr-FR"/>
              <a:t>Modifiez le style du titre</a:t>
            </a:r>
            <a:endParaRPr lang="en-US" altLang="fr-FR"/>
          </a:p>
        </p:txBody>
      </p:sp>
      <p:pic>
        <p:nvPicPr>
          <p:cNvPr id="1030" name="Picture 11" descr="PPT_Footer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69051"/>
            <a:ext cx="12192000" cy="488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Box 38"/>
          <p:cNvSpPr txBox="1">
            <a:spLocks noChangeArrowheads="1"/>
          </p:cNvSpPr>
          <p:nvPr/>
        </p:nvSpPr>
        <p:spPr bwMode="auto">
          <a:xfrm>
            <a:off x="220133" y="6100234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67">
                <a:solidFill>
                  <a:srgbClr val="404040"/>
                </a:solidFill>
              </a:rPr>
              <a:t>ESA UNCLASSIFIED - For Official Use</a:t>
            </a:r>
          </a:p>
        </p:txBody>
      </p:sp>
      <p:sp>
        <p:nvSpPr>
          <p:cNvPr id="1032" name="Text Box 34"/>
          <p:cNvSpPr txBox="1">
            <a:spLocks noChangeAspect="1" noChangeArrowheads="1"/>
          </p:cNvSpPr>
          <p:nvPr/>
        </p:nvSpPr>
        <p:spPr bwMode="auto">
          <a:xfrm>
            <a:off x="5973233" y="6106585"/>
            <a:ext cx="6028267" cy="196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r-FR" altLang="fr-FR" sz="1067" noProof="1">
                <a:solidFill>
                  <a:schemeClr val="bg2"/>
                </a:solidFill>
              </a:rPr>
              <a:t> ESA | LST_cci Workshop 12-14 May 2026 | Slide  </a:t>
            </a:r>
            <a:fld id="{7413FDCA-0F06-4063-887E-9DB05E30A5CA}" type="slidenum">
              <a:rPr altLang="fr-FR" sz="1067" noProof="1">
                <a:solidFill>
                  <a:schemeClr val="bg2"/>
                </a:solidFill>
              </a:rPr>
              <a:pPr algn="r" eaLnBrk="1" hangingPunct="1">
                <a:spcBef>
                  <a:spcPct val="50000"/>
                </a:spcBef>
              </a:pPr>
              <a:t>‹#›</a:t>
            </a:fld>
            <a:endParaRPr lang="fr-FR" altLang="fr-FR" sz="1067" noProof="1">
              <a:solidFill>
                <a:schemeClr val="bg2"/>
              </a:solidFill>
            </a:endParaRPr>
          </a:p>
        </p:txBody>
      </p:sp>
      <p:grpSp>
        <p:nvGrpSpPr>
          <p:cNvPr id="1033" name="Group 39"/>
          <p:cNvGrpSpPr>
            <a:grpSpLocks/>
          </p:cNvGrpSpPr>
          <p:nvPr/>
        </p:nvGrpSpPr>
        <p:grpSpPr bwMode="auto">
          <a:xfrm>
            <a:off x="230717" y="6544734"/>
            <a:ext cx="9101667" cy="148167"/>
            <a:chOff x="172269" y="6621494"/>
            <a:chExt cx="6826666" cy="111519"/>
          </a:xfrm>
        </p:grpSpPr>
        <p:pic>
          <p:nvPicPr>
            <p:cNvPr id="1035" name="Picture 40" descr="at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41" descr="be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42" descr="ca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8" name="Picture 43" descr="ch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44" descr="cz.png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0" name="Picture 45" descr="de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Picture 46" descr="dk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2" name="Picture 47" descr="ee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48" descr="es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Picture 49" descr="fi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5" name="Picture 50" descr="fr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6" name="Picture 51" descr="gr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7" name="Picture 52" descr="hu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8" name="Picture 53" descr="ie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9" name="Picture 54" descr="it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0" name="Picture 55" descr="lu.png"/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1" name="Picture 56" descr="nl.png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2" name="Picture 57" descr="no.png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3" name="Picture 58" descr="pl.png"/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4" name="Picture 59" descr="pt.png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5" name="Picture 60" descr="ro.png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6" name="Picture 61" descr="se.png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7" name="Picture 62" descr="uk.png"/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8" name="Picture 63" descr="si.png"/>
            <p:cNvPicPr>
              <a:picLocks noChangeAspect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4" name="Picture 34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10384367" y="207434"/>
            <a:ext cx="1612900" cy="624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5234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933" dirty="0">
          <a:solidFill>
            <a:srgbClr val="FFFFFF"/>
          </a:solidFill>
          <a:latin typeface="Verdana"/>
          <a:ea typeface="MS PGothic" pitchFamily="34" charset="-128"/>
          <a:cs typeface="Verdan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9pPr>
    </p:titleStyle>
    <p:bodyStyle>
      <a:lvl1pPr marL="457189" indent="-914377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1pPr>
      <a:lvl2pPr marL="1079473" indent="-469888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2pPr>
      <a:lvl3pPr marL="1875320" indent="-65615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3pPr>
      <a:lvl4pPr marL="2673284" indent="-84453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4pPr>
      <a:lvl5pPr marL="3469131" indent="-1030792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5pPr>
      <a:lvl6pPr marL="4639617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6pPr>
      <a:lvl7pPr marL="5249202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7pPr>
      <a:lvl8pPr marL="5858787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8pPr>
      <a:lvl9pPr marL="6468372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CI_ppt_edits_landSurfaceTemp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102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30718" y="1056218"/>
            <a:ext cx="11662833" cy="5099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  <p:sp>
        <p:nvSpPr>
          <p:cNvPr id="1028" name="Text Box DG"/>
          <p:cNvSpPr txBox="1">
            <a:spLocks noChangeArrowheads="1"/>
          </p:cNvSpPr>
          <p:nvPr/>
        </p:nvSpPr>
        <p:spPr bwMode="auto">
          <a:xfrm>
            <a:off x="770467" y="446618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067"/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32934" y="226639"/>
            <a:ext cx="9275233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altLang="fr-FR"/>
              <a:t>Modifiez le style du titre</a:t>
            </a:r>
            <a:endParaRPr lang="en-US" altLang="fr-FR"/>
          </a:p>
        </p:txBody>
      </p:sp>
      <p:pic>
        <p:nvPicPr>
          <p:cNvPr id="1030" name="Picture 11" descr="PPT_Footer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69051"/>
            <a:ext cx="12192000" cy="488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Box 38"/>
          <p:cNvSpPr txBox="1">
            <a:spLocks noChangeArrowheads="1"/>
          </p:cNvSpPr>
          <p:nvPr/>
        </p:nvSpPr>
        <p:spPr bwMode="auto">
          <a:xfrm>
            <a:off x="220133" y="6100234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67">
                <a:solidFill>
                  <a:srgbClr val="404040"/>
                </a:solidFill>
              </a:rPr>
              <a:t>ESA UNCLASSIFIED - For Official Use</a:t>
            </a:r>
          </a:p>
        </p:txBody>
      </p:sp>
      <p:sp>
        <p:nvSpPr>
          <p:cNvPr id="1032" name="Text Box 34"/>
          <p:cNvSpPr txBox="1">
            <a:spLocks noChangeAspect="1" noChangeArrowheads="1"/>
          </p:cNvSpPr>
          <p:nvPr/>
        </p:nvSpPr>
        <p:spPr bwMode="auto">
          <a:xfrm>
            <a:off x="5973233" y="6106585"/>
            <a:ext cx="6028267" cy="196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r-FR" altLang="fr-FR" sz="1067" noProof="1">
                <a:solidFill>
                  <a:schemeClr val="bg2"/>
                </a:solidFill>
              </a:rPr>
              <a:t>ESA | LST_cci Workshop 12-14 May 2026 | Slide  </a:t>
            </a:r>
            <a:fld id="{7413FDCA-0F06-4063-887E-9DB05E30A5CA}" type="slidenum">
              <a:rPr altLang="fr-FR" sz="1067" noProof="1">
                <a:solidFill>
                  <a:schemeClr val="bg2"/>
                </a:solidFill>
              </a:rPr>
              <a:pPr algn="r" eaLnBrk="1" hangingPunct="1">
                <a:spcBef>
                  <a:spcPct val="50000"/>
                </a:spcBef>
              </a:pPr>
              <a:t>‹#›</a:t>
            </a:fld>
            <a:endParaRPr lang="fr-FR" altLang="fr-FR" sz="1067" noProof="1">
              <a:solidFill>
                <a:schemeClr val="bg2"/>
              </a:solidFill>
            </a:endParaRPr>
          </a:p>
        </p:txBody>
      </p:sp>
      <p:grpSp>
        <p:nvGrpSpPr>
          <p:cNvPr id="1033" name="Group 39"/>
          <p:cNvGrpSpPr>
            <a:grpSpLocks/>
          </p:cNvGrpSpPr>
          <p:nvPr/>
        </p:nvGrpSpPr>
        <p:grpSpPr bwMode="auto">
          <a:xfrm>
            <a:off x="230717" y="6544734"/>
            <a:ext cx="9101667" cy="148167"/>
            <a:chOff x="172269" y="6621494"/>
            <a:chExt cx="6826666" cy="111519"/>
          </a:xfrm>
        </p:grpSpPr>
        <p:pic>
          <p:nvPicPr>
            <p:cNvPr id="1035" name="Picture 40" descr="at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41" descr="be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42" descr="ca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8" name="Picture 43" descr="ch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44" descr="cz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0" name="Picture 45" descr="d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Picture 46" descr="dk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2" name="Picture 47" descr="ee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48" descr="es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Picture 49" descr="fi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5" name="Picture 50" descr="fr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6" name="Picture 51" descr="gr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7" name="Picture 52" descr="hu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8" name="Picture 53" descr="i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9" name="Picture 54" descr="it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0" name="Picture 55" descr="lu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1" name="Picture 56" descr="nl.png"/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2" name="Picture 57" descr="no.png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3" name="Picture 58" descr="pl.png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4" name="Picture 59" descr="pt.png"/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5" name="Picture 60" descr="ro.png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6" name="Picture 61" descr="se.png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7" name="Picture 62" descr="uk.png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8" name="Picture 63" descr="si.png"/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4" name="Picture 34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10384367" y="207434"/>
            <a:ext cx="1612900" cy="624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3832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933" dirty="0">
          <a:solidFill>
            <a:srgbClr val="FFFFFF"/>
          </a:solidFill>
          <a:latin typeface="Verdana"/>
          <a:ea typeface="MS PGothic" pitchFamily="34" charset="-128"/>
          <a:cs typeface="Verdan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9pPr>
    </p:titleStyle>
    <p:bodyStyle>
      <a:lvl1pPr marL="457189" indent="-914377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1pPr>
      <a:lvl2pPr marL="1079473" indent="-469888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2pPr>
      <a:lvl3pPr marL="1875320" indent="-65615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3pPr>
      <a:lvl4pPr marL="2673284" indent="-84453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4pPr>
      <a:lvl5pPr marL="3469131" indent="-1030792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5pPr>
      <a:lvl6pPr marL="4639617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6pPr>
      <a:lvl7pPr marL="5249202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7pPr>
      <a:lvl8pPr marL="5858787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8pPr>
      <a:lvl9pPr marL="6468372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7" descr="CCI_ppt_edits_landSurfaceTemp2.jpg"/>
          <p:cNvPicPr/>
          <p:nvPr/>
        </p:nvPicPr>
        <p:blipFill>
          <a:blip r:embed="rId3"/>
          <a:stretch/>
        </p:blipFill>
        <p:spPr>
          <a:xfrm>
            <a:off x="0" y="0"/>
            <a:ext cx="12191520" cy="1019520"/>
          </a:xfrm>
          <a:prstGeom prst="rect">
            <a:avLst/>
          </a:prstGeom>
          <a:ln w="0">
            <a:noFill/>
          </a:ln>
        </p:spPr>
      </p:pic>
      <p:sp>
        <p:nvSpPr>
          <p:cNvPr id="65" name="Text Box DG" hidden="1"/>
          <p:cNvSpPr/>
          <p:nvPr/>
        </p:nvSpPr>
        <p:spPr>
          <a:xfrm>
            <a:off x="770400" y="446401"/>
            <a:ext cx="6688320" cy="28538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00" tIns="60000" rIns="120000" bIns="60000" anchor="t">
            <a:spAutoFit/>
          </a:bodyPr>
          <a:lstStyle/>
          <a:p>
            <a:pPr>
              <a:lnSpc>
                <a:spcPct val="100000"/>
              </a:lnSpc>
              <a:spcBef>
                <a:spcPts val="533"/>
              </a:spcBef>
            </a:pPr>
            <a:endParaRPr lang="en-US" sz="1067" b="0" strike="noStrike" spc="-1">
              <a:solidFill>
                <a:schemeClr val="dk1"/>
              </a:solidFill>
              <a:latin typeface="Verdana"/>
              <a:ea typeface="ＭＳ Ｐゴシック"/>
            </a:endParaRPr>
          </a:p>
        </p:txBody>
      </p:sp>
      <p:pic>
        <p:nvPicPr>
          <p:cNvPr id="2" name="Picture 11" descr="PPT_Footer.jpg"/>
          <p:cNvPicPr/>
          <p:nvPr/>
        </p:nvPicPr>
        <p:blipFill>
          <a:blip r:embed="rId4"/>
          <a:stretch/>
        </p:blipFill>
        <p:spPr>
          <a:xfrm>
            <a:off x="0" y="6369120"/>
            <a:ext cx="12191520" cy="488640"/>
          </a:xfrm>
          <a:prstGeom prst="rect">
            <a:avLst/>
          </a:prstGeom>
          <a:ln w="0">
            <a:noFill/>
          </a:ln>
        </p:spPr>
      </p:pic>
      <p:sp>
        <p:nvSpPr>
          <p:cNvPr id="3" name="Text Box 38" hidden="1"/>
          <p:cNvSpPr/>
          <p:nvPr/>
        </p:nvSpPr>
        <p:spPr>
          <a:xfrm>
            <a:off x="220320" y="6100321"/>
            <a:ext cx="6688320" cy="28538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60000" rIns="120000" bIns="60000" anchor="t">
            <a:spAutoFit/>
          </a:bodyPr>
          <a:lstStyle/>
          <a:p>
            <a:pPr>
              <a:lnSpc>
                <a:spcPct val="100000"/>
              </a:lnSpc>
              <a:spcBef>
                <a:spcPts val="533"/>
              </a:spcBef>
            </a:pPr>
            <a:r>
              <a:rPr lang="en-US" sz="1067" b="0" strike="noStrike" spc="-1">
                <a:solidFill>
                  <a:srgbClr val="404040"/>
                </a:solidFill>
                <a:latin typeface="Verdana"/>
                <a:ea typeface="ＭＳ Ｐゴシック"/>
              </a:rPr>
              <a:t>ESA UNCLASSIFIED - For Official Use</a:t>
            </a:r>
            <a:endParaRPr lang="en-GB" sz="1067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 Box 34" hidden="1"/>
          <p:cNvSpPr/>
          <p:nvPr/>
        </p:nvSpPr>
        <p:spPr>
          <a:xfrm>
            <a:off x="5973120" y="6106560"/>
            <a:ext cx="6027840" cy="196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20000" tIns="60000" rIns="0" bIns="60000" anchor="t">
            <a:noAutofit/>
          </a:bodyPr>
          <a:lstStyle/>
          <a:p>
            <a:pPr algn="r">
              <a:lnSpc>
                <a:spcPct val="100000"/>
              </a:lnSpc>
              <a:spcBef>
                <a:spcPts val="533"/>
              </a:spcBef>
            </a:pPr>
            <a:r>
              <a:rPr lang="fr-FR" sz="1067" b="0" strike="noStrike" spc="-1">
                <a:solidFill>
                  <a:schemeClr val="lt2"/>
                </a:solidFill>
                <a:latin typeface="Verdana"/>
                <a:ea typeface="MS PGothic"/>
              </a:rPr>
              <a:t>ESA | LST_cci Workshop 12-14 May 2026 | Slide  </a:t>
            </a:r>
            <a:fld id="{1EC6BC9F-2BC9-42E9-860E-90918C792E85}" type="slidenum">
              <a:rPr lang="en-US" sz="1067" b="0" strike="noStrike" spc="-1">
                <a:solidFill>
                  <a:schemeClr val="lt2"/>
                </a:solidFill>
                <a:latin typeface="Verdana"/>
                <a:ea typeface="MS PGothic"/>
              </a:rPr>
              <a:pPr algn="r">
                <a:lnSpc>
                  <a:spcPct val="100000"/>
                </a:lnSpc>
                <a:spcBef>
                  <a:spcPts val="533"/>
                </a:spcBef>
              </a:pPr>
              <a:t>‹#›</a:t>
            </a:fld>
            <a:endParaRPr lang="en-GB" sz="1067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" name="Group 39"/>
          <p:cNvGrpSpPr/>
          <p:nvPr/>
        </p:nvGrpSpPr>
        <p:grpSpPr>
          <a:xfrm>
            <a:off x="230880" y="6544800"/>
            <a:ext cx="9100800" cy="147840"/>
            <a:chOff x="173160" y="4908600"/>
            <a:chExt cx="6825600" cy="110880"/>
          </a:xfrm>
        </p:grpSpPr>
        <p:pic>
          <p:nvPicPr>
            <p:cNvPr id="6" name="Picture 40" descr="at.png"/>
            <p:cNvPicPr/>
            <p:nvPr/>
          </p:nvPicPr>
          <p:blipFill>
            <a:blip r:embed="rId5"/>
            <a:stretch/>
          </p:blipFill>
          <p:spPr>
            <a:xfrm>
              <a:off x="173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" name="Picture 41" descr="be.png"/>
            <p:cNvPicPr/>
            <p:nvPr/>
          </p:nvPicPr>
          <p:blipFill>
            <a:blip r:embed="rId6"/>
            <a:stretch/>
          </p:blipFill>
          <p:spPr>
            <a:xfrm>
              <a:off x="4514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" name="Picture 42" descr="ca.png"/>
            <p:cNvPicPr/>
            <p:nvPr/>
          </p:nvPicPr>
          <p:blipFill>
            <a:blip r:embed="rId7"/>
            <a:stretch/>
          </p:blipFill>
          <p:spPr>
            <a:xfrm>
              <a:off x="6835320" y="490860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" name="Picture 43" descr="ch.png"/>
            <p:cNvPicPr/>
            <p:nvPr/>
          </p:nvPicPr>
          <p:blipFill>
            <a:blip r:embed="rId8"/>
            <a:stretch/>
          </p:blipFill>
          <p:spPr>
            <a:xfrm>
              <a:off x="57560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" name="Picture 44" descr="cz.png"/>
            <p:cNvPicPr/>
            <p:nvPr/>
          </p:nvPicPr>
          <p:blipFill>
            <a:blip r:embed="rId9"/>
            <a:stretch/>
          </p:blipFill>
          <p:spPr>
            <a:xfrm>
              <a:off x="7322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" name="Picture 45" descr="de.png"/>
            <p:cNvPicPr/>
            <p:nvPr/>
          </p:nvPicPr>
          <p:blipFill>
            <a:blip r:embed="rId10"/>
            <a:stretch/>
          </p:blipFill>
          <p:spPr>
            <a:xfrm>
              <a:off x="21312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" name="Picture 46" descr="dk.png"/>
            <p:cNvPicPr/>
            <p:nvPr/>
          </p:nvPicPr>
          <p:blipFill>
            <a:blip r:embed="rId11"/>
            <a:stretch/>
          </p:blipFill>
          <p:spPr>
            <a:xfrm>
              <a:off x="101052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3" name="Picture 47" descr="ee.png"/>
            <p:cNvPicPr/>
            <p:nvPr/>
          </p:nvPicPr>
          <p:blipFill>
            <a:blip r:embed="rId12"/>
            <a:stretch/>
          </p:blipFill>
          <p:spPr>
            <a:xfrm>
              <a:off x="1289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4" name="Picture 48" descr="es.png"/>
            <p:cNvPicPr/>
            <p:nvPr/>
          </p:nvPicPr>
          <p:blipFill>
            <a:blip r:embed="rId13"/>
            <a:stretch/>
          </p:blipFill>
          <p:spPr>
            <a:xfrm>
              <a:off x="51976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5" name="Picture 49" descr="fi.png"/>
            <p:cNvPicPr/>
            <p:nvPr/>
          </p:nvPicPr>
          <p:blipFill>
            <a:blip r:embed="rId14"/>
            <a:stretch/>
          </p:blipFill>
          <p:spPr>
            <a:xfrm>
              <a:off x="15724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6" name="Picture 50" descr="fr.png"/>
            <p:cNvPicPr/>
            <p:nvPr/>
          </p:nvPicPr>
          <p:blipFill>
            <a:blip r:embed="rId15"/>
            <a:stretch/>
          </p:blipFill>
          <p:spPr>
            <a:xfrm>
              <a:off x="18500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7" name="Picture 51" descr="gr.png"/>
            <p:cNvPicPr/>
            <p:nvPr/>
          </p:nvPicPr>
          <p:blipFill>
            <a:blip r:embed="rId16"/>
            <a:stretch/>
          </p:blipFill>
          <p:spPr>
            <a:xfrm>
              <a:off x="24084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8" name="Picture 52" descr="hu.png"/>
            <p:cNvPicPr/>
            <p:nvPr/>
          </p:nvPicPr>
          <p:blipFill>
            <a:blip r:embed="rId17"/>
            <a:stretch/>
          </p:blipFill>
          <p:spPr>
            <a:xfrm>
              <a:off x="26859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9" name="Picture 53" descr="ie.png"/>
            <p:cNvPicPr/>
            <p:nvPr/>
          </p:nvPicPr>
          <p:blipFill>
            <a:blip r:embed="rId18"/>
            <a:stretch/>
          </p:blipFill>
          <p:spPr>
            <a:xfrm>
              <a:off x="2963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0" name="Picture 54" descr="it.png"/>
            <p:cNvPicPr/>
            <p:nvPr/>
          </p:nvPicPr>
          <p:blipFill>
            <a:blip r:embed="rId19"/>
            <a:stretch/>
          </p:blipFill>
          <p:spPr>
            <a:xfrm>
              <a:off x="32403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1" name="Picture 55" descr="lu.png"/>
            <p:cNvPicPr/>
            <p:nvPr/>
          </p:nvPicPr>
          <p:blipFill>
            <a:blip r:embed="rId20"/>
            <a:stretch/>
          </p:blipFill>
          <p:spPr>
            <a:xfrm>
              <a:off x="35190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2" name="Picture 56" descr="nl.png"/>
            <p:cNvPicPr/>
            <p:nvPr/>
          </p:nvPicPr>
          <p:blipFill>
            <a:blip r:embed="rId21"/>
            <a:stretch/>
          </p:blipFill>
          <p:spPr>
            <a:xfrm>
              <a:off x="3800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3" name="Picture 57" descr="no.png"/>
            <p:cNvPicPr/>
            <p:nvPr/>
          </p:nvPicPr>
          <p:blipFill>
            <a:blip r:embed="rId22"/>
            <a:stretch/>
          </p:blipFill>
          <p:spPr>
            <a:xfrm>
              <a:off x="40838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4" name="Picture 58" descr="pl.png"/>
            <p:cNvPicPr/>
            <p:nvPr/>
          </p:nvPicPr>
          <p:blipFill>
            <a:blip r:embed="rId23"/>
            <a:stretch/>
          </p:blipFill>
          <p:spPr>
            <a:xfrm>
              <a:off x="43599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5" name="Picture 59" descr="pt.png"/>
            <p:cNvPicPr/>
            <p:nvPr/>
          </p:nvPicPr>
          <p:blipFill>
            <a:blip r:embed="rId24"/>
            <a:stretch/>
          </p:blipFill>
          <p:spPr>
            <a:xfrm>
              <a:off x="46396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6" name="Picture 60" descr="ro.png"/>
            <p:cNvPicPr/>
            <p:nvPr/>
          </p:nvPicPr>
          <p:blipFill>
            <a:blip r:embed="rId25"/>
            <a:stretch/>
          </p:blipFill>
          <p:spPr>
            <a:xfrm>
              <a:off x="49208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7" name="Picture 61" descr="se.png"/>
            <p:cNvPicPr/>
            <p:nvPr/>
          </p:nvPicPr>
          <p:blipFill>
            <a:blip r:embed="rId26"/>
            <a:stretch/>
          </p:blipFill>
          <p:spPr>
            <a:xfrm>
              <a:off x="547632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8" name="Picture 62" descr="uk.png"/>
            <p:cNvPicPr/>
            <p:nvPr/>
          </p:nvPicPr>
          <p:blipFill>
            <a:blip r:embed="rId27"/>
            <a:stretch/>
          </p:blipFill>
          <p:spPr>
            <a:xfrm>
              <a:off x="60310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9" name="Picture 63" descr="si.png"/>
            <p:cNvPicPr/>
            <p:nvPr/>
          </p:nvPicPr>
          <p:blipFill>
            <a:blip r:embed="rId28"/>
            <a:stretch/>
          </p:blipFill>
          <p:spPr>
            <a:xfrm>
              <a:off x="6435720" y="4910400"/>
              <a:ext cx="163080" cy="10728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30" name="Picture 34"/>
          <p:cNvPicPr/>
          <p:nvPr/>
        </p:nvPicPr>
        <p:blipFill>
          <a:blip r:embed="rId29"/>
          <a:srcRect b="28618"/>
          <a:stretch/>
        </p:blipFill>
        <p:spPr>
          <a:xfrm>
            <a:off x="10384320" y="207360"/>
            <a:ext cx="1612320" cy="624000"/>
          </a:xfrm>
          <a:prstGeom prst="rect">
            <a:avLst/>
          </a:prstGeom>
          <a:ln w="0">
            <a:noFill/>
          </a:ln>
        </p:spPr>
      </p:pic>
      <p:pic>
        <p:nvPicPr>
          <p:cNvPr id="31" name="Picture 34" descr="CCI_ppt_edits_landSurfaceTemp.jpg"/>
          <p:cNvPicPr/>
          <p:nvPr/>
        </p:nvPicPr>
        <p:blipFill>
          <a:blip r:embed="rId30"/>
          <a:stretch/>
        </p:blipFill>
        <p:spPr>
          <a:xfrm>
            <a:off x="0" y="0"/>
            <a:ext cx="12191520" cy="6857760"/>
          </a:xfrm>
          <a:prstGeom prst="rect">
            <a:avLst/>
          </a:prstGeom>
          <a:ln w="0">
            <a:noFill/>
          </a:ln>
        </p:spPr>
      </p:pic>
      <p:sp>
        <p:nvSpPr>
          <p:cNvPr id="32" name="Text Box 27"/>
          <p:cNvSpPr/>
          <p:nvPr/>
        </p:nvSpPr>
        <p:spPr>
          <a:xfrm>
            <a:off x="842400" y="6430561"/>
            <a:ext cx="6688320" cy="28538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00" tIns="60000" rIns="120000" bIns="60000" anchor="t">
            <a:spAutoFit/>
          </a:bodyPr>
          <a:lstStyle/>
          <a:p>
            <a:pPr>
              <a:lnSpc>
                <a:spcPct val="100000"/>
              </a:lnSpc>
              <a:spcBef>
                <a:spcPts val="533"/>
              </a:spcBef>
            </a:pPr>
            <a:endParaRPr lang="en-US" sz="1067" b="0" strike="noStrike" spc="-1">
              <a:solidFill>
                <a:schemeClr val="dk1"/>
              </a:solidFill>
              <a:latin typeface="Verdana"/>
              <a:ea typeface="ＭＳ Ｐゴシック"/>
            </a:endParaRPr>
          </a:p>
        </p:txBody>
      </p:sp>
      <p:pic>
        <p:nvPicPr>
          <p:cNvPr id="33" name="Picture 37"/>
          <p:cNvPicPr/>
          <p:nvPr/>
        </p:nvPicPr>
        <p:blipFill>
          <a:blip r:embed="rId29"/>
          <a:srcRect b="28618"/>
          <a:stretch/>
        </p:blipFill>
        <p:spPr>
          <a:xfrm>
            <a:off x="10384320" y="207360"/>
            <a:ext cx="1612320" cy="624000"/>
          </a:xfrm>
          <a:prstGeom prst="rect">
            <a:avLst/>
          </a:prstGeom>
          <a:ln w="0">
            <a:noFill/>
          </a:ln>
        </p:spPr>
      </p:pic>
      <p:sp>
        <p:nvSpPr>
          <p:cNvPr id="34" name="Text Box 58"/>
          <p:cNvSpPr/>
          <p:nvPr/>
        </p:nvSpPr>
        <p:spPr>
          <a:xfrm>
            <a:off x="217920" y="6095737"/>
            <a:ext cx="6688320" cy="28538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60000" rIns="120000" bIns="60000" anchor="b">
            <a:spAutoFit/>
          </a:bodyPr>
          <a:lstStyle/>
          <a:p>
            <a:pPr>
              <a:lnSpc>
                <a:spcPct val="100000"/>
              </a:lnSpc>
              <a:spcBef>
                <a:spcPts val="533"/>
              </a:spcBef>
            </a:pPr>
            <a:r>
              <a:rPr lang="en-US" sz="1067" b="0" strike="noStrike" spc="-1">
                <a:solidFill>
                  <a:srgbClr val="D9D9D9"/>
                </a:solidFill>
                <a:latin typeface="Verdana"/>
                <a:ea typeface="ＭＳ Ｐゴシック"/>
              </a:rPr>
              <a:t>ESA UNCLASSIFIED - For Official Use</a:t>
            </a:r>
            <a:endParaRPr lang="en-GB" sz="1067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5" name="Picture 65"/>
          <p:cNvPicPr/>
          <p:nvPr/>
        </p:nvPicPr>
        <p:blipFill>
          <a:blip r:embed="rId31"/>
          <a:srcRect t="83120" b="-5330"/>
          <a:stretch/>
        </p:blipFill>
        <p:spPr>
          <a:xfrm>
            <a:off x="10386720" y="6531840"/>
            <a:ext cx="1593600" cy="192000"/>
          </a:xfrm>
          <a:prstGeom prst="rect">
            <a:avLst/>
          </a:prstGeom>
          <a:ln w="0">
            <a:noFill/>
          </a:ln>
        </p:spPr>
      </p:pic>
      <p:cxnSp>
        <p:nvCxnSpPr>
          <p:cNvPr id="36" name="Straight Connector 39"/>
          <p:cNvCxnSpPr/>
          <p:nvPr/>
        </p:nvCxnSpPr>
        <p:spPr>
          <a:xfrm>
            <a:off x="222240" y="6385920"/>
            <a:ext cx="11764800" cy="480"/>
          </a:xfrm>
          <a:prstGeom prst="straightConnector1">
            <a:avLst/>
          </a:prstGeom>
          <a:ln w="6350">
            <a:solidFill>
              <a:srgbClr val="FFFFFF"/>
            </a:solidFill>
            <a:round/>
          </a:ln>
        </p:spPr>
      </p:cxnSp>
      <p:grpSp>
        <p:nvGrpSpPr>
          <p:cNvPr id="37" name="Group 67"/>
          <p:cNvGrpSpPr/>
          <p:nvPr/>
        </p:nvGrpSpPr>
        <p:grpSpPr>
          <a:xfrm>
            <a:off x="230880" y="6544800"/>
            <a:ext cx="9100800" cy="147840"/>
            <a:chOff x="173160" y="4908600"/>
            <a:chExt cx="6825600" cy="110880"/>
          </a:xfrm>
        </p:grpSpPr>
        <p:pic>
          <p:nvPicPr>
            <p:cNvPr id="38" name="Picture 68" descr="at.png"/>
            <p:cNvPicPr/>
            <p:nvPr/>
          </p:nvPicPr>
          <p:blipFill>
            <a:blip r:embed="rId5"/>
            <a:stretch/>
          </p:blipFill>
          <p:spPr>
            <a:xfrm>
              <a:off x="173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9" name="Picture 69" descr="be.png"/>
            <p:cNvPicPr/>
            <p:nvPr/>
          </p:nvPicPr>
          <p:blipFill>
            <a:blip r:embed="rId6"/>
            <a:stretch/>
          </p:blipFill>
          <p:spPr>
            <a:xfrm>
              <a:off x="4514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0" name="Picture 70" descr="ca.png"/>
            <p:cNvPicPr/>
            <p:nvPr/>
          </p:nvPicPr>
          <p:blipFill>
            <a:blip r:embed="rId7"/>
            <a:stretch/>
          </p:blipFill>
          <p:spPr>
            <a:xfrm>
              <a:off x="6835320" y="490860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1" name="Picture 71" descr="ch.png"/>
            <p:cNvPicPr/>
            <p:nvPr/>
          </p:nvPicPr>
          <p:blipFill>
            <a:blip r:embed="rId8"/>
            <a:stretch/>
          </p:blipFill>
          <p:spPr>
            <a:xfrm>
              <a:off x="57560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2" name="Picture 72" descr="cz.png"/>
            <p:cNvPicPr/>
            <p:nvPr/>
          </p:nvPicPr>
          <p:blipFill>
            <a:blip r:embed="rId9"/>
            <a:stretch/>
          </p:blipFill>
          <p:spPr>
            <a:xfrm>
              <a:off x="7322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3" name="Picture 73" descr="de.png"/>
            <p:cNvPicPr/>
            <p:nvPr/>
          </p:nvPicPr>
          <p:blipFill>
            <a:blip r:embed="rId10"/>
            <a:stretch/>
          </p:blipFill>
          <p:spPr>
            <a:xfrm>
              <a:off x="21312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4" name="Picture 74" descr="dk.png"/>
            <p:cNvPicPr/>
            <p:nvPr/>
          </p:nvPicPr>
          <p:blipFill>
            <a:blip r:embed="rId11"/>
            <a:stretch/>
          </p:blipFill>
          <p:spPr>
            <a:xfrm>
              <a:off x="101052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5" name="Picture 75" descr="ee.png"/>
            <p:cNvPicPr/>
            <p:nvPr/>
          </p:nvPicPr>
          <p:blipFill>
            <a:blip r:embed="rId12"/>
            <a:stretch/>
          </p:blipFill>
          <p:spPr>
            <a:xfrm>
              <a:off x="1289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6" name="Picture 76" descr="es.png"/>
            <p:cNvPicPr/>
            <p:nvPr/>
          </p:nvPicPr>
          <p:blipFill>
            <a:blip r:embed="rId13"/>
            <a:stretch/>
          </p:blipFill>
          <p:spPr>
            <a:xfrm>
              <a:off x="51976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7" name="Picture 77" descr="fi.png"/>
            <p:cNvPicPr/>
            <p:nvPr/>
          </p:nvPicPr>
          <p:blipFill>
            <a:blip r:embed="rId14"/>
            <a:stretch/>
          </p:blipFill>
          <p:spPr>
            <a:xfrm>
              <a:off x="15724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8" name="Picture 78" descr="fr.png"/>
            <p:cNvPicPr/>
            <p:nvPr/>
          </p:nvPicPr>
          <p:blipFill>
            <a:blip r:embed="rId15"/>
            <a:stretch/>
          </p:blipFill>
          <p:spPr>
            <a:xfrm>
              <a:off x="18500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9" name="Picture 79" descr="gr.png"/>
            <p:cNvPicPr/>
            <p:nvPr/>
          </p:nvPicPr>
          <p:blipFill>
            <a:blip r:embed="rId16"/>
            <a:stretch/>
          </p:blipFill>
          <p:spPr>
            <a:xfrm>
              <a:off x="24084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0" name="Picture 80" descr="hu.png"/>
            <p:cNvPicPr/>
            <p:nvPr/>
          </p:nvPicPr>
          <p:blipFill>
            <a:blip r:embed="rId17"/>
            <a:stretch/>
          </p:blipFill>
          <p:spPr>
            <a:xfrm>
              <a:off x="26859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1" name="Picture 81" descr="ie.png"/>
            <p:cNvPicPr/>
            <p:nvPr/>
          </p:nvPicPr>
          <p:blipFill>
            <a:blip r:embed="rId18"/>
            <a:stretch/>
          </p:blipFill>
          <p:spPr>
            <a:xfrm>
              <a:off x="2963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2" name="Picture 82" descr="it.png"/>
            <p:cNvPicPr/>
            <p:nvPr/>
          </p:nvPicPr>
          <p:blipFill>
            <a:blip r:embed="rId19"/>
            <a:stretch/>
          </p:blipFill>
          <p:spPr>
            <a:xfrm>
              <a:off x="32403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3" name="Picture 83" descr="lu.png"/>
            <p:cNvPicPr/>
            <p:nvPr/>
          </p:nvPicPr>
          <p:blipFill>
            <a:blip r:embed="rId20"/>
            <a:stretch/>
          </p:blipFill>
          <p:spPr>
            <a:xfrm>
              <a:off x="35190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4" name="Picture 84" descr="nl.png"/>
            <p:cNvPicPr/>
            <p:nvPr/>
          </p:nvPicPr>
          <p:blipFill>
            <a:blip r:embed="rId21"/>
            <a:stretch/>
          </p:blipFill>
          <p:spPr>
            <a:xfrm>
              <a:off x="3800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5" name="Picture 85" descr="no.png"/>
            <p:cNvPicPr/>
            <p:nvPr/>
          </p:nvPicPr>
          <p:blipFill>
            <a:blip r:embed="rId22"/>
            <a:stretch/>
          </p:blipFill>
          <p:spPr>
            <a:xfrm>
              <a:off x="40838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6" name="Picture 86" descr="pl.png"/>
            <p:cNvPicPr/>
            <p:nvPr/>
          </p:nvPicPr>
          <p:blipFill>
            <a:blip r:embed="rId23"/>
            <a:stretch/>
          </p:blipFill>
          <p:spPr>
            <a:xfrm>
              <a:off x="43599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7" name="Picture 87" descr="pt.png"/>
            <p:cNvPicPr/>
            <p:nvPr/>
          </p:nvPicPr>
          <p:blipFill>
            <a:blip r:embed="rId24"/>
            <a:stretch/>
          </p:blipFill>
          <p:spPr>
            <a:xfrm>
              <a:off x="46396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8" name="Picture 88" descr="ro.png"/>
            <p:cNvPicPr/>
            <p:nvPr/>
          </p:nvPicPr>
          <p:blipFill>
            <a:blip r:embed="rId25"/>
            <a:stretch/>
          </p:blipFill>
          <p:spPr>
            <a:xfrm>
              <a:off x="49208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9" name="Picture 89" descr="se.png"/>
            <p:cNvPicPr/>
            <p:nvPr/>
          </p:nvPicPr>
          <p:blipFill>
            <a:blip r:embed="rId26"/>
            <a:stretch/>
          </p:blipFill>
          <p:spPr>
            <a:xfrm>
              <a:off x="547632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0" name="Picture 90" descr="uk.png"/>
            <p:cNvPicPr/>
            <p:nvPr/>
          </p:nvPicPr>
          <p:blipFill>
            <a:blip r:embed="rId27"/>
            <a:stretch/>
          </p:blipFill>
          <p:spPr>
            <a:xfrm>
              <a:off x="60310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1" name="Picture 91" descr="si.png"/>
            <p:cNvPicPr/>
            <p:nvPr/>
          </p:nvPicPr>
          <p:blipFill>
            <a:blip r:embed="rId28"/>
            <a:stretch/>
          </p:blipFill>
          <p:spPr>
            <a:xfrm>
              <a:off x="6435720" y="4910400"/>
              <a:ext cx="163080" cy="107280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783360" y="2474880"/>
            <a:ext cx="10595520" cy="7790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4267" b="0" strike="noStrike" spc="-1">
                <a:solidFill>
                  <a:srgbClr val="FFFFFF"/>
                </a:solidFill>
                <a:latin typeface="Verdana"/>
                <a:ea typeface="MS PGothic"/>
              </a:rPr>
              <a:t>Modifiez le style du titre</a:t>
            </a:r>
            <a:endParaRPr lang="en-US" sz="4267" b="0" strike="noStrike" spc="-1">
              <a:solidFill>
                <a:schemeClr val="dk1"/>
              </a:solidFill>
              <a:latin typeface="Verdana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609600" y="1604640"/>
            <a:ext cx="1097232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133" b="0" strike="noStrike" spc="-1">
                <a:solidFill>
                  <a:schemeClr val="lt2"/>
                </a:solidFill>
                <a:latin typeface="Verdana"/>
              </a:rPr>
              <a:t>Click to edit the outline text format</a:t>
            </a:r>
          </a:p>
          <a:p>
            <a:pPr marL="1151971" lvl="1" indent="-431989">
              <a:lnSpc>
                <a:spcPct val="119000"/>
              </a:lnSpc>
              <a:spcBef>
                <a:spcPts val="1512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133" b="0" strike="noStrike" spc="-1">
                <a:solidFill>
                  <a:schemeClr val="lt2"/>
                </a:solidFill>
                <a:latin typeface="Verdana"/>
              </a:rPr>
              <a:t>Second Outline Level</a:t>
            </a:r>
          </a:p>
          <a:p>
            <a:pPr marL="1727957" lvl="2" indent="-383990">
              <a:lnSpc>
                <a:spcPct val="119000"/>
              </a:lnSpc>
              <a:spcBef>
                <a:spcPts val="113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133" b="0" strike="noStrike" spc="-1">
                <a:solidFill>
                  <a:schemeClr val="lt2"/>
                </a:solidFill>
                <a:latin typeface="Verdana"/>
              </a:rPr>
              <a:t>Third Outline Level</a:t>
            </a:r>
          </a:p>
          <a:p>
            <a:pPr marL="2303942" lvl="3" indent="-287993">
              <a:lnSpc>
                <a:spcPct val="119000"/>
              </a:lnSpc>
              <a:spcBef>
                <a:spcPts val="756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133" b="0" strike="noStrike" spc="-1">
                <a:solidFill>
                  <a:schemeClr val="lt2"/>
                </a:solidFill>
                <a:latin typeface="Verdana"/>
              </a:rPr>
              <a:t>Fourth Outline Level</a:t>
            </a:r>
          </a:p>
          <a:p>
            <a:pPr marL="2879928" lvl="4" indent="-287993">
              <a:lnSpc>
                <a:spcPct val="119000"/>
              </a:lnSpc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667" b="0" strike="noStrike" spc="-1">
                <a:solidFill>
                  <a:schemeClr val="lt2"/>
                </a:solidFill>
                <a:latin typeface="Verdana"/>
              </a:rPr>
              <a:t>Fifth Outline Level</a:t>
            </a:r>
          </a:p>
          <a:p>
            <a:pPr marL="3455914" lvl="5" indent="-287993">
              <a:lnSpc>
                <a:spcPct val="119000"/>
              </a:lnSpc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667" b="0" strike="noStrike" spc="-1">
                <a:solidFill>
                  <a:schemeClr val="lt2"/>
                </a:solidFill>
                <a:latin typeface="Verdana"/>
              </a:rPr>
              <a:t>Sixth Outline Level</a:t>
            </a:r>
          </a:p>
          <a:p>
            <a:pPr marL="4031899" lvl="6" indent="-287993">
              <a:lnSpc>
                <a:spcPct val="119000"/>
              </a:lnSpc>
              <a:spcBef>
                <a:spcPts val="37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667" b="0" strike="noStrike" spc="-1">
                <a:solidFill>
                  <a:schemeClr val="lt2"/>
                </a:solidFill>
                <a:latin typeface="Verdana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84838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xStyles>
    <p:titleStyle>
      <a:lvl1pPr indent="0" algn="l" defTabSz="1219170" rtl="0" eaLnBrk="1" latinLnBrk="0" hangingPunct="1">
        <a:lnSpc>
          <a:spcPct val="10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75986" indent="-431989" algn="l" defTabSz="1219170" rtl="0" eaLnBrk="1" latinLnBrk="0" hangingPunct="1">
        <a:lnSpc>
          <a:spcPct val="119000"/>
        </a:lnSpc>
        <a:spcBef>
          <a:spcPts val="1889"/>
        </a:spcBef>
        <a:buClr>
          <a:srgbClr val="000000"/>
        </a:buClr>
        <a:buSzPct val="45000"/>
        <a:buFont typeface="Wingdings" charset="2"/>
        <a:buChar char="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1FE82-0DE0-4664-9F9E-F1B80124C7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3168" y="2490151"/>
            <a:ext cx="10596033" cy="748988"/>
          </a:xfrm>
        </p:spPr>
        <p:txBody>
          <a:bodyPr/>
          <a:lstStyle/>
          <a:p>
            <a:r>
              <a:rPr lang="en-GB"/>
              <a:t>Session 3: LST_cci Products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F5BF4F1-3022-5430-0BC0-14E77FBB4006}"/>
              </a:ext>
            </a:extLst>
          </p:cNvPr>
          <p:cNvSpPr txBox="1">
            <a:spLocks/>
          </p:cNvSpPr>
          <p:nvPr/>
        </p:nvSpPr>
        <p:spPr bwMode="auto">
          <a:xfrm>
            <a:off x="797983" y="3850260"/>
            <a:ext cx="105960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GB" sz="4267">
                <a:solidFill>
                  <a:srgbClr val="FFFFFF"/>
                </a:solidFill>
                <a:latin typeface="Verdana"/>
                <a:ea typeface="MS PGothic" pitchFamily="34" charset="-128"/>
                <a:cs typeface="Verdana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933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933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933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933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5pPr>
            <a:lvl6pPr marL="609585" algn="l" rtl="0" eaLnBrk="1" fontAlgn="base" hangingPunct="1">
              <a:spcBef>
                <a:spcPct val="0"/>
              </a:spcBef>
              <a:spcAft>
                <a:spcPct val="0"/>
              </a:spcAft>
              <a:defRPr sz="2933" b="1">
                <a:solidFill>
                  <a:schemeClr val="bg1"/>
                </a:solidFill>
                <a:latin typeface="Verdana" pitchFamily="34" charset="0"/>
              </a:defRPr>
            </a:lvl6pPr>
            <a:lvl7pPr marL="1219170" algn="l" rtl="0" eaLnBrk="1" fontAlgn="base" hangingPunct="1">
              <a:spcBef>
                <a:spcPct val="0"/>
              </a:spcBef>
              <a:spcAft>
                <a:spcPct val="0"/>
              </a:spcAft>
              <a:defRPr sz="2933" b="1">
                <a:solidFill>
                  <a:schemeClr val="bg1"/>
                </a:solidFill>
                <a:latin typeface="Verdana" pitchFamily="34" charset="0"/>
              </a:defRPr>
            </a:lvl7pPr>
            <a:lvl8pPr marL="1828754" algn="l" rtl="0" eaLnBrk="1" fontAlgn="base" hangingPunct="1">
              <a:spcBef>
                <a:spcPct val="0"/>
              </a:spcBef>
              <a:spcAft>
                <a:spcPct val="0"/>
              </a:spcAft>
              <a:defRPr sz="2933" b="1">
                <a:solidFill>
                  <a:schemeClr val="bg1"/>
                </a:solidFill>
                <a:latin typeface="Verdana" pitchFamily="34" charset="0"/>
              </a:defRPr>
            </a:lvl8pPr>
            <a:lvl9pPr marL="2438339" algn="l" rtl="0" eaLnBrk="1" fontAlgn="base" hangingPunct="1">
              <a:spcBef>
                <a:spcPct val="0"/>
              </a:spcBef>
              <a:spcAft>
                <a:spcPct val="0"/>
              </a:spcAft>
              <a:defRPr sz="2933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pPr lvl="0"/>
            <a:r>
              <a:rPr kumimoji="0" lang="en-GB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MS PGothic" pitchFamily="34" charset="-128"/>
              </a:rPr>
              <a:t>Chair: </a:t>
            </a:r>
            <a:r>
              <a:rPr lang="en-GB" sz="2000" kern="0"/>
              <a:t> Carlos Jiménez (</a:t>
            </a:r>
            <a:r>
              <a:rPr lang="en-GB" sz="2000" kern="0" err="1"/>
              <a:t>Estellus</a:t>
            </a:r>
            <a:r>
              <a:rPr lang="en-GB" sz="2000" kern="0"/>
              <a:t>)</a:t>
            </a: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MS PGothic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4D9BB-820D-A67D-519E-EBB1D77163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DE4D07-665E-C177-CE57-D0195B5594C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741D65-CC55-0E4A-4D3F-568AEE99B7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3C5F01E-3B83-088F-97D2-91509EA0A684}"/>
              </a:ext>
            </a:extLst>
          </p:cNvPr>
          <p:cNvSpPr txBox="1"/>
          <p:nvPr/>
        </p:nvSpPr>
        <p:spPr>
          <a:xfrm>
            <a:off x="11049000" y="5905500"/>
            <a:ext cx="752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>
                <a:solidFill>
                  <a:srgbClr val="FF0000"/>
                </a:solidFill>
              </a:rPr>
              <a:t>PDF</a:t>
            </a:r>
          </a:p>
        </p:txBody>
      </p:sp>
    </p:spTree>
    <p:extLst>
      <p:ext uri="{BB962C8B-B14F-4D97-AF65-F5344CB8AC3E}">
        <p14:creationId xmlns:p14="http://schemas.microsoft.com/office/powerpoint/2010/main" val="269395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Rectangle 19"/>
          <p:cNvSpPr/>
          <p:nvPr/>
        </p:nvSpPr>
        <p:spPr>
          <a:xfrm>
            <a:off x="711360" y="1732066"/>
            <a:ext cx="10629600" cy="209113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00" tIns="60000" rIns="120000" bIns="60000" anchor="b">
            <a:spAutoFit/>
          </a:bodyPr>
          <a:lstStyle/>
          <a:p>
            <a:pPr defTabSz="1219170"/>
            <a:r>
              <a:rPr lang="en-GB" sz="4267" spc="-1">
                <a:solidFill>
                  <a:srgbClr val="FFFFFF">
                    <a:lumMod val="95000"/>
                  </a:srgbClr>
                </a:solidFill>
                <a:latin typeface="Verdana"/>
              </a:rPr>
              <a:t>UCS#2: Assessment of ESA LST_cci Sea-Ice Surface Temperatures (IST) in the Arctic</a:t>
            </a:r>
            <a:endParaRPr lang="en-GB" sz="4267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" name="Text Box 24"/>
          <p:cNvSpPr/>
          <p:nvPr/>
        </p:nvSpPr>
        <p:spPr>
          <a:xfrm>
            <a:off x="498240" y="3725281"/>
            <a:ext cx="9857476" cy="490504"/>
          </a:xfrm>
          <a:prstGeom prst="rect">
            <a:avLst/>
          </a:prstGeom>
          <a:solidFill>
            <a:srgbClr val="0070C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20000" tIns="60000" rIns="120000" bIns="60000" anchor="t">
            <a:spAutoFit/>
          </a:bodyPr>
          <a:lstStyle/>
          <a:p>
            <a:pPr defTabSz="1219170"/>
            <a:r>
              <a:rPr lang="en-US" sz="2400" spc="-1">
                <a:solidFill>
                  <a:srgbClr val="FFFFFF"/>
                </a:solidFill>
                <a:latin typeface="Verdana"/>
                <a:ea typeface="MS PGothic"/>
              </a:rPr>
              <a:t>Pia Englyst, Adrien </a:t>
            </a:r>
            <a:r>
              <a:rPr lang="en-US" sz="2400" spc="-1" err="1">
                <a:solidFill>
                  <a:srgbClr val="FFFFFF"/>
                </a:solidFill>
                <a:latin typeface="Verdana"/>
                <a:ea typeface="MS PGothic"/>
              </a:rPr>
              <a:t>Combelles</a:t>
            </a:r>
            <a:r>
              <a:rPr lang="en-US" sz="2400" spc="-1">
                <a:solidFill>
                  <a:srgbClr val="FFFFFF"/>
                </a:solidFill>
                <a:latin typeface="Verdana"/>
                <a:ea typeface="MS PGothic"/>
              </a:rPr>
              <a:t>, Ugo </a:t>
            </a:r>
            <a:r>
              <a:rPr lang="en-US" sz="2400" spc="-1" err="1">
                <a:solidFill>
                  <a:srgbClr val="FFFFFF"/>
                </a:solidFill>
                <a:latin typeface="Verdana"/>
                <a:ea typeface="MS PGothic"/>
              </a:rPr>
              <a:t>Halmaert</a:t>
            </a:r>
            <a:r>
              <a:rPr lang="en-US" sz="2400" spc="-1">
                <a:solidFill>
                  <a:srgbClr val="FFFFFF"/>
                </a:solidFill>
                <a:latin typeface="Verdana"/>
                <a:ea typeface="MS PGothic"/>
              </a:rPr>
              <a:t>, </a:t>
            </a:r>
            <a:r>
              <a:rPr lang="en-US" sz="2400" u="sng" spc="-1">
                <a:solidFill>
                  <a:srgbClr val="FFFFFF"/>
                </a:solidFill>
                <a:latin typeface="Verdana"/>
                <a:ea typeface="MS PGothic"/>
              </a:rPr>
              <a:t>Ioanna Karagali</a:t>
            </a:r>
            <a:endParaRPr lang="en-GB" sz="2400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8A506D-F646-E148-91EF-98A1D64149B4}"/>
              </a:ext>
            </a:extLst>
          </p:cNvPr>
          <p:cNvSpPr txBox="1"/>
          <p:nvPr/>
        </p:nvSpPr>
        <p:spPr>
          <a:xfrm>
            <a:off x="10725454" y="6006084"/>
            <a:ext cx="1231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>
                <a:solidFill>
                  <a:srgbClr val="FF0000"/>
                </a:solidFill>
              </a:rPr>
              <a:t>Remote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9CC9D9-175A-3E2F-3524-92B1DD805C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>
            <a:extLst>
              <a:ext uri="{FF2B5EF4-FFF2-40B4-BE49-F238E27FC236}">
                <a16:creationId xmlns:a16="http://schemas.microsoft.com/office/drawing/2014/main" id="{5981D908-9F40-C728-E665-7B537BD82D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465" y="2462119"/>
            <a:ext cx="106299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Verdana"/>
                <a:ea typeface="MS PGothic" pitchFamily="34" charset="-128"/>
                <a:cs typeface="Verdana"/>
              </a:rPr>
              <a:t>User Requirements Discussion &amp; Survey</a:t>
            </a:r>
          </a:p>
        </p:txBody>
      </p:sp>
      <p:sp>
        <p:nvSpPr>
          <p:cNvPr id="3" name="Text Box 24">
            <a:extLst>
              <a:ext uri="{FF2B5EF4-FFF2-40B4-BE49-F238E27FC236}">
                <a16:creationId xmlns:a16="http://schemas.microsoft.com/office/drawing/2014/main" id="{4007CBDA-2D11-5B48-BA51-55ADEDD69B2B}"/>
              </a:ext>
            </a:extLst>
          </p:cNvPr>
          <p:cNvSpPr/>
          <p:nvPr/>
        </p:nvSpPr>
        <p:spPr>
          <a:xfrm>
            <a:off x="537465" y="3687995"/>
            <a:ext cx="4099297" cy="490504"/>
          </a:xfrm>
          <a:prstGeom prst="rect">
            <a:avLst/>
          </a:prstGeom>
          <a:solidFill>
            <a:srgbClr val="0070C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20000" tIns="60000" rIns="120000" bIns="60000" anchor="t">
            <a:spAutoFit/>
          </a:bodyPr>
          <a:lstStyle/>
          <a:p>
            <a:pPr defTabSz="1219170"/>
            <a:r>
              <a:rPr lang="en-US" sz="2400" spc="-1">
                <a:solidFill>
                  <a:srgbClr val="FFFFFF"/>
                </a:solidFill>
                <a:latin typeface="Verdana"/>
                <a:ea typeface="MS PGothic"/>
              </a:rPr>
              <a:t>Lizzie Good &amp; Karen Veal</a:t>
            </a:r>
            <a:endParaRPr lang="en-GB" sz="2400" spc="-1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4312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72F431-13D5-954D-41A3-20A9726596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>
            <a:extLst>
              <a:ext uri="{FF2B5EF4-FFF2-40B4-BE49-F238E27FC236}">
                <a16:creationId xmlns:a16="http://schemas.microsoft.com/office/drawing/2014/main" id="{F3582ECA-4796-7C39-D2CC-8B8CEB76B0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465" y="2421018"/>
            <a:ext cx="10629900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267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Verdana"/>
                <a:ea typeface="MS PGothic" pitchFamily="34" charset="-128"/>
                <a:cs typeface="Verdana"/>
              </a:rPr>
              <a:t>Coffee Break</a:t>
            </a:r>
          </a:p>
        </p:txBody>
      </p:sp>
    </p:spTree>
    <p:extLst>
      <p:ext uri="{BB962C8B-B14F-4D97-AF65-F5344CB8AC3E}">
        <p14:creationId xmlns:p14="http://schemas.microsoft.com/office/powerpoint/2010/main" val="32429543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 Presentation 16-9.potx" id="{625F8AEC-1CDE-415D-B0E3-F5C995E29248}" vid="{7620660D-6BA5-4224-AA6E-849C46B07D63}"/>
    </a:ext>
  </a:extLst>
</a:theme>
</file>

<file path=ppt/theme/theme3.xml><?xml version="1.0" encoding="utf-8"?>
<a:theme xmlns:a="http://schemas.openxmlformats.org/drawingml/2006/main" name="1_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 Presentation 16-9.potx" id="{625F8AEC-1CDE-415D-B0E3-F5C995E29248}" vid="{7620660D-6BA5-4224-AA6E-849C46B07D63}"/>
    </a:ext>
  </a:extLst>
</a:theme>
</file>

<file path=ppt/theme/theme4.xml><?xml version="1.0" encoding="utf-8"?>
<a:theme xmlns:a="http://schemas.openxmlformats.org/drawingml/2006/main" name="2_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Met Office Document" ma:contentTypeID="0x01010008EC4BDFB4C3D542892399C37F0B505F00A5E4FF33B30EA542B63537776E4159E2" ma:contentTypeVersion="4" ma:contentTypeDescription="" ma:contentTypeScope="" ma:versionID="afae94b013afc68d3bc79838abe09d6e">
  <xsd:schema xmlns:xsd="http://www.w3.org/2001/XMLSchema" xmlns:xs="http://www.w3.org/2001/XMLSchema" xmlns:p="http://schemas.microsoft.com/office/2006/metadata/properties" xmlns:ns2="95a6d21c-7db0-4b7e-981f-b4f22b02b9d8" targetNamespace="http://schemas.microsoft.com/office/2006/metadata/properties" ma:root="true" ma:fieldsID="00498563706532ae591e9d28b48530d5" ns2:_="">
    <xsd:import namespace="95a6d21c-7db0-4b7e-981f-b4f22b02b9d8"/>
    <xsd:element name="properties">
      <xsd:complexType>
        <xsd:sequence>
          <xsd:element name="documentManagement">
            <xsd:complexType>
              <xsd:all>
                <xsd:element ref="ns2:TNA" minOccurs="0"/>
                <xsd:element ref="ns2:Review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a6d21c-7db0-4b7e-981f-b4f22b02b9d8" elementFormDefault="qualified">
    <xsd:import namespace="http://schemas.microsoft.com/office/2006/documentManagement/types"/>
    <xsd:import namespace="http://schemas.microsoft.com/office/infopath/2007/PartnerControls"/>
    <xsd:element name="TNA" ma:index="1" nillable="true" ma:displayName="TNA" ma:default="Not of potential interest" ma:format="Dropdown" ma:internalName="TNA">
      <xsd:simpleType>
        <xsd:restriction base="dms:Choice">
          <xsd:enumeration value="Not of potential interest"/>
          <xsd:enumeration value="Potential TNA Record"/>
          <xsd:enumeration value="Flagged for TNA"/>
          <xsd:enumeration value="List to TNA"/>
          <xsd:enumeration value="Not listed to TNA"/>
          <xsd:enumeration value="Transferred to TNA"/>
          <xsd:enumeration value="Published by TNA"/>
        </xsd:restriction>
      </xsd:simpleType>
    </xsd:element>
    <xsd:element name="ReviewDate" ma:index="2" nillable="true" ma:displayName="Review Date" ma:format="DateOnly" ma:internalName="Review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4c15f97-4efe-4adb-8bbd-d6a08105d664" xsi:nil="true"/>
    <lcf76f155ced4ddcb4097134ff3c332f xmlns="e19819c7-3cbc-4b1a-8ee3-31d373041e80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F9D0DE9BDCC4459CB953BA1A83B265" ma:contentTypeVersion="19" ma:contentTypeDescription="Create a new document." ma:contentTypeScope="" ma:versionID="d2924f644687df15ff764fcc842f1b21">
  <xsd:schema xmlns:xsd="http://www.w3.org/2001/XMLSchema" xmlns:xs="http://www.w3.org/2001/XMLSchema" xmlns:p="http://schemas.microsoft.com/office/2006/metadata/properties" xmlns:ns2="e19819c7-3cbc-4b1a-8ee3-31d373041e80" xmlns:ns3="34c15f97-4efe-4adb-8bbd-d6a08105d664" targetNamespace="http://schemas.microsoft.com/office/2006/metadata/properties" ma:root="true" ma:fieldsID="8bd833f67e813b22e22ff3ab75e3e9c4" ns2:_="" ns3:_="">
    <xsd:import namespace="e19819c7-3cbc-4b1a-8ee3-31d373041e80"/>
    <xsd:import namespace="34c15f97-4efe-4adb-8bbd-d6a08105d6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9819c7-3cbc-4b1a-8ee3-31d373041e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d260c57-76ed-49cc-8be9-72fa21c071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c15f97-4efe-4adb-8bbd-d6a08105d66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193e768-861a-4d5f-a897-84279c2a4bec}" ma:internalName="TaxCatchAll" ma:showField="CatchAllData" ma:web="34c15f97-4efe-4adb-8bbd-d6a08105d6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87FD5D0-89DE-4CD5-ACA6-595F7E2C5488}">
  <ds:schemaRefs>
    <ds:schemaRef ds:uri="95a6d21c-7db0-4b7e-981f-b4f22b02b9d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2DD0724F-1181-4CBD-A8E0-DD363681F8D5}">
  <ds:schemaRefs>
    <ds:schemaRef ds:uri="95a6d21c-7db0-4b7e-981f-b4f22b02b9d8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5FF15ACD-986B-4EC0-A555-06070161F778}"/>
</file>

<file path=customXml/itemProps4.xml><?xml version="1.0" encoding="utf-8"?>
<ds:datastoreItem xmlns:ds="http://schemas.openxmlformats.org/officeDocument/2006/customXml" ds:itemID="{00CD7FEA-8E2E-4698-955D-DD52352816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</Words>
  <Application>Microsoft Office PowerPoint</Application>
  <PresentationFormat>Widescreen</PresentationFormat>
  <Paragraphs>15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Aptos</vt:lpstr>
      <vt:lpstr>Aptos Display</vt:lpstr>
      <vt:lpstr>Arial</vt:lpstr>
      <vt:lpstr>Symbol</vt:lpstr>
      <vt:lpstr>Times New Roman</vt:lpstr>
      <vt:lpstr>Verdana</vt:lpstr>
      <vt:lpstr>Wingdings</vt:lpstr>
      <vt:lpstr>Office Theme</vt:lpstr>
      <vt:lpstr>CCI_landsurfacetemperature</vt:lpstr>
      <vt:lpstr>1_CCI_landsurfacetemperature</vt:lpstr>
      <vt:lpstr>2_CCI_landsurfacetemperature</vt:lpstr>
      <vt:lpstr>Session 3: LST_cci Products</vt:lpstr>
      <vt:lpstr>PowerPoint Presentation</vt:lpstr>
      <vt:lpstr>PowerPoint Presentation</vt:lpstr>
      <vt:lpstr>PowerPoint Presentation</vt:lpstr>
      <vt:lpstr>PowerPoint Presentation</vt:lpstr>
    </vt:vector>
  </TitlesOfParts>
  <Company>Met 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Josh Blannin</dc:creator>
  <cp:lastModifiedBy>Josh Blannin</cp:lastModifiedBy>
  <cp:revision>1</cp:revision>
  <dcterms:created xsi:type="dcterms:W3CDTF">2026-05-11T16:52:00Z</dcterms:created>
  <dcterms:modified xsi:type="dcterms:W3CDTF">2026-05-12T12:42:09Z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0x010100E4F9D0DE9BDCC4459CB953BA1A83B265</vt:lpwstr>
  </property>
</Properties>
</file>