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5"/>
  </p:sldMasterIdLst>
  <p:notesMasterIdLst>
    <p:notesMasterId r:id="rId9"/>
  </p:notesMasterIdLst>
  <p:handoutMasterIdLst>
    <p:handoutMasterId r:id="rId10"/>
  </p:handoutMasterIdLst>
  <p:sldIdLst>
    <p:sldId id="256" r:id="rId6"/>
    <p:sldId id="286" r:id="rId7"/>
    <p:sldId id="287" r:id="rId8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8DB"/>
    <a:srgbClr val="00549F"/>
    <a:srgbClr val="FDC82F"/>
    <a:srgbClr val="00338D"/>
    <a:srgbClr val="D0103A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F9C303-81DC-4F96-8368-9ED47E3839E5}" v="1" dt="2026-05-11T18:01:28.523"/>
    <p1510:client id="{B9036A3E-2BD1-4C36-BFFE-D8CF40591C8F}" v="5" dt="2026-05-11T17:46:07.1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90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14" Type="http://schemas.openxmlformats.org/officeDocument/2006/relationships/tableStyles" Target="tableStyles.xml"/><Relationship Id="rId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zie Good" userId="6781c18b-e49e-4918-96ed-f7dc03545375" providerId="ADAL" clId="{1D4DB65B-5FFE-4E77-836B-7B2E6B44468A}"/>
    <pc:docChg chg="modSld">
      <pc:chgData name="Lizzie Good" userId="6781c18b-e49e-4918-96ed-f7dc03545375" providerId="ADAL" clId="{1D4DB65B-5FFE-4E77-836B-7B2E6B44468A}" dt="2026-05-11T18:01:28.523" v="1" actId="1076"/>
      <pc:docMkLst>
        <pc:docMk/>
      </pc:docMkLst>
      <pc:sldChg chg="modSp">
        <pc:chgData name="Lizzie Good" userId="6781c18b-e49e-4918-96ed-f7dc03545375" providerId="ADAL" clId="{1D4DB65B-5FFE-4E77-836B-7B2E6B44468A}" dt="2026-05-11T18:01:28.523" v="1" actId="1076"/>
        <pc:sldMkLst>
          <pc:docMk/>
          <pc:sldMk cId="0" sldId="256"/>
        </pc:sldMkLst>
        <pc:spChg chg="mod">
          <ac:chgData name="Lizzie Good" userId="6781c18b-e49e-4918-96ed-f7dc03545375" providerId="ADAL" clId="{1D4DB65B-5FFE-4E77-836B-7B2E6B44468A}" dt="2026-05-11T18:01:28.523" v="1" actId="1076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Lizzie Good" userId="6781c18b-e49e-4918-96ed-f7dc03545375" providerId="ADAL" clId="{1D4DB65B-5FFE-4E77-836B-7B2E6B44468A}" dt="2026-05-11T18:01:16.826" v="0" actId="1076"/>
        <pc:sldMkLst>
          <pc:docMk/>
          <pc:sldMk cId="395128452" sldId="286"/>
        </pc:sldMkLst>
        <pc:spChg chg="mod">
          <ac:chgData name="Lizzie Good" userId="6781c18b-e49e-4918-96ed-f7dc03545375" providerId="ADAL" clId="{1D4DB65B-5FFE-4E77-836B-7B2E6B44468A}" dt="2026-05-11T18:01:16.826" v="0" actId="1076"/>
          <ac:spMkLst>
            <pc:docMk/>
            <pc:sldMk cId="395128452" sldId="286"/>
            <ac:spMk id="7" creationId="{EE9D83D4-9A72-B2F8-9AAE-B5877026F2B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5/11/2026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1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533400" y="1494532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LST_cci Workshop: </a:t>
            </a:r>
          </a:p>
          <a:p>
            <a:pPr>
              <a:defRPr/>
            </a:pP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Thursday Morning Session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1915909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Lizzie Good 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1564852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800" dirty="0">
                <a:solidFill>
                  <a:schemeClr val="bg1"/>
                </a:solidFill>
              </a:rPr>
              <a:t>(Met Office)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C9B9-9EAD-D6FA-F5AD-C74E1C830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Thursday Morning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6C0C2-8F0C-C469-D329-8A54E6019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2080" y="792164"/>
            <a:ext cx="2438083" cy="231002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Conference rooms will be separated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1 = Plenary &amp; </a:t>
            </a:r>
            <a:r>
              <a:rPr lang="en-GB" dirty="0" err="1"/>
              <a:t>ESMValTool</a:t>
            </a:r>
            <a:r>
              <a:rPr lang="en-GB" dirty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2 = LST_cci drop in session (from 10:35)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BACA70-6C1E-4626-4C7E-F0B0EEBC2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6107" y="978111"/>
          <a:ext cx="609600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458401" imgH="2905035" progId="Excel.Sheet.12">
                  <p:embed/>
                </p:oleObj>
              </mc:Choice>
              <mc:Fallback>
                <p:oleObj name="Worksheet" r:id="rId2" imgW="9458401" imgH="290503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BACA70-6C1E-4626-4C7E-F0B0EEBC2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6107" y="978111"/>
                        <a:ext cx="6096000" cy="187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5A36E86-D7DF-4908-FF1F-55B3B72A16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408" t="32813" b="34505"/>
          <a:stretch>
            <a:fillRect/>
          </a:stretch>
        </p:blipFill>
        <p:spPr>
          <a:xfrm>
            <a:off x="576050" y="2940896"/>
            <a:ext cx="3325390" cy="16039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9D83D4-9A72-B2F8-9AAE-B5877026F2BC}"/>
              </a:ext>
            </a:extLst>
          </p:cNvPr>
          <p:cNvSpPr txBox="1"/>
          <p:nvPr/>
        </p:nvSpPr>
        <p:spPr>
          <a:xfrm>
            <a:off x="4111096" y="2940896"/>
            <a:ext cx="48090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Please register for the </a:t>
            </a:r>
            <a:r>
              <a:rPr lang="en-GB" dirty="0" err="1">
                <a:solidFill>
                  <a:srgbClr val="FF0000"/>
                </a:solidFill>
              </a:rPr>
              <a:t>ESMValTool</a:t>
            </a:r>
            <a:r>
              <a:rPr lang="en-GB" dirty="0">
                <a:solidFill>
                  <a:srgbClr val="FF0000"/>
                </a:solidFill>
              </a:rPr>
              <a:t> training by the end of Tuesday – see email instructions sent early last Friday.</a:t>
            </a:r>
          </a:p>
          <a:p>
            <a:endParaRPr lang="en-GB" dirty="0"/>
          </a:p>
          <a:p>
            <a:r>
              <a:rPr lang="en-GB" sz="1200" i="1" dirty="0"/>
              <a:t>“LST_cci Workshop: Thursday am &amp; </a:t>
            </a:r>
            <a:r>
              <a:rPr lang="en-GB" sz="1200" i="1" dirty="0" err="1"/>
              <a:t>ESMValTool</a:t>
            </a:r>
            <a:r>
              <a:rPr lang="en-GB" sz="1200" i="1" dirty="0"/>
              <a:t> training”</a:t>
            </a:r>
          </a:p>
        </p:txBody>
      </p:sp>
    </p:spTree>
    <p:extLst>
      <p:ext uri="{BB962C8B-B14F-4D97-AF65-F5344CB8AC3E}">
        <p14:creationId xmlns:p14="http://schemas.microsoft.com/office/powerpoint/2010/main" val="395128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9EC7F-97C9-7273-7B63-FEADA310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Drop-In Session (Conference Room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215C1-C237-8F88-57E4-E9D92350C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2800" y="792163"/>
            <a:ext cx="3027363" cy="38242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Run by the LST_cci project team (Tuesday presenters)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Technical support with using LST_cci including the Regridding &amp; </a:t>
            </a:r>
            <a:br>
              <a:rPr lang="en-GB" dirty="0"/>
            </a:br>
            <a:r>
              <a:rPr lang="en-GB" dirty="0"/>
              <a:t>Sub-setting Tool (presentation later today)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Advice on how to use LST_cci data in your application.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A02C3-8B4A-B601-08F6-01F4BA45E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74" y="891742"/>
            <a:ext cx="5066173" cy="362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96595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22279E-2C4C-4C93-8498-455A58D1433E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34c15f97-4efe-4adb-8bbd-d6a08105d664"/>
    <ds:schemaRef ds:uri="e19819c7-3cbc-4b1a-8ee3-31d373041e80"/>
    <ds:schemaRef ds:uri="http://www.w3.org/XML/1998/namespace"/>
    <ds:schemaRef ds:uri="95a6d21c-7db0-4b7e-981f-b4f22b02b9d8"/>
  </ds:schemaRefs>
</ds:datastoreItem>
</file>

<file path=customXml/itemProps3.xml><?xml version="1.0" encoding="utf-8"?>
<ds:datastoreItem xmlns:ds="http://schemas.openxmlformats.org/officeDocument/2006/customXml" ds:itemID="{B31DD816-7E50-4415-8EF1-9739E5D081B5}"/>
</file>

<file path=customXml/itemProps4.xml><?xml version="1.0" encoding="utf-8"?>
<ds:datastoreItem xmlns:ds="http://schemas.openxmlformats.org/officeDocument/2006/customXml" ds:itemID="{30F11377-DC85-49FD-B236-FEA1CC5003A6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853</TotalTime>
  <Words>128</Words>
  <Application>Microsoft Office PowerPoint</Application>
  <PresentationFormat>On-screen Show (16:9)</PresentationFormat>
  <Paragraphs>16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Verdana</vt:lpstr>
      <vt:lpstr>CCI_landsurfacetemperature</vt:lpstr>
      <vt:lpstr>Worksheet</vt:lpstr>
      <vt:lpstr>PowerPoint Presentation</vt:lpstr>
      <vt:lpstr>Thursday Morning Sessions</vt:lpstr>
      <vt:lpstr>LST_cci Drop-In Session (Conference Room 2)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Lizzie Good</cp:lastModifiedBy>
  <cp:revision>2</cp:revision>
  <cp:lastPrinted>2008-08-26T16:26:23Z</cp:lastPrinted>
  <dcterms:created xsi:type="dcterms:W3CDTF">2018-08-24T13:21:33Z</dcterms:created>
  <dcterms:modified xsi:type="dcterms:W3CDTF">2026-05-11T18:01:29Z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