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slides/slide10.xml" ContentType="application/vnd.openxmlformats-officedocument.presentationml.slide+xml"/>
  <Override PartName="/ppt/slides/slide13.xml" ContentType="application/vnd.openxmlformats-officedocument.presentationml.slide+xml"/>
  <Override PartName="/ppt/slides/slide12.xml" ContentType="application/vnd.openxmlformats-officedocument.presentationml.slide+xml"/>
  <Override PartName="/ppt/slides/slide11.xml" ContentType="application/vnd.openxmlformats-officedocument.presentationml.slide+xml"/>
  <Override PartName="/ppt/presentation.xml" ContentType="application/vnd.openxmlformats-officedocument.presentationml.presentation.main+xml"/>
  <Override PartName="/ppt/slides/slide9.xml" ContentType="application/vnd.openxmlformats-officedocument.presentationml.slide+xml"/>
  <Override PartName="/ppt/slides/slide5.xml" ContentType="application/vnd.openxmlformats-officedocument.presentationml.slide+xml"/>
  <Override PartName="/ppt/slides/slide4.xml" ContentType="application/vnd.openxmlformats-officedocument.presentationml.slide+xml"/>
  <Override PartName="/ppt/slides/slide3.xml" ContentType="application/vnd.openxmlformats-officedocument.presentationml.slide+xml"/>
  <Override PartName="/ppt/slides/slide2.xml" ContentType="application/vnd.openxmlformats-officedocument.presentationml.slide+xml"/>
  <Override PartName="/ppt/slides/slide6.xml" ContentType="application/vnd.openxmlformats-officedocument.presentationml.slide+xml"/>
  <Override PartName="/ppt/slides/slide1.xml" ContentType="application/vnd.openxmlformats-officedocument.presentationml.slide+xml"/>
  <Override PartName="/ppt/slides/slide8.xml" ContentType="application/vnd.openxmlformats-officedocument.presentationml.slide+xml"/>
  <Override PartName="/ppt/slides/slide7.xml" ContentType="application/vnd.openxmlformats-officedocument.presentationml.slide+xml"/>
  <Override PartName="/ppt/notesSlides/notesSlide1.xml" ContentType="application/vnd.openxmlformats-officedocument.presentationml.notesSlide+xml"/>
  <Override PartName="/ppt/slideLayouts/slideLayout7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Masters/slideMaster10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Layouts/slideLayout6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5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theme/theme11.xml" ContentType="application/vnd.openxmlformats-officedocument.theme+xml"/>
  <Override PartName="/ppt/theme/theme2.xml" ContentType="application/vnd.openxmlformats-officedocument.theme+xml"/>
  <Override PartName="/ppt/theme/theme5.xml" ContentType="application/vnd.openxmlformats-officedocument.theme+xml"/>
  <Override PartName="/ppt/theme/theme10.xml" ContentType="application/vnd.openxmlformats-officedocument.theme+xml"/>
  <Override PartName="/ppt/theme/theme9.xml" ContentType="application/vnd.openxmlformats-officedocument.theme+xml"/>
  <Override PartName="/ppt/theme/theme6.xml" ContentType="application/vnd.openxmlformats-officedocument.theme+xml"/>
  <Override PartName="/ppt/theme/theme4.xml" ContentType="application/vnd.openxmlformats-officedocument.theme+xml"/>
  <Override PartName="/ppt/theme/theme7.xml" ContentType="application/vnd.openxmlformats-officedocument.theme+xml"/>
  <Override PartName="/ppt/theme/theme8.xml" ContentType="application/vnd.openxmlformats-officedocument.theme+xml"/>
  <Override PartName="/ppt/theme/theme3.xml" ContentType="application/vnd.openxmlformats-officedocument.theme+xml"/>
  <Override PartName="/ppt/tableStyles.xml" ContentType="application/vnd.openxmlformats-officedocument.presentationml.tableStyle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docProps/custom.xml" ContentType="application/vnd.openxmlformats-officedocument.custom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</Types>
</file>

<file path=_rels/.rels><?xml version="1.0" encoding="UTF-8" standalone="yes"?>
<Relationships xmlns="http://schemas.openxmlformats.org/package/2006/relationships"><Relationship Id="rId8" Type="http://schemas.microsoft.com/office/2020/02/relationships/classificationlabels" Target="docMetadata/LabelInfo.xml"/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  <p:sldMasterId id="2147483652" r:id="rId3"/>
    <p:sldMasterId id="2147483654" r:id="rId4"/>
    <p:sldMasterId id="2147483656" r:id="rId5"/>
    <p:sldMasterId id="2147483658" r:id="rId6"/>
    <p:sldMasterId id="2147483660" r:id="rId7"/>
    <p:sldMasterId id="2147483662" r:id="rId8"/>
    <p:sldMasterId id="2147483664" r:id="rId9"/>
    <p:sldMasterId id="2147483666" r:id="rId10"/>
  </p:sldMasterIdLst>
  <p:notesMasterIdLst>
    <p:notesMasterId r:id="rId24"/>
  </p:notesMasterIdLst>
  <p:sldIdLst>
    <p:sldId id="256" r:id="rId11"/>
    <p:sldId id="257" r:id="rId12"/>
    <p:sldId id="258" r:id="rId13"/>
    <p:sldId id="259" r:id="rId14"/>
    <p:sldId id="260" r:id="rId15"/>
    <p:sldId id="261" r:id="rId16"/>
    <p:sldId id="262" r:id="rId17"/>
    <p:sldId id="263" r:id="rId18"/>
    <p:sldId id="264" r:id="rId19"/>
    <p:sldId id="265" r:id="rId20"/>
    <p:sldId id="266" r:id="rId21"/>
    <p:sldId id="268" r:id="rId22"/>
    <p:sldId id="267" r:id="rId23"/>
  </p:sldIdLst>
  <p:sldSz cx="9144000" cy="5143500" type="screen16x9"/>
  <p:notesSz cx="7023100" cy="93091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38" d="100"/>
          <a:sy n="138" d="100"/>
        </p:scale>
        <p:origin x="264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" Target="slides/slide3.xml"/><Relationship Id="rId18" Type="http://schemas.openxmlformats.org/officeDocument/2006/relationships/slide" Target="slides/slide8.xml"/><Relationship Id="rId26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1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2.xml"/><Relationship Id="rId17" Type="http://schemas.openxmlformats.org/officeDocument/2006/relationships/slide" Target="slides/slide7.xml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6.xml"/><Relationship Id="rId20" Type="http://schemas.openxmlformats.org/officeDocument/2006/relationships/slide" Target="slides/slide10.xml"/><Relationship Id="rId29" Type="http://schemas.openxmlformats.org/officeDocument/2006/relationships/customXml" Target="../customXml/item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1.xml"/><Relationship Id="rId24" Type="http://schemas.openxmlformats.org/officeDocument/2006/relationships/notesMaster" Target="notesMasters/notesMaster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5.xml"/><Relationship Id="rId23" Type="http://schemas.openxmlformats.org/officeDocument/2006/relationships/slide" Target="slides/slide13.xml"/><Relationship Id="rId28" Type="http://schemas.openxmlformats.org/officeDocument/2006/relationships/tableStyles" Target="tableStyles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9.xml"/><Relationship Id="rId31" Type="http://schemas.openxmlformats.org/officeDocument/2006/relationships/customXml" Target="../customXml/item3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4.xml"/><Relationship Id="rId22" Type="http://schemas.openxmlformats.org/officeDocument/2006/relationships/slide" Target="slides/slide12.xml"/><Relationship Id="rId27" Type="http://schemas.openxmlformats.org/officeDocument/2006/relationships/theme" Target="theme/theme1.xml"/><Relationship Id="rId30" Type="http://schemas.openxmlformats.org/officeDocument/2006/relationships/customXml" Target="../customXml/item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1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216000" y="812520"/>
            <a:ext cx="7127280" cy="4008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r>
              <a:rPr lang="en-US" sz="2400" b="0" strike="noStrike" spc="-1">
                <a:solidFill>
                  <a:schemeClr val="dk1"/>
                </a:solidFill>
                <a:latin typeface="Verdana"/>
              </a:rPr>
              <a:t>Click to move the slide</a:t>
            </a:r>
          </a:p>
        </p:txBody>
      </p:sp>
      <p:sp>
        <p:nvSpPr>
          <p:cNvPr id="372" name="PlaceHolder 2"/>
          <p:cNvSpPr>
            <a:spLocks noGrp="1"/>
          </p:cNvSpPr>
          <p:nvPr>
            <p:ph type="body"/>
          </p:nvPr>
        </p:nvSpPr>
        <p:spPr>
          <a:xfrm>
            <a:off x="756000" y="5078520"/>
            <a:ext cx="6047640" cy="48110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 marL="216000" indent="-216000">
              <a:buNone/>
            </a:pPr>
            <a:r>
              <a:rPr lang="en-GB" sz="2000" b="0" strike="noStrike" spc="-1">
                <a:solidFill>
                  <a:srgbClr val="000000"/>
                </a:solidFill>
                <a:latin typeface="Arial"/>
              </a:rPr>
              <a:t>Click to edit the notes format</a:t>
            </a:r>
          </a:p>
        </p:txBody>
      </p:sp>
      <p:sp>
        <p:nvSpPr>
          <p:cNvPr id="373" name="PlaceHolder 3"/>
          <p:cNvSpPr>
            <a:spLocks noGrp="1"/>
          </p:cNvSpPr>
          <p:nvPr>
            <p:ph type="hdr"/>
          </p:nvPr>
        </p:nvSpPr>
        <p:spPr>
          <a:xfrm>
            <a:off x="0" y="0"/>
            <a:ext cx="3280680" cy="534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 indent="0">
              <a:buNone/>
            </a:pPr>
            <a:r>
              <a:rPr lang="en-GB" sz="1400" b="0" strike="noStrike" spc="-1">
                <a:solidFill>
                  <a:srgbClr val="000000"/>
                </a:solidFill>
                <a:latin typeface="Times New Roman"/>
              </a:rPr>
              <a:t>&lt;header&gt;</a:t>
            </a:r>
          </a:p>
        </p:txBody>
      </p:sp>
      <p:sp>
        <p:nvSpPr>
          <p:cNvPr id="374" name="PlaceHolder 4"/>
          <p:cNvSpPr>
            <a:spLocks noGrp="1"/>
          </p:cNvSpPr>
          <p:nvPr>
            <p:ph type="dt" idx="1"/>
          </p:nvPr>
        </p:nvSpPr>
        <p:spPr>
          <a:xfrm>
            <a:off x="4278960" y="0"/>
            <a:ext cx="3280680" cy="534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>
            <a:lvl1pPr indent="0" algn="r">
              <a:buNone/>
              <a:defRPr lang="en-GB" sz="1400" b="0" strike="noStrike" spc="-1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 algn="r">
              <a:buNone/>
            </a:pPr>
            <a:r>
              <a:rPr lang="en-GB" sz="1400" b="0" strike="noStrike" spc="-1">
                <a:solidFill>
                  <a:srgbClr val="000000"/>
                </a:solidFill>
                <a:latin typeface="Times New Roman"/>
              </a:rPr>
              <a:t>&lt;date/time&gt;</a:t>
            </a:r>
          </a:p>
        </p:txBody>
      </p:sp>
      <p:sp>
        <p:nvSpPr>
          <p:cNvPr id="375" name="PlaceHolder 5"/>
          <p:cNvSpPr>
            <a:spLocks noGrp="1"/>
          </p:cNvSpPr>
          <p:nvPr>
            <p:ph type="ftr" idx="2"/>
          </p:nvPr>
        </p:nvSpPr>
        <p:spPr>
          <a:xfrm>
            <a:off x="0" y="10157400"/>
            <a:ext cx="3280680" cy="534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b">
            <a:noAutofit/>
          </a:bodyPr>
          <a:lstStyle>
            <a:lvl1pPr indent="0">
              <a:buNone/>
              <a:defRPr lang="en-GB" sz="1400" b="0" strike="noStrike" spc="-1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>
              <a:buNone/>
            </a:pPr>
            <a:r>
              <a:rPr lang="en-GB" sz="1400" b="0" strike="noStrike" spc="-1">
                <a:solidFill>
                  <a:srgbClr val="000000"/>
                </a:solidFill>
                <a:latin typeface="Times New Roman"/>
              </a:rPr>
              <a:t>&lt;footer&gt;</a:t>
            </a:r>
          </a:p>
        </p:txBody>
      </p:sp>
      <p:sp>
        <p:nvSpPr>
          <p:cNvPr id="376" name="PlaceHolder 6"/>
          <p:cNvSpPr>
            <a:spLocks noGrp="1"/>
          </p:cNvSpPr>
          <p:nvPr>
            <p:ph type="sldNum" idx="3"/>
          </p:nvPr>
        </p:nvSpPr>
        <p:spPr>
          <a:xfrm>
            <a:off x="4278960" y="10157400"/>
            <a:ext cx="3280680" cy="534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b">
            <a:noAutofit/>
          </a:bodyPr>
          <a:lstStyle>
            <a:lvl1pPr indent="0" algn="r">
              <a:buNone/>
              <a:defRPr lang="en-GB" sz="1400" b="0" strike="noStrike" spc="-1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 algn="r">
              <a:buNone/>
            </a:pPr>
            <a:fld id="{3D25DA4A-B8B5-496C-A50E-F5E00607CE99}" type="slidenum">
              <a:rPr lang="en-GB" sz="1400" b="0" strike="noStrike" spc="-1">
                <a:solidFill>
                  <a:srgbClr val="000000"/>
                </a:solidFill>
                <a:latin typeface="Times New Roman"/>
              </a:rPr>
              <a:t>‹#›</a:t>
            </a:fld>
            <a:endParaRPr lang="en-GB" sz="1400" b="0" strike="noStrike" spc="-1">
              <a:solidFill>
                <a:srgbClr val="000000"/>
              </a:solidFill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8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463550" y="693738"/>
            <a:ext cx="6157913" cy="3465512"/>
          </a:xfrm>
          <a:prstGeom prst="rect">
            <a:avLst/>
          </a:prstGeom>
          <a:ln w="0">
            <a:noFill/>
          </a:ln>
        </p:spPr>
      </p:sp>
      <p:sp>
        <p:nvSpPr>
          <p:cNvPr id="419" name="PlaceHolder 2"/>
          <p:cNvSpPr>
            <a:spLocks noGrp="1"/>
          </p:cNvSpPr>
          <p:nvPr>
            <p:ph type="body"/>
          </p:nvPr>
        </p:nvSpPr>
        <p:spPr>
          <a:xfrm>
            <a:off x="905040" y="4435560"/>
            <a:ext cx="5200200" cy="4158720"/>
          </a:xfrm>
          <a:prstGeom prst="rect">
            <a:avLst/>
          </a:prstGeom>
          <a:noFill/>
          <a:ln w="9360">
            <a:noFill/>
          </a:ln>
        </p:spPr>
        <p:txBody>
          <a:bodyPr lIns="86040" tIns="43200" rIns="86040" bIns="43200" numCol="1" spcCol="0" anchor="t">
            <a:noAutofit/>
          </a:bodyPr>
          <a:lstStyle/>
          <a:p>
            <a:pPr marL="216000" indent="-216000">
              <a:buNone/>
            </a:pPr>
            <a:endParaRPr lang="en-GB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20" name="PlaceHolder 3"/>
          <p:cNvSpPr>
            <a:spLocks noGrp="1"/>
          </p:cNvSpPr>
          <p:nvPr>
            <p:ph type="sldNum" idx="4"/>
          </p:nvPr>
        </p:nvSpPr>
        <p:spPr>
          <a:xfrm>
            <a:off x="3995640" y="8871120"/>
            <a:ext cx="3014280" cy="415440"/>
          </a:xfrm>
          <a:prstGeom prst="rect">
            <a:avLst/>
          </a:prstGeom>
          <a:noFill/>
          <a:ln w="9360">
            <a:noFill/>
          </a:ln>
        </p:spPr>
        <p:txBody>
          <a:bodyPr lIns="86040" tIns="43200" rIns="86040" bIns="43200" numCol="1" spcCol="0" anchor="b">
            <a:noAutofit/>
          </a:bodyPr>
          <a:lstStyle>
            <a:lvl1pPr indent="0" algn="r" defTabSz="861840">
              <a:lnSpc>
                <a:spcPct val="100000"/>
              </a:lnSpc>
              <a:buNone/>
              <a:defRPr lang="en-US" sz="1100" b="0" strike="noStrike" spc="-1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 algn="r" defTabSz="861840">
              <a:lnSpc>
                <a:spcPct val="100000"/>
              </a:lnSpc>
              <a:buNone/>
            </a:pPr>
            <a:fld id="{C27F47EF-E419-4891-9C12-3C220A5D9471}" type="slidenum">
              <a:rPr lang="en-US" sz="1100" b="0" strike="noStrike" spc="-1">
                <a:solidFill>
                  <a:srgbClr val="000000"/>
                </a:solidFill>
                <a:latin typeface="Times New Roman"/>
              </a:rPr>
              <a:t>1</a:t>
            </a:fld>
            <a:endParaRPr lang="en-GB" sz="1100" b="0" strike="noStrike" spc="-1">
              <a:solidFill>
                <a:srgbClr val="000000"/>
              </a:solidFill>
              <a:latin typeface="Times New Roman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PlaceHolder 1"/>
          <p:cNvSpPr>
            <a:spLocks noGrp="1"/>
          </p:cNvSpPr>
          <p:nvPr>
            <p:ph type="title"/>
          </p:nvPr>
        </p:nvSpPr>
        <p:spPr>
          <a:xfrm>
            <a:off x="774720" y="158760"/>
            <a:ext cx="6955920" cy="429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en-US" sz="2400" b="0" strike="noStrike" spc="-1">
              <a:solidFill>
                <a:schemeClr val="dk1"/>
              </a:solidFill>
              <a:latin typeface="Verdana"/>
            </a:endParaRPr>
          </a:p>
        </p:txBody>
      </p:sp>
      <p:sp>
        <p:nvSpPr>
          <p:cNvPr id="65" name="PlaceHolder 2"/>
          <p:cNvSpPr>
            <a:spLocks noGrp="1"/>
          </p:cNvSpPr>
          <p:nvPr>
            <p:ph type="subTitle"/>
          </p:nvPr>
        </p:nvSpPr>
        <p:spPr>
          <a:xfrm>
            <a:off x="173160" y="792000"/>
            <a:ext cx="8746920" cy="38239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en-GB" sz="32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Default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PlaceHolder 1"/>
          <p:cNvSpPr>
            <a:spLocks noGrp="1"/>
          </p:cNvSpPr>
          <p:nvPr>
            <p:ph type="title"/>
          </p:nvPr>
        </p:nvSpPr>
        <p:spPr>
          <a:xfrm>
            <a:off x="774720" y="158760"/>
            <a:ext cx="6955920" cy="429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en-US" sz="2400" b="0" strike="noStrike" spc="-1">
              <a:solidFill>
                <a:schemeClr val="dk1"/>
              </a:solidFill>
              <a:latin typeface="Verdana"/>
            </a:endParaRPr>
          </a:p>
        </p:txBody>
      </p:sp>
      <p:sp>
        <p:nvSpPr>
          <p:cNvPr id="100" name="PlaceHolder 2"/>
          <p:cNvSpPr>
            <a:spLocks noGrp="1"/>
          </p:cNvSpPr>
          <p:nvPr>
            <p:ph/>
          </p:nvPr>
        </p:nvSpPr>
        <p:spPr>
          <a:xfrm>
            <a:off x="173160" y="792000"/>
            <a:ext cx="8746920" cy="38239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lnSpc>
                <a:spcPct val="119000"/>
              </a:lnSpc>
              <a:spcBef>
                <a:spcPts val="1417"/>
              </a:spcBef>
              <a:buNone/>
            </a:pPr>
            <a:endParaRPr lang="en-GB" sz="1600" b="0" strike="noStrike" spc="-1">
              <a:solidFill>
                <a:schemeClr val="lt2"/>
              </a:solidFill>
              <a:latin typeface="Verdana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PlaceHolder 1"/>
          <p:cNvSpPr>
            <a:spLocks noGrp="1"/>
          </p:cNvSpPr>
          <p:nvPr>
            <p:ph type="title"/>
          </p:nvPr>
        </p:nvSpPr>
        <p:spPr>
          <a:xfrm>
            <a:off x="774720" y="158760"/>
            <a:ext cx="6955920" cy="429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en-US" sz="2400" b="0" strike="noStrike" spc="-1">
              <a:solidFill>
                <a:schemeClr val="dk1"/>
              </a:solidFill>
              <a:latin typeface="Verdana"/>
            </a:endParaRPr>
          </a:p>
        </p:txBody>
      </p:sp>
      <p:sp>
        <p:nvSpPr>
          <p:cNvPr id="169" name="PlaceHolder 2"/>
          <p:cNvSpPr>
            <a:spLocks noGrp="1"/>
          </p:cNvSpPr>
          <p:nvPr>
            <p:ph/>
          </p:nvPr>
        </p:nvSpPr>
        <p:spPr>
          <a:xfrm>
            <a:off x="173160" y="792000"/>
            <a:ext cx="4268160" cy="38239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lnSpc>
                <a:spcPct val="119000"/>
              </a:lnSpc>
              <a:spcBef>
                <a:spcPts val="1417"/>
              </a:spcBef>
              <a:buNone/>
            </a:pPr>
            <a:endParaRPr lang="en-GB" sz="1600" b="0" strike="noStrike" spc="-1">
              <a:solidFill>
                <a:schemeClr val="lt2"/>
              </a:solidFill>
              <a:latin typeface="Verdana"/>
            </a:endParaRPr>
          </a:p>
        </p:txBody>
      </p:sp>
      <p:sp>
        <p:nvSpPr>
          <p:cNvPr id="170" name="PlaceHolder 3"/>
          <p:cNvSpPr>
            <a:spLocks noGrp="1"/>
          </p:cNvSpPr>
          <p:nvPr>
            <p:ph/>
          </p:nvPr>
        </p:nvSpPr>
        <p:spPr>
          <a:xfrm>
            <a:off x="4655160" y="792000"/>
            <a:ext cx="4268160" cy="38239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lnSpc>
                <a:spcPct val="119000"/>
              </a:lnSpc>
              <a:spcBef>
                <a:spcPts val="1417"/>
              </a:spcBef>
              <a:buNone/>
            </a:pPr>
            <a:endParaRPr lang="en-GB" sz="1600" b="0" strike="noStrike" spc="-1">
              <a:solidFill>
                <a:schemeClr val="lt2"/>
              </a:solidFill>
              <a:latin typeface="Verdana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11.png"/><Relationship Id="rId18" Type="http://schemas.openxmlformats.org/officeDocument/2006/relationships/image" Target="../media/image16.png"/><Relationship Id="rId26" Type="http://schemas.openxmlformats.org/officeDocument/2006/relationships/image" Target="../media/image24.png"/><Relationship Id="rId3" Type="http://schemas.openxmlformats.org/officeDocument/2006/relationships/image" Target="../media/image1.jpeg"/><Relationship Id="rId21" Type="http://schemas.openxmlformats.org/officeDocument/2006/relationships/image" Target="../media/image19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17" Type="http://schemas.openxmlformats.org/officeDocument/2006/relationships/image" Target="../media/image15.png"/><Relationship Id="rId25" Type="http://schemas.openxmlformats.org/officeDocument/2006/relationships/image" Target="../media/image23.png"/><Relationship Id="rId2" Type="http://schemas.openxmlformats.org/officeDocument/2006/relationships/theme" Target="../theme/theme1.xml"/><Relationship Id="rId16" Type="http://schemas.openxmlformats.org/officeDocument/2006/relationships/image" Target="../media/image14.png"/><Relationship Id="rId20" Type="http://schemas.openxmlformats.org/officeDocument/2006/relationships/image" Target="../media/image18.png"/><Relationship Id="rId29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24" Type="http://schemas.openxmlformats.org/officeDocument/2006/relationships/image" Target="../media/image22.png"/><Relationship Id="rId5" Type="http://schemas.openxmlformats.org/officeDocument/2006/relationships/image" Target="../media/image3.png"/><Relationship Id="rId15" Type="http://schemas.openxmlformats.org/officeDocument/2006/relationships/image" Target="../media/image13.png"/><Relationship Id="rId23" Type="http://schemas.openxmlformats.org/officeDocument/2006/relationships/image" Target="../media/image21.png"/><Relationship Id="rId28" Type="http://schemas.openxmlformats.org/officeDocument/2006/relationships/image" Target="../media/image26.png"/><Relationship Id="rId10" Type="http://schemas.openxmlformats.org/officeDocument/2006/relationships/image" Target="../media/image8.png"/><Relationship Id="rId19" Type="http://schemas.openxmlformats.org/officeDocument/2006/relationships/image" Target="../media/image17.png"/><Relationship Id="rId31" Type="http://schemas.openxmlformats.org/officeDocument/2006/relationships/image" Target="../media/image29.png"/><Relationship Id="rId4" Type="http://schemas.openxmlformats.org/officeDocument/2006/relationships/image" Target="../media/image2.jpeg"/><Relationship Id="rId9" Type="http://schemas.openxmlformats.org/officeDocument/2006/relationships/image" Target="../media/image7.png"/><Relationship Id="rId14" Type="http://schemas.openxmlformats.org/officeDocument/2006/relationships/image" Target="../media/image12.png"/><Relationship Id="rId22" Type="http://schemas.openxmlformats.org/officeDocument/2006/relationships/image" Target="../media/image20.png"/><Relationship Id="rId27" Type="http://schemas.openxmlformats.org/officeDocument/2006/relationships/image" Target="../media/image25.png"/><Relationship Id="rId30" Type="http://schemas.openxmlformats.org/officeDocument/2006/relationships/image" Target="../media/image28.jpeg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11.png"/><Relationship Id="rId18" Type="http://schemas.openxmlformats.org/officeDocument/2006/relationships/image" Target="../media/image16.png"/><Relationship Id="rId26" Type="http://schemas.openxmlformats.org/officeDocument/2006/relationships/image" Target="../media/image24.png"/><Relationship Id="rId3" Type="http://schemas.openxmlformats.org/officeDocument/2006/relationships/image" Target="../media/image1.jpeg"/><Relationship Id="rId21" Type="http://schemas.openxmlformats.org/officeDocument/2006/relationships/image" Target="../media/image19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17" Type="http://schemas.openxmlformats.org/officeDocument/2006/relationships/image" Target="../media/image15.png"/><Relationship Id="rId25" Type="http://schemas.openxmlformats.org/officeDocument/2006/relationships/image" Target="../media/image23.png"/><Relationship Id="rId2" Type="http://schemas.openxmlformats.org/officeDocument/2006/relationships/theme" Target="../theme/theme10.xml"/><Relationship Id="rId16" Type="http://schemas.openxmlformats.org/officeDocument/2006/relationships/image" Target="../media/image14.png"/><Relationship Id="rId20" Type="http://schemas.openxmlformats.org/officeDocument/2006/relationships/image" Target="../media/image18.png"/><Relationship Id="rId29" Type="http://schemas.openxmlformats.org/officeDocument/2006/relationships/image" Target="../media/image27.png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30.png"/><Relationship Id="rId11" Type="http://schemas.openxmlformats.org/officeDocument/2006/relationships/image" Target="../media/image9.png"/><Relationship Id="rId24" Type="http://schemas.openxmlformats.org/officeDocument/2006/relationships/image" Target="../media/image22.png"/><Relationship Id="rId5" Type="http://schemas.openxmlformats.org/officeDocument/2006/relationships/image" Target="../media/image3.png"/><Relationship Id="rId15" Type="http://schemas.openxmlformats.org/officeDocument/2006/relationships/image" Target="../media/image13.png"/><Relationship Id="rId23" Type="http://schemas.openxmlformats.org/officeDocument/2006/relationships/image" Target="../media/image21.png"/><Relationship Id="rId28" Type="http://schemas.openxmlformats.org/officeDocument/2006/relationships/image" Target="../media/image26.png"/><Relationship Id="rId10" Type="http://schemas.openxmlformats.org/officeDocument/2006/relationships/image" Target="../media/image8.png"/><Relationship Id="rId19" Type="http://schemas.openxmlformats.org/officeDocument/2006/relationships/image" Target="../media/image17.png"/><Relationship Id="rId4" Type="http://schemas.openxmlformats.org/officeDocument/2006/relationships/image" Target="../media/image2.jpeg"/><Relationship Id="rId9" Type="http://schemas.openxmlformats.org/officeDocument/2006/relationships/image" Target="../media/image7.png"/><Relationship Id="rId14" Type="http://schemas.openxmlformats.org/officeDocument/2006/relationships/image" Target="../media/image12.png"/><Relationship Id="rId22" Type="http://schemas.openxmlformats.org/officeDocument/2006/relationships/image" Target="../media/image20.png"/><Relationship Id="rId27" Type="http://schemas.openxmlformats.org/officeDocument/2006/relationships/image" Target="../media/image25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11.png"/><Relationship Id="rId18" Type="http://schemas.openxmlformats.org/officeDocument/2006/relationships/image" Target="../media/image16.png"/><Relationship Id="rId26" Type="http://schemas.openxmlformats.org/officeDocument/2006/relationships/image" Target="../media/image24.png"/><Relationship Id="rId3" Type="http://schemas.openxmlformats.org/officeDocument/2006/relationships/image" Target="../media/image1.jpeg"/><Relationship Id="rId21" Type="http://schemas.openxmlformats.org/officeDocument/2006/relationships/image" Target="../media/image19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17" Type="http://schemas.openxmlformats.org/officeDocument/2006/relationships/image" Target="../media/image15.png"/><Relationship Id="rId25" Type="http://schemas.openxmlformats.org/officeDocument/2006/relationships/image" Target="../media/image23.png"/><Relationship Id="rId2" Type="http://schemas.openxmlformats.org/officeDocument/2006/relationships/theme" Target="../theme/theme2.xml"/><Relationship Id="rId16" Type="http://schemas.openxmlformats.org/officeDocument/2006/relationships/image" Target="../media/image14.png"/><Relationship Id="rId20" Type="http://schemas.openxmlformats.org/officeDocument/2006/relationships/image" Target="../media/image18.png"/><Relationship Id="rId29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24" Type="http://schemas.openxmlformats.org/officeDocument/2006/relationships/image" Target="../media/image22.png"/><Relationship Id="rId5" Type="http://schemas.openxmlformats.org/officeDocument/2006/relationships/image" Target="../media/image3.png"/><Relationship Id="rId15" Type="http://schemas.openxmlformats.org/officeDocument/2006/relationships/image" Target="../media/image13.png"/><Relationship Id="rId23" Type="http://schemas.openxmlformats.org/officeDocument/2006/relationships/image" Target="../media/image21.png"/><Relationship Id="rId28" Type="http://schemas.openxmlformats.org/officeDocument/2006/relationships/image" Target="../media/image26.png"/><Relationship Id="rId10" Type="http://schemas.openxmlformats.org/officeDocument/2006/relationships/image" Target="../media/image8.png"/><Relationship Id="rId19" Type="http://schemas.openxmlformats.org/officeDocument/2006/relationships/image" Target="../media/image17.png"/><Relationship Id="rId4" Type="http://schemas.openxmlformats.org/officeDocument/2006/relationships/image" Target="../media/image2.jpeg"/><Relationship Id="rId9" Type="http://schemas.openxmlformats.org/officeDocument/2006/relationships/image" Target="../media/image7.png"/><Relationship Id="rId14" Type="http://schemas.openxmlformats.org/officeDocument/2006/relationships/image" Target="../media/image12.png"/><Relationship Id="rId22" Type="http://schemas.openxmlformats.org/officeDocument/2006/relationships/image" Target="../media/image20.png"/><Relationship Id="rId27" Type="http://schemas.openxmlformats.org/officeDocument/2006/relationships/image" Target="../media/image25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11.png"/><Relationship Id="rId18" Type="http://schemas.openxmlformats.org/officeDocument/2006/relationships/image" Target="../media/image16.png"/><Relationship Id="rId26" Type="http://schemas.openxmlformats.org/officeDocument/2006/relationships/image" Target="../media/image24.png"/><Relationship Id="rId3" Type="http://schemas.openxmlformats.org/officeDocument/2006/relationships/image" Target="../media/image1.jpeg"/><Relationship Id="rId21" Type="http://schemas.openxmlformats.org/officeDocument/2006/relationships/image" Target="../media/image19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17" Type="http://schemas.openxmlformats.org/officeDocument/2006/relationships/image" Target="../media/image15.png"/><Relationship Id="rId25" Type="http://schemas.openxmlformats.org/officeDocument/2006/relationships/image" Target="../media/image23.png"/><Relationship Id="rId2" Type="http://schemas.openxmlformats.org/officeDocument/2006/relationships/theme" Target="../theme/theme3.xml"/><Relationship Id="rId16" Type="http://schemas.openxmlformats.org/officeDocument/2006/relationships/image" Target="../media/image14.png"/><Relationship Id="rId20" Type="http://schemas.openxmlformats.org/officeDocument/2006/relationships/image" Target="../media/image18.png"/><Relationship Id="rId29" Type="http://schemas.openxmlformats.org/officeDocument/2006/relationships/image" Target="../media/image27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24" Type="http://schemas.openxmlformats.org/officeDocument/2006/relationships/image" Target="../media/image22.png"/><Relationship Id="rId5" Type="http://schemas.openxmlformats.org/officeDocument/2006/relationships/image" Target="../media/image3.png"/><Relationship Id="rId15" Type="http://schemas.openxmlformats.org/officeDocument/2006/relationships/image" Target="../media/image13.png"/><Relationship Id="rId23" Type="http://schemas.openxmlformats.org/officeDocument/2006/relationships/image" Target="../media/image21.png"/><Relationship Id="rId28" Type="http://schemas.openxmlformats.org/officeDocument/2006/relationships/image" Target="../media/image26.png"/><Relationship Id="rId10" Type="http://schemas.openxmlformats.org/officeDocument/2006/relationships/image" Target="../media/image8.png"/><Relationship Id="rId19" Type="http://schemas.openxmlformats.org/officeDocument/2006/relationships/image" Target="../media/image17.png"/><Relationship Id="rId4" Type="http://schemas.openxmlformats.org/officeDocument/2006/relationships/image" Target="../media/image2.jpeg"/><Relationship Id="rId9" Type="http://schemas.openxmlformats.org/officeDocument/2006/relationships/image" Target="../media/image7.png"/><Relationship Id="rId14" Type="http://schemas.openxmlformats.org/officeDocument/2006/relationships/image" Target="../media/image12.png"/><Relationship Id="rId22" Type="http://schemas.openxmlformats.org/officeDocument/2006/relationships/image" Target="../media/image20.png"/><Relationship Id="rId27" Type="http://schemas.openxmlformats.org/officeDocument/2006/relationships/image" Target="../media/image25.png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11.png"/><Relationship Id="rId18" Type="http://schemas.openxmlformats.org/officeDocument/2006/relationships/image" Target="../media/image16.png"/><Relationship Id="rId26" Type="http://schemas.openxmlformats.org/officeDocument/2006/relationships/image" Target="../media/image24.png"/><Relationship Id="rId3" Type="http://schemas.openxmlformats.org/officeDocument/2006/relationships/image" Target="../media/image1.jpeg"/><Relationship Id="rId21" Type="http://schemas.openxmlformats.org/officeDocument/2006/relationships/image" Target="../media/image19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17" Type="http://schemas.openxmlformats.org/officeDocument/2006/relationships/image" Target="../media/image15.png"/><Relationship Id="rId25" Type="http://schemas.openxmlformats.org/officeDocument/2006/relationships/image" Target="../media/image23.png"/><Relationship Id="rId2" Type="http://schemas.openxmlformats.org/officeDocument/2006/relationships/theme" Target="../theme/theme4.xml"/><Relationship Id="rId16" Type="http://schemas.openxmlformats.org/officeDocument/2006/relationships/image" Target="../media/image14.png"/><Relationship Id="rId20" Type="http://schemas.openxmlformats.org/officeDocument/2006/relationships/image" Target="../media/image18.png"/><Relationship Id="rId29" Type="http://schemas.openxmlformats.org/officeDocument/2006/relationships/image" Target="../media/image27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24" Type="http://schemas.openxmlformats.org/officeDocument/2006/relationships/image" Target="../media/image22.png"/><Relationship Id="rId5" Type="http://schemas.openxmlformats.org/officeDocument/2006/relationships/image" Target="../media/image3.png"/><Relationship Id="rId15" Type="http://schemas.openxmlformats.org/officeDocument/2006/relationships/image" Target="../media/image13.png"/><Relationship Id="rId23" Type="http://schemas.openxmlformats.org/officeDocument/2006/relationships/image" Target="../media/image21.png"/><Relationship Id="rId28" Type="http://schemas.openxmlformats.org/officeDocument/2006/relationships/image" Target="../media/image26.png"/><Relationship Id="rId10" Type="http://schemas.openxmlformats.org/officeDocument/2006/relationships/image" Target="../media/image8.png"/><Relationship Id="rId19" Type="http://schemas.openxmlformats.org/officeDocument/2006/relationships/image" Target="../media/image17.png"/><Relationship Id="rId4" Type="http://schemas.openxmlformats.org/officeDocument/2006/relationships/image" Target="../media/image2.jpeg"/><Relationship Id="rId9" Type="http://schemas.openxmlformats.org/officeDocument/2006/relationships/image" Target="../media/image7.png"/><Relationship Id="rId14" Type="http://schemas.openxmlformats.org/officeDocument/2006/relationships/image" Target="../media/image12.png"/><Relationship Id="rId22" Type="http://schemas.openxmlformats.org/officeDocument/2006/relationships/image" Target="../media/image20.png"/><Relationship Id="rId27" Type="http://schemas.openxmlformats.org/officeDocument/2006/relationships/image" Target="../media/image25.png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11.png"/><Relationship Id="rId18" Type="http://schemas.openxmlformats.org/officeDocument/2006/relationships/image" Target="../media/image16.png"/><Relationship Id="rId26" Type="http://schemas.openxmlformats.org/officeDocument/2006/relationships/image" Target="../media/image24.png"/><Relationship Id="rId3" Type="http://schemas.openxmlformats.org/officeDocument/2006/relationships/image" Target="../media/image1.jpeg"/><Relationship Id="rId21" Type="http://schemas.openxmlformats.org/officeDocument/2006/relationships/image" Target="../media/image19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17" Type="http://schemas.openxmlformats.org/officeDocument/2006/relationships/image" Target="../media/image15.png"/><Relationship Id="rId25" Type="http://schemas.openxmlformats.org/officeDocument/2006/relationships/image" Target="../media/image23.png"/><Relationship Id="rId2" Type="http://schemas.openxmlformats.org/officeDocument/2006/relationships/theme" Target="../theme/theme5.xml"/><Relationship Id="rId16" Type="http://schemas.openxmlformats.org/officeDocument/2006/relationships/image" Target="../media/image14.png"/><Relationship Id="rId20" Type="http://schemas.openxmlformats.org/officeDocument/2006/relationships/image" Target="../media/image18.png"/><Relationship Id="rId29" Type="http://schemas.openxmlformats.org/officeDocument/2006/relationships/image" Target="../media/image27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24" Type="http://schemas.openxmlformats.org/officeDocument/2006/relationships/image" Target="../media/image22.png"/><Relationship Id="rId5" Type="http://schemas.openxmlformats.org/officeDocument/2006/relationships/image" Target="../media/image3.png"/><Relationship Id="rId15" Type="http://schemas.openxmlformats.org/officeDocument/2006/relationships/image" Target="../media/image13.png"/><Relationship Id="rId23" Type="http://schemas.openxmlformats.org/officeDocument/2006/relationships/image" Target="../media/image21.png"/><Relationship Id="rId28" Type="http://schemas.openxmlformats.org/officeDocument/2006/relationships/image" Target="../media/image26.png"/><Relationship Id="rId10" Type="http://schemas.openxmlformats.org/officeDocument/2006/relationships/image" Target="../media/image8.png"/><Relationship Id="rId19" Type="http://schemas.openxmlformats.org/officeDocument/2006/relationships/image" Target="../media/image17.png"/><Relationship Id="rId4" Type="http://schemas.openxmlformats.org/officeDocument/2006/relationships/image" Target="../media/image2.jpeg"/><Relationship Id="rId9" Type="http://schemas.openxmlformats.org/officeDocument/2006/relationships/image" Target="../media/image7.png"/><Relationship Id="rId14" Type="http://schemas.openxmlformats.org/officeDocument/2006/relationships/image" Target="../media/image12.png"/><Relationship Id="rId22" Type="http://schemas.openxmlformats.org/officeDocument/2006/relationships/image" Target="../media/image20.png"/><Relationship Id="rId27" Type="http://schemas.openxmlformats.org/officeDocument/2006/relationships/image" Target="../media/image25.png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11.png"/><Relationship Id="rId18" Type="http://schemas.openxmlformats.org/officeDocument/2006/relationships/image" Target="../media/image16.png"/><Relationship Id="rId26" Type="http://schemas.openxmlformats.org/officeDocument/2006/relationships/image" Target="../media/image24.png"/><Relationship Id="rId3" Type="http://schemas.openxmlformats.org/officeDocument/2006/relationships/image" Target="../media/image1.jpeg"/><Relationship Id="rId21" Type="http://schemas.openxmlformats.org/officeDocument/2006/relationships/image" Target="../media/image19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17" Type="http://schemas.openxmlformats.org/officeDocument/2006/relationships/image" Target="../media/image15.png"/><Relationship Id="rId25" Type="http://schemas.openxmlformats.org/officeDocument/2006/relationships/image" Target="../media/image23.png"/><Relationship Id="rId2" Type="http://schemas.openxmlformats.org/officeDocument/2006/relationships/theme" Target="../theme/theme6.xml"/><Relationship Id="rId16" Type="http://schemas.openxmlformats.org/officeDocument/2006/relationships/image" Target="../media/image14.png"/><Relationship Id="rId20" Type="http://schemas.openxmlformats.org/officeDocument/2006/relationships/image" Target="../media/image18.png"/><Relationship Id="rId29" Type="http://schemas.openxmlformats.org/officeDocument/2006/relationships/image" Target="../media/image27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24" Type="http://schemas.openxmlformats.org/officeDocument/2006/relationships/image" Target="../media/image22.png"/><Relationship Id="rId5" Type="http://schemas.openxmlformats.org/officeDocument/2006/relationships/image" Target="../media/image3.png"/><Relationship Id="rId15" Type="http://schemas.openxmlformats.org/officeDocument/2006/relationships/image" Target="../media/image13.png"/><Relationship Id="rId23" Type="http://schemas.openxmlformats.org/officeDocument/2006/relationships/image" Target="../media/image21.png"/><Relationship Id="rId28" Type="http://schemas.openxmlformats.org/officeDocument/2006/relationships/image" Target="../media/image26.png"/><Relationship Id="rId10" Type="http://schemas.openxmlformats.org/officeDocument/2006/relationships/image" Target="../media/image8.png"/><Relationship Id="rId19" Type="http://schemas.openxmlformats.org/officeDocument/2006/relationships/image" Target="../media/image17.png"/><Relationship Id="rId4" Type="http://schemas.openxmlformats.org/officeDocument/2006/relationships/image" Target="../media/image2.jpeg"/><Relationship Id="rId9" Type="http://schemas.openxmlformats.org/officeDocument/2006/relationships/image" Target="../media/image7.png"/><Relationship Id="rId14" Type="http://schemas.openxmlformats.org/officeDocument/2006/relationships/image" Target="../media/image12.png"/><Relationship Id="rId22" Type="http://schemas.openxmlformats.org/officeDocument/2006/relationships/image" Target="../media/image20.png"/><Relationship Id="rId27" Type="http://schemas.openxmlformats.org/officeDocument/2006/relationships/image" Target="../media/image25.png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11.png"/><Relationship Id="rId18" Type="http://schemas.openxmlformats.org/officeDocument/2006/relationships/image" Target="../media/image16.png"/><Relationship Id="rId26" Type="http://schemas.openxmlformats.org/officeDocument/2006/relationships/image" Target="../media/image24.png"/><Relationship Id="rId3" Type="http://schemas.openxmlformats.org/officeDocument/2006/relationships/image" Target="../media/image1.jpeg"/><Relationship Id="rId21" Type="http://schemas.openxmlformats.org/officeDocument/2006/relationships/image" Target="../media/image19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17" Type="http://schemas.openxmlformats.org/officeDocument/2006/relationships/image" Target="../media/image15.png"/><Relationship Id="rId25" Type="http://schemas.openxmlformats.org/officeDocument/2006/relationships/image" Target="../media/image23.png"/><Relationship Id="rId2" Type="http://schemas.openxmlformats.org/officeDocument/2006/relationships/theme" Target="../theme/theme7.xml"/><Relationship Id="rId16" Type="http://schemas.openxmlformats.org/officeDocument/2006/relationships/image" Target="../media/image14.png"/><Relationship Id="rId20" Type="http://schemas.openxmlformats.org/officeDocument/2006/relationships/image" Target="../media/image18.png"/><Relationship Id="rId29" Type="http://schemas.openxmlformats.org/officeDocument/2006/relationships/image" Target="../media/image2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24" Type="http://schemas.openxmlformats.org/officeDocument/2006/relationships/image" Target="../media/image22.png"/><Relationship Id="rId5" Type="http://schemas.openxmlformats.org/officeDocument/2006/relationships/image" Target="../media/image3.png"/><Relationship Id="rId15" Type="http://schemas.openxmlformats.org/officeDocument/2006/relationships/image" Target="../media/image13.png"/><Relationship Id="rId23" Type="http://schemas.openxmlformats.org/officeDocument/2006/relationships/image" Target="../media/image21.png"/><Relationship Id="rId28" Type="http://schemas.openxmlformats.org/officeDocument/2006/relationships/image" Target="../media/image26.png"/><Relationship Id="rId10" Type="http://schemas.openxmlformats.org/officeDocument/2006/relationships/image" Target="../media/image8.png"/><Relationship Id="rId19" Type="http://schemas.openxmlformats.org/officeDocument/2006/relationships/image" Target="../media/image17.png"/><Relationship Id="rId4" Type="http://schemas.openxmlformats.org/officeDocument/2006/relationships/image" Target="../media/image2.jpeg"/><Relationship Id="rId9" Type="http://schemas.openxmlformats.org/officeDocument/2006/relationships/image" Target="../media/image7.png"/><Relationship Id="rId14" Type="http://schemas.openxmlformats.org/officeDocument/2006/relationships/image" Target="../media/image12.png"/><Relationship Id="rId22" Type="http://schemas.openxmlformats.org/officeDocument/2006/relationships/image" Target="../media/image20.png"/><Relationship Id="rId27" Type="http://schemas.openxmlformats.org/officeDocument/2006/relationships/image" Target="../media/image25.png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11.png"/><Relationship Id="rId18" Type="http://schemas.openxmlformats.org/officeDocument/2006/relationships/image" Target="../media/image16.png"/><Relationship Id="rId26" Type="http://schemas.openxmlformats.org/officeDocument/2006/relationships/image" Target="../media/image24.png"/><Relationship Id="rId3" Type="http://schemas.openxmlformats.org/officeDocument/2006/relationships/image" Target="../media/image1.jpeg"/><Relationship Id="rId21" Type="http://schemas.openxmlformats.org/officeDocument/2006/relationships/image" Target="../media/image19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17" Type="http://schemas.openxmlformats.org/officeDocument/2006/relationships/image" Target="../media/image15.png"/><Relationship Id="rId25" Type="http://schemas.openxmlformats.org/officeDocument/2006/relationships/image" Target="../media/image23.png"/><Relationship Id="rId2" Type="http://schemas.openxmlformats.org/officeDocument/2006/relationships/theme" Target="../theme/theme8.xml"/><Relationship Id="rId16" Type="http://schemas.openxmlformats.org/officeDocument/2006/relationships/image" Target="../media/image14.png"/><Relationship Id="rId20" Type="http://schemas.openxmlformats.org/officeDocument/2006/relationships/image" Target="../media/image18.png"/><Relationship Id="rId29" Type="http://schemas.openxmlformats.org/officeDocument/2006/relationships/image" Target="../media/image27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24" Type="http://schemas.openxmlformats.org/officeDocument/2006/relationships/image" Target="../media/image22.png"/><Relationship Id="rId5" Type="http://schemas.openxmlformats.org/officeDocument/2006/relationships/image" Target="../media/image3.png"/><Relationship Id="rId15" Type="http://schemas.openxmlformats.org/officeDocument/2006/relationships/image" Target="../media/image13.png"/><Relationship Id="rId23" Type="http://schemas.openxmlformats.org/officeDocument/2006/relationships/image" Target="../media/image21.png"/><Relationship Id="rId28" Type="http://schemas.openxmlformats.org/officeDocument/2006/relationships/image" Target="../media/image26.png"/><Relationship Id="rId10" Type="http://schemas.openxmlformats.org/officeDocument/2006/relationships/image" Target="../media/image8.png"/><Relationship Id="rId19" Type="http://schemas.openxmlformats.org/officeDocument/2006/relationships/image" Target="../media/image17.png"/><Relationship Id="rId4" Type="http://schemas.openxmlformats.org/officeDocument/2006/relationships/image" Target="../media/image2.jpeg"/><Relationship Id="rId9" Type="http://schemas.openxmlformats.org/officeDocument/2006/relationships/image" Target="../media/image7.png"/><Relationship Id="rId14" Type="http://schemas.openxmlformats.org/officeDocument/2006/relationships/image" Target="../media/image12.png"/><Relationship Id="rId22" Type="http://schemas.openxmlformats.org/officeDocument/2006/relationships/image" Target="../media/image20.png"/><Relationship Id="rId27" Type="http://schemas.openxmlformats.org/officeDocument/2006/relationships/image" Target="../media/image25.png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11.png"/><Relationship Id="rId18" Type="http://schemas.openxmlformats.org/officeDocument/2006/relationships/image" Target="../media/image16.png"/><Relationship Id="rId26" Type="http://schemas.openxmlformats.org/officeDocument/2006/relationships/image" Target="../media/image24.png"/><Relationship Id="rId3" Type="http://schemas.openxmlformats.org/officeDocument/2006/relationships/image" Target="../media/image1.jpeg"/><Relationship Id="rId21" Type="http://schemas.openxmlformats.org/officeDocument/2006/relationships/image" Target="../media/image19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17" Type="http://schemas.openxmlformats.org/officeDocument/2006/relationships/image" Target="../media/image15.png"/><Relationship Id="rId25" Type="http://schemas.openxmlformats.org/officeDocument/2006/relationships/image" Target="../media/image23.png"/><Relationship Id="rId2" Type="http://schemas.openxmlformats.org/officeDocument/2006/relationships/theme" Target="../theme/theme9.xml"/><Relationship Id="rId16" Type="http://schemas.openxmlformats.org/officeDocument/2006/relationships/image" Target="../media/image14.png"/><Relationship Id="rId20" Type="http://schemas.openxmlformats.org/officeDocument/2006/relationships/image" Target="../media/image18.png"/><Relationship Id="rId29" Type="http://schemas.openxmlformats.org/officeDocument/2006/relationships/image" Target="../media/image27.pn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24" Type="http://schemas.openxmlformats.org/officeDocument/2006/relationships/image" Target="../media/image22.png"/><Relationship Id="rId5" Type="http://schemas.openxmlformats.org/officeDocument/2006/relationships/image" Target="../media/image3.png"/><Relationship Id="rId15" Type="http://schemas.openxmlformats.org/officeDocument/2006/relationships/image" Target="../media/image13.png"/><Relationship Id="rId23" Type="http://schemas.openxmlformats.org/officeDocument/2006/relationships/image" Target="../media/image21.png"/><Relationship Id="rId28" Type="http://schemas.openxmlformats.org/officeDocument/2006/relationships/image" Target="../media/image26.png"/><Relationship Id="rId10" Type="http://schemas.openxmlformats.org/officeDocument/2006/relationships/image" Target="../media/image8.png"/><Relationship Id="rId19" Type="http://schemas.openxmlformats.org/officeDocument/2006/relationships/image" Target="../media/image17.png"/><Relationship Id="rId4" Type="http://schemas.openxmlformats.org/officeDocument/2006/relationships/image" Target="../media/image2.jpeg"/><Relationship Id="rId9" Type="http://schemas.openxmlformats.org/officeDocument/2006/relationships/image" Target="../media/image7.png"/><Relationship Id="rId14" Type="http://schemas.openxmlformats.org/officeDocument/2006/relationships/image" Target="../media/image12.png"/><Relationship Id="rId22" Type="http://schemas.openxmlformats.org/officeDocument/2006/relationships/image" Target="../media/image20.png"/><Relationship Id="rId27" Type="http://schemas.openxmlformats.org/officeDocument/2006/relationships/image" Target="../media/image25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" name="Picture 7" descr="CCI_ppt_edits_landSurfaceTemp2.jpg"/>
          <p:cNvPicPr/>
          <p:nvPr/>
        </p:nvPicPr>
        <p:blipFill>
          <a:blip r:embed="rId3"/>
          <a:stretch/>
        </p:blipFill>
        <p:spPr>
          <a:xfrm>
            <a:off x="0" y="0"/>
            <a:ext cx="9143640" cy="764640"/>
          </a:xfrm>
          <a:prstGeom prst="rect">
            <a:avLst/>
          </a:prstGeom>
          <a:ln w="0">
            <a:noFill/>
          </a:ln>
        </p:spPr>
      </p:pic>
      <p:sp>
        <p:nvSpPr>
          <p:cNvPr id="65" name="Text Box DG" hidden="1"/>
          <p:cNvSpPr/>
          <p:nvPr/>
        </p:nvSpPr>
        <p:spPr>
          <a:xfrm>
            <a:off x="577800" y="334800"/>
            <a:ext cx="5016240" cy="2138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  <a:spcBef>
                <a:spcPts val="400"/>
              </a:spcBef>
            </a:pPr>
            <a:endParaRPr lang="en-US" sz="800" b="0" strike="noStrike" spc="-1">
              <a:solidFill>
                <a:schemeClr val="dk1"/>
              </a:solidFill>
              <a:latin typeface="Verdana"/>
              <a:ea typeface="ＭＳ Ｐゴシック"/>
            </a:endParaRPr>
          </a:p>
        </p:txBody>
      </p:sp>
      <p:pic>
        <p:nvPicPr>
          <p:cNvPr id="2" name="Picture 11" descr="PPT_Footer.jpg"/>
          <p:cNvPicPr/>
          <p:nvPr/>
        </p:nvPicPr>
        <p:blipFill>
          <a:blip r:embed="rId4"/>
          <a:stretch/>
        </p:blipFill>
        <p:spPr>
          <a:xfrm>
            <a:off x="0" y="4776840"/>
            <a:ext cx="9143640" cy="366480"/>
          </a:xfrm>
          <a:prstGeom prst="rect">
            <a:avLst/>
          </a:prstGeom>
          <a:ln w="0">
            <a:noFill/>
          </a:ln>
        </p:spPr>
      </p:pic>
      <p:sp>
        <p:nvSpPr>
          <p:cNvPr id="3" name="Text Box 38" hidden="1"/>
          <p:cNvSpPr/>
          <p:nvPr/>
        </p:nvSpPr>
        <p:spPr>
          <a:xfrm>
            <a:off x="165240" y="4575240"/>
            <a:ext cx="5016240" cy="2113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45000" rIns="90000" bIns="45000" anchor="t">
            <a:spAutoFit/>
          </a:bodyPr>
          <a:lstStyle/>
          <a:p>
            <a:pPr>
              <a:lnSpc>
                <a:spcPct val="100000"/>
              </a:lnSpc>
              <a:spcBef>
                <a:spcPts val="400"/>
              </a:spcBef>
            </a:pPr>
            <a:r>
              <a:rPr lang="en-US" sz="800" b="0" strike="noStrike" spc="-1">
                <a:solidFill>
                  <a:srgbClr val="404040"/>
                </a:solidFill>
                <a:latin typeface="Verdana"/>
                <a:ea typeface="ＭＳ Ｐゴシック"/>
              </a:rPr>
              <a:t>ESA UNCLASSIFIED - For Official Use</a:t>
            </a:r>
            <a:endParaRPr lang="en-GB" sz="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" name="Text Box 34" hidden="1"/>
          <p:cNvSpPr/>
          <p:nvPr/>
        </p:nvSpPr>
        <p:spPr>
          <a:xfrm>
            <a:off x="4479840" y="4579920"/>
            <a:ext cx="4520880" cy="1472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0" bIns="45000" anchor="t">
            <a:noAutofit/>
          </a:bodyPr>
          <a:lstStyle/>
          <a:p>
            <a:pPr algn="r">
              <a:lnSpc>
                <a:spcPct val="100000"/>
              </a:lnSpc>
              <a:spcBef>
                <a:spcPts val="400"/>
              </a:spcBef>
            </a:pPr>
            <a:r>
              <a:rPr lang="fr-FR" sz="800" b="0" strike="noStrike" spc="-1">
                <a:solidFill>
                  <a:schemeClr val="lt2"/>
                </a:solidFill>
                <a:latin typeface="Verdana"/>
                <a:ea typeface="MS PGothic"/>
              </a:rPr>
              <a:t>ESA | LST_cci Workshop 12-14 May 2026 | Slide  </a:t>
            </a:r>
            <a:fld id="{1EC6BC9F-2BC9-42E9-860E-90918C792E85}" type="slidenum">
              <a:rPr lang="en-US" sz="800" b="0" strike="noStrike" spc="-1">
                <a:solidFill>
                  <a:schemeClr val="lt2"/>
                </a:solidFill>
                <a:latin typeface="Verdana"/>
                <a:ea typeface="MS PGothic"/>
              </a:rPr>
              <a:t>‹#›</a:t>
            </a:fld>
            <a:endParaRPr lang="en-GB" sz="800" b="0" strike="noStrike" spc="-1">
              <a:solidFill>
                <a:srgbClr val="000000"/>
              </a:solidFill>
              <a:latin typeface="Arial"/>
            </a:endParaRPr>
          </a:p>
        </p:txBody>
      </p:sp>
      <p:grpSp>
        <p:nvGrpSpPr>
          <p:cNvPr id="5" name="Group 39"/>
          <p:cNvGrpSpPr/>
          <p:nvPr/>
        </p:nvGrpSpPr>
        <p:grpSpPr>
          <a:xfrm>
            <a:off x="173160" y="4908600"/>
            <a:ext cx="6825600" cy="110880"/>
            <a:chOff x="173160" y="4908600"/>
            <a:chExt cx="6825600" cy="110880"/>
          </a:xfrm>
        </p:grpSpPr>
        <p:pic>
          <p:nvPicPr>
            <p:cNvPr id="6" name="Picture 40" descr="at.png"/>
            <p:cNvPicPr/>
            <p:nvPr/>
          </p:nvPicPr>
          <p:blipFill>
            <a:blip r:embed="rId5"/>
            <a:stretch/>
          </p:blipFill>
          <p:spPr>
            <a:xfrm>
              <a:off x="173160" y="4911840"/>
              <a:ext cx="163440" cy="10764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7" name="Picture 41" descr="be.png"/>
            <p:cNvPicPr/>
            <p:nvPr/>
          </p:nvPicPr>
          <p:blipFill>
            <a:blip r:embed="rId6"/>
            <a:stretch/>
          </p:blipFill>
          <p:spPr>
            <a:xfrm>
              <a:off x="451440" y="4911840"/>
              <a:ext cx="163440" cy="10764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8" name="Picture 42" descr="ca.png"/>
            <p:cNvPicPr/>
            <p:nvPr/>
          </p:nvPicPr>
          <p:blipFill>
            <a:blip r:embed="rId7"/>
            <a:stretch/>
          </p:blipFill>
          <p:spPr>
            <a:xfrm>
              <a:off x="6835320" y="4908600"/>
              <a:ext cx="163440" cy="10764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9" name="Picture 43" descr="ch.png"/>
            <p:cNvPicPr/>
            <p:nvPr/>
          </p:nvPicPr>
          <p:blipFill>
            <a:blip r:embed="rId8"/>
            <a:stretch/>
          </p:blipFill>
          <p:spPr>
            <a:xfrm>
              <a:off x="5756040" y="4911840"/>
              <a:ext cx="163440" cy="10764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10" name="Picture 44" descr="cz.png"/>
            <p:cNvPicPr/>
            <p:nvPr/>
          </p:nvPicPr>
          <p:blipFill>
            <a:blip r:embed="rId9"/>
            <a:stretch/>
          </p:blipFill>
          <p:spPr>
            <a:xfrm>
              <a:off x="732240" y="4911840"/>
              <a:ext cx="163440" cy="10764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11" name="Picture 45" descr="de.png"/>
            <p:cNvPicPr/>
            <p:nvPr/>
          </p:nvPicPr>
          <p:blipFill>
            <a:blip r:embed="rId10"/>
            <a:stretch/>
          </p:blipFill>
          <p:spPr>
            <a:xfrm>
              <a:off x="2131200" y="4911840"/>
              <a:ext cx="163440" cy="10764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12" name="Picture 46" descr="dk.png"/>
            <p:cNvPicPr/>
            <p:nvPr/>
          </p:nvPicPr>
          <p:blipFill>
            <a:blip r:embed="rId11"/>
            <a:stretch/>
          </p:blipFill>
          <p:spPr>
            <a:xfrm>
              <a:off x="1010520" y="4911840"/>
              <a:ext cx="163440" cy="10764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13" name="Picture 47" descr="ee.png"/>
            <p:cNvPicPr/>
            <p:nvPr/>
          </p:nvPicPr>
          <p:blipFill>
            <a:blip r:embed="rId12"/>
            <a:stretch/>
          </p:blipFill>
          <p:spPr>
            <a:xfrm>
              <a:off x="1289160" y="4911840"/>
              <a:ext cx="163440" cy="10764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14" name="Picture 48" descr="es.png"/>
            <p:cNvPicPr/>
            <p:nvPr/>
          </p:nvPicPr>
          <p:blipFill>
            <a:blip r:embed="rId13"/>
            <a:stretch/>
          </p:blipFill>
          <p:spPr>
            <a:xfrm>
              <a:off x="5197680" y="4911840"/>
              <a:ext cx="163440" cy="10764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15" name="Picture 49" descr="fi.png"/>
            <p:cNvPicPr/>
            <p:nvPr/>
          </p:nvPicPr>
          <p:blipFill>
            <a:blip r:embed="rId14"/>
            <a:stretch/>
          </p:blipFill>
          <p:spPr>
            <a:xfrm>
              <a:off x="1572480" y="4911840"/>
              <a:ext cx="163440" cy="10764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16" name="Picture 50" descr="fr.png"/>
            <p:cNvPicPr/>
            <p:nvPr/>
          </p:nvPicPr>
          <p:blipFill>
            <a:blip r:embed="rId15"/>
            <a:stretch/>
          </p:blipFill>
          <p:spPr>
            <a:xfrm>
              <a:off x="1850040" y="4911840"/>
              <a:ext cx="163440" cy="10764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17" name="Picture 51" descr="gr.png"/>
            <p:cNvPicPr/>
            <p:nvPr/>
          </p:nvPicPr>
          <p:blipFill>
            <a:blip r:embed="rId16"/>
            <a:stretch/>
          </p:blipFill>
          <p:spPr>
            <a:xfrm>
              <a:off x="2408400" y="4911840"/>
              <a:ext cx="163440" cy="10764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18" name="Picture 52" descr="hu.png"/>
            <p:cNvPicPr/>
            <p:nvPr/>
          </p:nvPicPr>
          <p:blipFill>
            <a:blip r:embed="rId17"/>
            <a:stretch/>
          </p:blipFill>
          <p:spPr>
            <a:xfrm>
              <a:off x="2685960" y="4911840"/>
              <a:ext cx="163440" cy="10764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19" name="Picture 53" descr="ie.png"/>
            <p:cNvPicPr/>
            <p:nvPr/>
          </p:nvPicPr>
          <p:blipFill>
            <a:blip r:embed="rId18"/>
            <a:stretch/>
          </p:blipFill>
          <p:spPr>
            <a:xfrm>
              <a:off x="2963160" y="4911840"/>
              <a:ext cx="163440" cy="10764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20" name="Picture 54" descr="it.png"/>
            <p:cNvPicPr/>
            <p:nvPr/>
          </p:nvPicPr>
          <p:blipFill>
            <a:blip r:embed="rId19"/>
            <a:stretch/>
          </p:blipFill>
          <p:spPr>
            <a:xfrm>
              <a:off x="3240360" y="4911840"/>
              <a:ext cx="163440" cy="10764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21" name="Picture 55" descr="lu.png"/>
            <p:cNvPicPr/>
            <p:nvPr/>
          </p:nvPicPr>
          <p:blipFill>
            <a:blip r:embed="rId20"/>
            <a:stretch/>
          </p:blipFill>
          <p:spPr>
            <a:xfrm>
              <a:off x="3519000" y="4911840"/>
              <a:ext cx="163440" cy="10764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22" name="Picture 56" descr="nl.png"/>
            <p:cNvPicPr/>
            <p:nvPr/>
          </p:nvPicPr>
          <p:blipFill>
            <a:blip r:embed="rId21"/>
            <a:stretch/>
          </p:blipFill>
          <p:spPr>
            <a:xfrm>
              <a:off x="3800160" y="4911840"/>
              <a:ext cx="163440" cy="10764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23" name="Picture 57" descr="no.png"/>
            <p:cNvPicPr/>
            <p:nvPr/>
          </p:nvPicPr>
          <p:blipFill>
            <a:blip r:embed="rId22"/>
            <a:stretch/>
          </p:blipFill>
          <p:spPr>
            <a:xfrm>
              <a:off x="4083840" y="4911840"/>
              <a:ext cx="163440" cy="10764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24" name="Picture 58" descr="pl.png"/>
            <p:cNvPicPr/>
            <p:nvPr/>
          </p:nvPicPr>
          <p:blipFill>
            <a:blip r:embed="rId23"/>
            <a:stretch/>
          </p:blipFill>
          <p:spPr>
            <a:xfrm>
              <a:off x="4359960" y="4911840"/>
              <a:ext cx="163440" cy="10764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25" name="Picture 59" descr="pt.png"/>
            <p:cNvPicPr/>
            <p:nvPr/>
          </p:nvPicPr>
          <p:blipFill>
            <a:blip r:embed="rId24"/>
            <a:stretch/>
          </p:blipFill>
          <p:spPr>
            <a:xfrm>
              <a:off x="4639680" y="4911840"/>
              <a:ext cx="163440" cy="10764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26" name="Picture 60" descr="ro.png"/>
            <p:cNvPicPr/>
            <p:nvPr/>
          </p:nvPicPr>
          <p:blipFill>
            <a:blip r:embed="rId25"/>
            <a:stretch/>
          </p:blipFill>
          <p:spPr>
            <a:xfrm>
              <a:off x="4920840" y="4911840"/>
              <a:ext cx="163440" cy="10764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27" name="Picture 61" descr="se.png"/>
            <p:cNvPicPr/>
            <p:nvPr/>
          </p:nvPicPr>
          <p:blipFill>
            <a:blip r:embed="rId26"/>
            <a:stretch/>
          </p:blipFill>
          <p:spPr>
            <a:xfrm>
              <a:off x="5476320" y="4911840"/>
              <a:ext cx="163440" cy="10764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28" name="Picture 62" descr="uk.png"/>
            <p:cNvPicPr/>
            <p:nvPr/>
          </p:nvPicPr>
          <p:blipFill>
            <a:blip r:embed="rId27"/>
            <a:stretch/>
          </p:blipFill>
          <p:spPr>
            <a:xfrm>
              <a:off x="6031080" y="4911840"/>
              <a:ext cx="163440" cy="10764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29" name="Picture 63" descr="si.png"/>
            <p:cNvPicPr/>
            <p:nvPr/>
          </p:nvPicPr>
          <p:blipFill>
            <a:blip r:embed="rId28"/>
            <a:stretch/>
          </p:blipFill>
          <p:spPr>
            <a:xfrm>
              <a:off x="6435720" y="4910400"/>
              <a:ext cx="163080" cy="107280"/>
            </a:xfrm>
            <a:prstGeom prst="rect">
              <a:avLst/>
            </a:prstGeom>
            <a:ln w="0">
              <a:noFill/>
            </a:ln>
          </p:spPr>
        </p:pic>
      </p:grpSp>
      <p:pic>
        <p:nvPicPr>
          <p:cNvPr id="30" name="Picture 34"/>
          <p:cNvPicPr/>
          <p:nvPr/>
        </p:nvPicPr>
        <p:blipFill>
          <a:blip r:embed="rId29"/>
          <a:srcRect b="28618"/>
          <a:stretch/>
        </p:blipFill>
        <p:spPr>
          <a:xfrm>
            <a:off x="7788240" y="155520"/>
            <a:ext cx="1209240" cy="468000"/>
          </a:xfrm>
          <a:prstGeom prst="rect">
            <a:avLst/>
          </a:prstGeom>
          <a:ln w="0">
            <a:noFill/>
          </a:ln>
        </p:spPr>
      </p:pic>
      <p:pic>
        <p:nvPicPr>
          <p:cNvPr id="31" name="Picture 34" descr="CCI_ppt_edits_landSurfaceTemp.jpg"/>
          <p:cNvPicPr/>
          <p:nvPr/>
        </p:nvPicPr>
        <p:blipFill>
          <a:blip r:embed="rId30"/>
          <a:stretch/>
        </p:blipFill>
        <p:spPr>
          <a:xfrm>
            <a:off x="0" y="0"/>
            <a:ext cx="9143640" cy="5143320"/>
          </a:xfrm>
          <a:prstGeom prst="rect">
            <a:avLst/>
          </a:prstGeom>
          <a:ln w="0">
            <a:noFill/>
          </a:ln>
        </p:spPr>
      </p:pic>
      <p:sp>
        <p:nvSpPr>
          <p:cNvPr id="32" name="Text Box 27"/>
          <p:cNvSpPr/>
          <p:nvPr/>
        </p:nvSpPr>
        <p:spPr>
          <a:xfrm>
            <a:off x="631800" y="4822920"/>
            <a:ext cx="5016240" cy="2138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  <a:spcBef>
                <a:spcPts val="400"/>
              </a:spcBef>
            </a:pPr>
            <a:endParaRPr lang="en-US" sz="800" b="0" strike="noStrike" spc="-1">
              <a:solidFill>
                <a:schemeClr val="dk1"/>
              </a:solidFill>
              <a:latin typeface="Verdana"/>
              <a:ea typeface="ＭＳ Ｐゴシック"/>
            </a:endParaRPr>
          </a:p>
        </p:txBody>
      </p:sp>
      <p:pic>
        <p:nvPicPr>
          <p:cNvPr id="33" name="Picture 37"/>
          <p:cNvPicPr/>
          <p:nvPr/>
        </p:nvPicPr>
        <p:blipFill>
          <a:blip r:embed="rId29"/>
          <a:srcRect b="28618"/>
          <a:stretch/>
        </p:blipFill>
        <p:spPr>
          <a:xfrm>
            <a:off x="7788240" y="155520"/>
            <a:ext cx="1209240" cy="468000"/>
          </a:xfrm>
          <a:prstGeom prst="rect">
            <a:avLst/>
          </a:prstGeom>
          <a:ln w="0">
            <a:noFill/>
          </a:ln>
        </p:spPr>
      </p:pic>
      <p:sp>
        <p:nvSpPr>
          <p:cNvPr id="34" name="Text Box 58"/>
          <p:cNvSpPr/>
          <p:nvPr/>
        </p:nvSpPr>
        <p:spPr>
          <a:xfrm>
            <a:off x="163440" y="4574520"/>
            <a:ext cx="5016240" cy="2113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45000" rIns="90000" bIns="45000" anchor="b">
            <a:spAutoFit/>
          </a:bodyPr>
          <a:lstStyle/>
          <a:p>
            <a:pPr>
              <a:lnSpc>
                <a:spcPct val="100000"/>
              </a:lnSpc>
              <a:spcBef>
                <a:spcPts val="400"/>
              </a:spcBef>
            </a:pPr>
            <a:r>
              <a:rPr lang="en-US" sz="800" b="0" strike="noStrike" spc="-1">
                <a:solidFill>
                  <a:srgbClr val="D9D9D9"/>
                </a:solidFill>
                <a:latin typeface="Verdana"/>
                <a:ea typeface="ＭＳ Ｐゴシック"/>
              </a:rPr>
              <a:t>ESA UNCLASSIFIED - For Official Use</a:t>
            </a:r>
            <a:endParaRPr lang="en-GB" sz="800" b="0" strike="noStrike" spc="-1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35" name="Picture 65"/>
          <p:cNvPicPr/>
          <p:nvPr/>
        </p:nvPicPr>
        <p:blipFill>
          <a:blip r:embed="rId31"/>
          <a:srcRect t="83120" b="-5330"/>
          <a:stretch/>
        </p:blipFill>
        <p:spPr>
          <a:xfrm>
            <a:off x="7790040" y="4898880"/>
            <a:ext cx="1195200" cy="144000"/>
          </a:xfrm>
          <a:prstGeom prst="rect">
            <a:avLst/>
          </a:prstGeom>
          <a:ln w="0">
            <a:noFill/>
          </a:ln>
        </p:spPr>
      </p:pic>
      <p:cxnSp>
        <p:nvCxnSpPr>
          <p:cNvPr id="36" name="Straight Connector 39"/>
          <p:cNvCxnSpPr/>
          <p:nvPr/>
        </p:nvCxnSpPr>
        <p:spPr>
          <a:xfrm>
            <a:off x="166680" y="4789440"/>
            <a:ext cx="8823600" cy="360"/>
          </a:xfrm>
          <a:prstGeom prst="straightConnector1">
            <a:avLst/>
          </a:prstGeom>
          <a:ln w="6350">
            <a:solidFill>
              <a:srgbClr val="FFFFFF"/>
            </a:solidFill>
            <a:round/>
          </a:ln>
        </p:spPr>
      </p:cxnSp>
      <p:grpSp>
        <p:nvGrpSpPr>
          <p:cNvPr id="37" name="Group 67"/>
          <p:cNvGrpSpPr/>
          <p:nvPr/>
        </p:nvGrpSpPr>
        <p:grpSpPr>
          <a:xfrm>
            <a:off x="173160" y="4908600"/>
            <a:ext cx="6825600" cy="110880"/>
            <a:chOff x="173160" y="4908600"/>
            <a:chExt cx="6825600" cy="110880"/>
          </a:xfrm>
        </p:grpSpPr>
        <p:pic>
          <p:nvPicPr>
            <p:cNvPr id="38" name="Picture 68" descr="at.png"/>
            <p:cNvPicPr/>
            <p:nvPr/>
          </p:nvPicPr>
          <p:blipFill>
            <a:blip r:embed="rId5"/>
            <a:stretch/>
          </p:blipFill>
          <p:spPr>
            <a:xfrm>
              <a:off x="173160" y="4911840"/>
              <a:ext cx="163440" cy="10764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39" name="Picture 69" descr="be.png"/>
            <p:cNvPicPr/>
            <p:nvPr/>
          </p:nvPicPr>
          <p:blipFill>
            <a:blip r:embed="rId6"/>
            <a:stretch/>
          </p:blipFill>
          <p:spPr>
            <a:xfrm>
              <a:off x="451440" y="4911840"/>
              <a:ext cx="163440" cy="10764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40" name="Picture 70" descr="ca.png"/>
            <p:cNvPicPr/>
            <p:nvPr/>
          </p:nvPicPr>
          <p:blipFill>
            <a:blip r:embed="rId7"/>
            <a:stretch/>
          </p:blipFill>
          <p:spPr>
            <a:xfrm>
              <a:off x="6835320" y="4908600"/>
              <a:ext cx="163440" cy="10764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41" name="Picture 71" descr="ch.png"/>
            <p:cNvPicPr/>
            <p:nvPr/>
          </p:nvPicPr>
          <p:blipFill>
            <a:blip r:embed="rId8"/>
            <a:stretch/>
          </p:blipFill>
          <p:spPr>
            <a:xfrm>
              <a:off x="5756040" y="4911840"/>
              <a:ext cx="163440" cy="10764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42" name="Picture 72" descr="cz.png"/>
            <p:cNvPicPr/>
            <p:nvPr/>
          </p:nvPicPr>
          <p:blipFill>
            <a:blip r:embed="rId9"/>
            <a:stretch/>
          </p:blipFill>
          <p:spPr>
            <a:xfrm>
              <a:off x="732240" y="4911840"/>
              <a:ext cx="163440" cy="10764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43" name="Picture 73" descr="de.png"/>
            <p:cNvPicPr/>
            <p:nvPr/>
          </p:nvPicPr>
          <p:blipFill>
            <a:blip r:embed="rId10"/>
            <a:stretch/>
          </p:blipFill>
          <p:spPr>
            <a:xfrm>
              <a:off x="2131200" y="4911840"/>
              <a:ext cx="163440" cy="10764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44" name="Picture 74" descr="dk.png"/>
            <p:cNvPicPr/>
            <p:nvPr/>
          </p:nvPicPr>
          <p:blipFill>
            <a:blip r:embed="rId11"/>
            <a:stretch/>
          </p:blipFill>
          <p:spPr>
            <a:xfrm>
              <a:off x="1010520" y="4911840"/>
              <a:ext cx="163440" cy="10764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45" name="Picture 75" descr="ee.png"/>
            <p:cNvPicPr/>
            <p:nvPr/>
          </p:nvPicPr>
          <p:blipFill>
            <a:blip r:embed="rId12"/>
            <a:stretch/>
          </p:blipFill>
          <p:spPr>
            <a:xfrm>
              <a:off x="1289160" y="4911840"/>
              <a:ext cx="163440" cy="10764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46" name="Picture 76" descr="es.png"/>
            <p:cNvPicPr/>
            <p:nvPr/>
          </p:nvPicPr>
          <p:blipFill>
            <a:blip r:embed="rId13"/>
            <a:stretch/>
          </p:blipFill>
          <p:spPr>
            <a:xfrm>
              <a:off x="5197680" y="4911840"/>
              <a:ext cx="163440" cy="10764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47" name="Picture 77" descr="fi.png"/>
            <p:cNvPicPr/>
            <p:nvPr/>
          </p:nvPicPr>
          <p:blipFill>
            <a:blip r:embed="rId14"/>
            <a:stretch/>
          </p:blipFill>
          <p:spPr>
            <a:xfrm>
              <a:off x="1572480" y="4911840"/>
              <a:ext cx="163440" cy="10764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48" name="Picture 78" descr="fr.png"/>
            <p:cNvPicPr/>
            <p:nvPr/>
          </p:nvPicPr>
          <p:blipFill>
            <a:blip r:embed="rId15"/>
            <a:stretch/>
          </p:blipFill>
          <p:spPr>
            <a:xfrm>
              <a:off x="1850040" y="4911840"/>
              <a:ext cx="163440" cy="10764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49" name="Picture 79" descr="gr.png"/>
            <p:cNvPicPr/>
            <p:nvPr/>
          </p:nvPicPr>
          <p:blipFill>
            <a:blip r:embed="rId16"/>
            <a:stretch/>
          </p:blipFill>
          <p:spPr>
            <a:xfrm>
              <a:off x="2408400" y="4911840"/>
              <a:ext cx="163440" cy="10764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50" name="Picture 80" descr="hu.png"/>
            <p:cNvPicPr/>
            <p:nvPr/>
          </p:nvPicPr>
          <p:blipFill>
            <a:blip r:embed="rId17"/>
            <a:stretch/>
          </p:blipFill>
          <p:spPr>
            <a:xfrm>
              <a:off x="2685960" y="4911840"/>
              <a:ext cx="163440" cy="10764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51" name="Picture 81" descr="ie.png"/>
            <p:cNvPicPr/>
            <p:nvPr/>
          </p:nvPicPr>
          <p:blipFill>
            <a:blip r:embed="rId18"/>
            <a:stretch/>
          </p:blipFill>
          <p:spPr>
            <a:xfrm>
              <a:off x="2963160" y="4911840"/>
              <a:ext cx="163440" cy="10764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52" name="Picture 82" descr="it.png"/>
            <p:cNvPicPr/>
            <p:nvPr/>
          </p:nvPicPr>
          <p:blipFill>
            <a:blip r:embed="rId19"/>
            <a:stretch/>
          </p:blipFill>
          <p:spPr>
            <a:xfrm>
              <a:off x="3240360" y="4911840"/>
              <a:ext cx="163440" cy="10764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53" name="Picture 83" descr="lu.png"/>
            <p:cNvPicPr/>
            <p:nvPr/>
          </p:nvPicPr>
          <p:blipFill>
            <a:blip r:embed="rId20"/>
            <a:stretch/>
          </p:blipFill>
          <p:spPr>
            <a:xfrm>
              <a:off x="3519000" y="4911840"/>
              <a:ext cx="163440" cy="10764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54" name="Picture 84" descr="nl.png"/>
            <p:cNvPicPr/>
            <p:nvPr/>
          </p:nvPicPr>
          <p:blipFill>
            <a:blip r:embed="rId21"/>
            <a:stretch/>
          </p:blipFill>
          <p:spPr>
            <a:xfrm>
              <a:off x="3800160" y="4911840"/>
              <a:ext cx="163440" cy="10764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55" name="Picture 85" descr="no.png"/>
            <p:cNvPicPr/>
            <p:nvPr/>
          </p:nvPicPr>
          <p:blipFill>
            <a:blip r:embed="rId22"/>
            <a:stretch/>
          </p:blipFill>
          <p:spPr>
            <a:xfrm>
              <a:off x="4083840" y="4911840"/>
              <a:ext cx="163440" cy="10764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56" name="Picture 86" descr="pl.png"/>
            <p:cNvPicPr/>
            <p:nvPr/>
          </p:nvPicPr>
          <p:blipFill>
            <a:blip r:embed="rId23"/>
            <a:stretch/>
          </p:blipFill>
          <p:spPr>
            <a:xfrm>
              <a:off x="4359960" y="4911840"/>
              <a:ext cx="163440" cy="10764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57" name="Picture 87" descr="pt.png"/>
            <p:cNvPicPr/>
            <p:nvPr/>
          </p:nvPicPr>
          <p:blipFill>
            <a:blip r:embed="rId24"/>
            <a:stretch/>
          </p:blipFill>
          <p:spPr>
            <a:xfrm>
              <a:off x="4639680" y="4911840"/>
              <a:ext cx="163440" cy="10764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58" name="Picture 88" descr="ro.png"/>
            <p:cNvPicPr/>
            <p:nvPr/>
          </p:nvPicPr>
          <p:blipFill>
            <a:blip r:embed="rId25"/>
            <a:stretch/>
          </p:blipFill>
          <p:spPr>
            <a:xfrm>
              <a:off x="4920840" y="4911840"/>
              <a:ext cx="163440" cy="10764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59" name="Picture 89" descr="se.png"/>
            <p:cNvPicPr/>
            <p:nvPr/>
          </p:nvPicPr>
          <p:blipFill>
            <a:blip r:embed="rId26"/>
            <a:stretch/>
          </p:blipFill>
          <p:spPr>
            <a:xfrm>
              <a:off x="5476320" y="4911840"/>
              <a:ext cx="163440" cy="10764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60" name="Picture 90" descr="uk.png"/>
            <p:cNvPicPr/>
            <p:nvPr/>
          </p:nvPicPr>
          <p:blipFill>
            <a:blip r:embed="rId27"/>
            <a:stretch/>
          </p:blipFill>
          <p:spPr>
            <a:xfrm>
              <a:off x="6031080" y="4911840"/>
              <a:ext cx="163440" cy="10764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61" name="Picture 91" descr="si.png"/>
            <p:cNvPicPr/>
            <p:nvPr/>
          </p:nvPicPr>
          <p:blipFill>
            <a:blip r:embed="rId28"/>
            <a:stretch/>
          </p:blipFill>
          <p:spPr>
            <a:xfrm>
              <a:off x="6435720" y="4910400"/>
              <a:ext cx="163080" cy="107280"/>
            </a:xfrm>
            <a:prstGeom prst="rect">
              <a:avLst/>
            </a:prstGeom>
            <a:ln w="0">
              <a:noFill/>
            </a:ln>
          </p:spPr>
        </p:pic>
      </p:grpSp>
      <p:sp>
        <p:nvSpPr>
          <p:cNvPr id="62" name="PlaceHolder 1"/>
          <p:cNvSpPr>
            <a:spLocks noGrp="1"/>
          </p:cNvSpPr>
          <p:nvPr>
            <p:ph type="title"/>
          </p:nvPr>
        </p:nvSpPr>
        <p:spPr>
          <a:xfrm>
            <a:off x="587520" y="1856160"/>
            <a:ext cx="7946640" cy="5842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numCol="1" spcCol="0" anchor="ctr">
            <a:noAutofit/>
          </a:bodyPr>
          <a:lstStyle/>
          <a:p>
            <a:pPr indent="0">
              <a:lnSpc>
                <a:spcPct val="100000"/>
              </a:lnSpc>
              <a:buNone/>
            </a:pPr>
            <a:r>
              <a:rPr lang="fr-FR" sz="3200" b="0" strike="noStrike" spc="-1">
                <a:solidFill>
                  <a:srgbClr val="FFFFFF"/>
                </a:solidFill>
                <a:latin typeface="Verdana"/>
                <a:ea typeface="MS PGothic"/>
              </a:rPr>
              <a:t>Modifiez le style du titre</a:t>
            </a:r>
            <a:endParaRPr lang="en-US" sz="3200" b="0" strike="noStrike" spc="-1">
              <a:solidFill>
                <a:schemeClr val="dk1"/>
              </a:solidFill>
              <a:latin typeface="Verdana"/>
            </a:endParaRPr>
          </a:p>
        </p:txBody>
      </p:sp>
      <p:sp>
        <p:nvSpPr>
          <p:cNvPr id="63" name="PlaceHolder 2"/>
          <p:cNvSpPr>
            <a:spLocks noGrp="1"/>
          </p:cNvSpPr>
          <p:nvPr>
            <p:ph type="body"/>
          </p:nvPr>
        </p:nvSpPr>
        <p:spPr>
          <a:xfrm>
            <a:off x="457200" y="1203480"/>
            <a:ext cx="8229240" cy="2982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marL="432000" indent="-324000">
              <a:lnSpc>
                <a:spcPct val="119000"/>
              </a:lnSpc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GB" sz="1600" b="0" strike="noStrike" spc="-1">
                <a:solidFill>
                  <a:schemeClr val="lt2"/>
                </a:solidFill>
                <a:latin typeface="Verdana"/>
              </a:rPr>
              <a:t>Click to edit the outline text format</a:t>
            </a:r>
          </a:p>
          <a:p>
            <a:pPr marL="864000" lvl="1" indent="-324000">
              <a:lnSpc>
                <a:spcPct val="119000"/>
              </a:lnSpc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GB" sz="1600" b="0" strike="noStrike" spc="-1">
                <a:solidFill>
                  <a:schemeClr val="lt2"/>
                </a:solidFill>
                <a:latin typeface="Verdana"/>
              </a:rPr>
              <a:t>Second Outline Level</a:t>
            </a:r>
          </a:p>
          <a:p>
            <a:pPr marL="1296000" lvl="2" indent="-288000">
              <a:lnSpc>
                <a:spcPct val="119000"/>
              </a:lnSpc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GB" sz="1600" b="0" strike="noStrike" spc="-1">
                <a:solidFill>
                  <a:schemeClr val="lt2"/>
                </a:solidFill>
                <a:latin typeface="Verdana"/>
              </a:rPr>
              <a:t>Third Outline Level</a:t>
            </a:r>
          </a:p>
          <a:p>
            <a:pPr marL="1728000" lvl="3" indent="-216000">
              <a:lnSpc>
                <a:spcPct val="119000"/>
              </a:lnSpc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GB" sz="1600" b="0" strike="noStrike" spc="-1">
                <a:solidFill>
                  <a:schemeClr val="lt2"/>
                </a:solidFill>
                <a:latin typeface="Verdana"/>
              </a:rPr>
              <a:t>Fourth Outline Level</a:t>
            </a:r>
          </a:p>
          <a:p>
            <a:pPr marL="2160000" lvl="4" indent="-216000">
              <a:lnSpc>
                <a:spcPct val="119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GB" sz="2000" b="0" strike="noStrike" spc="-1">
                <a:solidFill>
                  <a:schemeClr val="lt2"/>
                </a:solidFill>
                <a:latin typeface="Verdana"/>
              </a:rPr>
              <a:t>Fifth Outline Level</a:t>
            </a:r>
          </a:p>
          <a:p>
            <a:pPr marL="2592000" lvl="5" indent="-216000">
              <a:lnSpc>
                <a:spcPct val="119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GB" sz="2000" b="0" strike="noStrike" spc="-1">
                <a:solidFill>
                  <a:schemeClr val="lt2"/>
                </a:solidFill>
                <a:latin typeface="Verdana"/>
              </a:rPr>
              <a:t>Sixth Outline Level</a:t>
            </a:r>
          </a:p>
          <a:p>
            <a:pPr marL="3024000" lvl="6" indent="-216000">
              <a:lnSpc>
                <a:spcPct val="119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GB" sz="2000" b="0" strike="noStrike" spc="-1">
                <a:solidFill>
                  <a:schemeClr val="lt2"/>
                </a:solidFill>
                <a:latin typeface="Verdana"/>
              </a:rPr>
              <a:t>Seventh Outline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8" name="Picture 7" descr="CCI_ppt_edits_landSurfaceTemp2.jpg"/>
          <p:cNvPicPr/>
          <p:nvPr/>
        </p:nvPicPr>
        <p:blipFill>
          <a:blip r:embed="rId3"/>
          <a:stretch/>
        </p:blipFill>
        <p:spPr>
          <a:xfrm>
            <a:off x="0" y="0"/>
            <a:ext cx="9141840" cy="762840"/>
          </a:xfrm>
          <a:prstGeom prst="rect">
            <a:avLst/>
          </a:prstGeom>
          <a:ln w="0">
            <a:noFill/>
          </a:ln>
        </p:spPr>
      </p:pic>
      <p:sp>
        <p:nvSpPr>
          <p:cNvPr id="339" name="CustomShape 1"/>
          <p:cNvSpPr/>
          <p:nvPr/>
        </p:nvSpPr>
        <p:spPr>
          <a:xfrm>
            <a:off x="577800" y="334800"/>
            <a:ext cx="5014440" cy="2120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endParaRPr lang="en-DK" sz="1800" b="0" strike="noStrike" spc="-1">
              <a:solidFill>
                <a:srgbClr val="000000"/>
              </a:solidFill>
              <a:latin typeface="Arial"/>
              <a:ea typeface="DejaVu Sans"/>
            </a:endParaRPr>
          </a:p>
        </p:txBody>
      </p:sp>
      <p:pic>
        <p:nvPicPr>
          <p:cNvPr id="340" name="Picture 11" descr="PPT_Footer.jpg"/>
          <p:cNvPicPr/>
          <p:nvPr/>
        </p:nvPicPr>
        <p:blipFill>
          <a:blip r:embed="rId4"/>
          <a:stretch/>
        </p:blipFill>
        <p:spPr>
          <a:xfrm>
            <a:off x="0" y="4776840"/>
            <a:ext cx="9141840" cy="364680"/>
          </a:xfrm>
          <a:prstGeom prst="rect">
            <a:avLst/>
          </a:prstGeom>
          <a:ln w="0">
            <a:noFill/>
          </a:ln>
        </p:spPr>
      </p:pic>
      <p:sp>
        <p:nvSpPr>
          <p:cNvPr id="341" name="CustomShape 2"/>
          <p:cNvSpPr/>
          <p:nvPr/>
        </p:nvSpPr>
        <p:spPr>
          <a:xfrm>
            <a:off x="165240" y="4575240"/>
            <a:ext cx="5014440" cy="2113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45000" rIns="90000" bIns="45000" anchor="t">
            <a:spAutoFit/>
          </a:bodyPr>
          <a:lstStyle/>
          <a:p>
            <a:pPr>
              <a:lnSpc>
                <a:spcPct val="100000"/>
              </a:lnSpc>
              <a:spcBef>
                <a:spcPts val="400"/>
              </a:spcBef>
            </a:pPr>
            <a:r>
              <a:rPr lang="en-US" sz="800" b="0" strike="noStrike" spc="-1">
                <a:solidFill>
                  <a:srgbClr val="404040"/>
                </a:solidFill>
                <a:latin typeface="Verdana"/>
                <a:ea typeface="ＭＳ Ｐゴシック"/>
              </a:rPr>
              <a:t>ESA UNCLASSIFIED - For Official Use</a:t>
            </a:r>
            <a:endParaRPr lang="en-GB" sz="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42" name="CustomShape 3"/>
          <p:cNvSpPr/>
          <p:nvPr/>
        </p:nvSpPr>
        <p:spPr>
          <a:xfrm>
            <a:off x="4479840" y="4579920"/>
            <a:ext cx="4519080" cy="1454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0" bIns="45000" anchor="t">
            <a:noAutofit/>
          </a:bodyPr>
          <a:lstStyle/>
          <a:p>
            <a:pPr algn="r">
              <a:lnSpc>
                <a:spcPct val="100000"/>
              </a:lnSpc>
              <a:spcBef>
                <a:spcPts val="400"/>
              </a:spcBef>
            </a:pPr>
            <a:r>
              <a:rPr lang="fr-FR" sz="800" b="0" strike="noStrike" spc="-1">
                <a:solidFill>
                  <a:srgbClr val="4D4F53"/>
                </a:solidFill>
                <a:latin typeface="Verdana"/>
                <a:ea typeface="MS PGothic"/>
              </a:rPr>
              <a:t>ESA | 05/12/2024 | Slide  </a:t>
            </a:r>
            <a:fld id="{28536765-2CA1-44BF-805D-56A19043D02B}" type="slidenum">
              <a:rPr lang="en-US" sz="800" b="0" strike="noStrike" spc="-1">
                <a:solidFill>
                  <a:srgbClr val="4D4F53"/>
                </a:solidFill>
                <a:latin typeface="Verdana"/>
                <a:ea typeface="MS PGothic"/>
              </a:rPr>
              <a:t>‹#›</a:t>
            </a:fld>
            <a:endParaRPr lang="en-GB" sz="800" b="0" strike="noStrike" spc="-1">
              <a:solidFill>
                <a:srgbClr val="000000"/>
              </a:solidFill>
              <a:latin typeface="Arial"/>
            </a:endParaRPr>
          </a:p>
        </p:txBody>
      </p:sp>
      <p:grpSp>
        <p:nvGrpSpPr>
          <p:cNvPr id="343" name="Group 4"/>
          <p:cNvGrpSpPr/>
          <p:nvPr/>
        </p:nvGrpSpPr>
        <p:grpSpPr>
          <a:xfrm>
            <a:off x="173160" y="4908600"/>
            <a:ext cx="6823800" cy="109080"/>
            <a:chOff x="173160" y="4908600"/>
            <a:chExt cx="6823800" cy="109080"/>
          </a:xfrm>
        </p:grpSpPr>
        <p:pic>
          <p:nvPicPr>
            <p:cNvPr id="344" name="Picture 40" descr="at.png"/>
            <p:cNvPicPr/>
            <p:nvPr/>
          </p:nvPicPr>
          <p:blipFill>
            <a:blip r:embed="rId5"/>
            <a:stretch/>
          </p:blipFill>
          <p:spPr>
            <a:xfrm>
              <a:off x="173160" y="4911840"/>
              <a:ext cx="161640" cy="10584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345" name="Picture 41" descr="be.png"/>
            <p:cNvPicPr/>
            <p:nvPr/>
          </p:nvPicPr>
          <p:blipFill>
            <a:blip r:embed="rId6"/>
            <a:stretch/>
          </p:blipFill>
          <p:spPr>
            <a:xfrm>
              <a:off x="451440" y="4911840"/>
              <a:ext cx="161640" cy="10584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346" name="Picture 42" descr="ca.png"/>
            <p:cNvPicPr/>
            <p:nvPr/>
          </p:nvPicPr>
          <p:blipFill>
            <a:blip r:embed="rId7"/>
            <a:stretch/>
          </p:blipFill>
          <p:spPr>
            <a:xfrm>
              <a:off x="6835320" y="4908600"/>
              <a:ext cx="161640" cy="10584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347" name="Picture 43" descr="ch.png"/>
            <p:cNvPicPr/>
            <p:nvPr/>
          </p:nvPicPr>
          <p:blipFill>
            <a:blip r:embed="rId8"/>
            <a:stretch/>
          </p:blipFill>
          <p:spPr>
            <a:xfrm>
              <a:off x="5756040" y="4911840"/>
              <a:ext cx="161640" cy="10584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348" name="Picture 44" descr="cz.png"/>
            <p:cNvPicPr/>
            <p:nvPr/>
          </p:nvPicPr>
          <p:blipFill>
            <a:blip r:embed="rId9"/>
            <a:stretch/>
          </p:blipFill>
          <p:spPr>
            <a:xfrm>
              <a:off x="732240" y="4911840"/>
              <a:ext cx="161640" cy="10584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349" name="Picture 45" descr="de.png"/>
            <p:cNvPicPr/>
            <p:nvPr/>
          </p:nvPicPr>
          <p:blipFill>
            <a:blip r:embed="rId10"/>
            <a:stretch/>
          </p:blipFill>
          <p:spPr>
            <a:xfrm>
              <a:off x="2131200" y="4911840"/>
              <a:ext cx="161640" cy="10584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350" name="Picture 46" descr="dk.png"/>
            <p:cNvPicPr/>
            <p:nvPr/>
          </p:nvPicPr>
          <p:blipFill>
            <a:blip r:embed="rId11"/>
            <a:stretch/>
          </p:blipFill>
          <p:spPr>
            <a:xfrm>
              <a:off x="1010520" y="4911840"/>
              <a:ext cx="161640" cy="10584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351" name="Picture 47" descr="ee.png"/>
            <p:cNvPicPr/>
            <p:nvPr/>
          </p:nvPicPr>
          <p:blipFill>
            <a:blip r:embed="rId12"/>
            <a:stretch/>
          </p:blipFill>
          <p:spPr>
            <a:xfrm>
              <a:off x="1289160" y="4911840"/>
              <a:ext cx="161640" cy="10584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352" name="Picture 48" descr="es.png"/>
            <p:cNvPicPr/>
            <p:nvPr/>
          </p:nvPicPr>
          <p:blipFill>
            <a:blip r:embed="rId13"/>
            <a:stretch/>
          </p:blipFill>
          <p:spPr>
            <a:xfrm>
              <a:off x="5197680" y="4911840"/>
              <a:ext cx="161640" cy="10584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353" name="Picture 49" descr="fi.png"/>
            <p:cNvPicPr/>
            <p:nvPr/>
          </p:nvPicPr>
          <p:blipFill>
            <a:blip r:embed="rId14"/>
            <a:stretch/>
          </p:blipFill>
          <p:spPr>
            <a:xfrm>
              <a:off x="1572480" y="4911840"/>
              <a:ext cx="161640" cy="10584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354" name="Picture 50" descr="fr.png"/>
            <p:cNvPicPr/>
            <p:nvPr/>
          </p:nvPicPr>
          <p:blipFill>
            <a:blip r:embed="rId15"/>
            <a:stretch/>
          </p:blipFill>
          <p:spPr>
            <a:xfrm>
              <a:off x="1850040" y="4911840"/>
              <a:ext cx="161640" cy="10584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355" name="Picture 51" descr="gr.png"/>
            <p:cNvPicPr/>
            <p:nvPr/>
          </p:nvPicPr>
          <p:blipFill>
            <a:blip r:embed="rId16"/>
            <a:stretch/>
          </p:blipFill>
          <p:spPr>
            <a:xfrm>
              <a:off x="2408400" y="4911840"/>
              <a:ext cx="161640" cy="10584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356" name="Picture 52" descr="hu.png"/>
            <p:cNvPicPr/>
            <p:nvPr/>
          </p:nvPicPr>
          <p:blipFill>
            <a:blip r:embed="rId17"/>
            <a:stretch/>
          </p:blipFill>
          <p:spPr>
            <a:xfrm>
              <a:off x="2685960" y="4911840"/>
              <a:ext cx="161640" cy="10584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357" name="Picture 53" descr="ie.png"/>
            <p:cNvPicPr/>
            <p:nvPr/>
          </p:nvPicPr>
          <p:blipFill>
            <a:blip r:embed="rId18"/>
            <a:stretch/>
          </p:blipFill>
          <p:spPr>
            <a:xfrm>
              <a:off x="2963160" y="4911840"/>
              <a:ext cx="161640" cy="10584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358" name="Picture 54" descr="it.png"/>
            <p:cNvPicPr/>
            <p:nvPr/>
          </p:nvPicPr>
          <p:blipFill>
            <a:blip r:embed="rId19"/>
            <a:stretch/>
          </p:blipFill>
          <p:spPr>
            <a:xfrm>
              <a:off x="3240360" y="4911840"/>
              <a:ext cx="161640" cy="10584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359" name="Picture 55" descr="lu.png"/>
            <p:cNvPicPr/>
            <p:nvPr/>
          </p:nvPicPr>
          <p:blipFill>
            <a:blip r:embed="rId20"/>
            <a:stretch/>
          </p:blipFill>
          <p:spPr>
            <a:xfrm>
              <a:off x="3519000" y="4911840"/>
              <a:ext cx="161640" cy="10584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360" name="Picture 56" descr="nl.png"/>
            <p:cNvPicPr/>
            <p:nvPr/>
          </p:nvPicPr>
          <p:blipFill>
            <a:blip r:embed="rId21"/>
            <a:stretch/>
          </p:blipFill>
          <p:spPr>
            <a:xfrm>
              <a:off x="3800160" y="4911840"/>
              <a:ext cx="161640" cy="10584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361" name="Picture 57" descr="no.png"/>
            <p:cNvPicPr/>
            <p:nvPr/>
          </p:nvPicPr>
          <p:blipFill>
            <a:blip r:embed="rId22"/>
            <a:stretch/>
          </p:blipFill>
          <p:spPr>
            <a:xfrm>
              <a:off x="4083840" y="4911840"/>
              <a:ext cx="161640" cy="10584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362" name="Picture 58" descr="pl.png"/>
            <p:cNvPicPr/>
            <p:nvPr/>
          </p:nvPicPr>
          <p:blipFill>
            <a:blip r:embed="rId23"/>
            <a:stretch/>
          </p:blipFill>
          <p:spPr>
            <a:xfrm>
              <a:off x="4359960" y="4911840"/>
              <a:ext cx="161640" cy="10584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363" name="Picture 59" descr="pt.png"/>
            <p:cNvPicPr/>
            <p:nvPr/>
          </p:nvPicPr>
          <p:blipFill>
            <a:blip r:embed="rId24"/>
            <a:stretch/>
          </p:blipFill>
          <p:spPr>
            <a:xfrm>
              <a:off x="4639680" y="4911840"/>
              <a:ext cx="161640" cy="10584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364" name="Picture 60" descr="ro.png"/>
            <p:cNvPicPr/>
            <p:nvPr/>
          </p:nvPicPr>
          <p:blipFill>
            <a:blip r:embed="rId25"/>
            <a:stretch/>
          </p:blipFill>
          <p:spPr>
            <a:xfrm>
              <a:off x="4920840" y="4911840"/>
              <a:ext cx="161640" cy="10584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365" name="Picture 61" descr="se.png"/>
            <p:cNvPicPr/>
            <p:nvPr/>
          </p:nvPicPr>
          <p:blipFill>
            <a:blip r:embed="rId26"/>
            <a:stretch/>
          </p:blipFill>
          <p:spPr>
            <a:xfrm>
              <a:off x="5476320" y="4911840"/>
              <a:ext cx="161640" cy="10584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366" name="Picture 62" descr="uk.png"/>
            <p:cNvPicPr/>
            <p:nvPr/>
          </p:nvPicPr>
          <p:blipFill>
            <a:blip r:embed="rId27"/>
            <a:stretch/>
          </p:blipFill>
          <p:spPr>
            <a:xfrm>
              <a:off x="6031080" y="4911840"/>
              <a:ext cx="161640" cy="10584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367" name="Picture 63" descr="si.png"/>
            <p:cNvPicPr/>
            <p:nvPr/>
          </p:nvPicPr>
          <p:blipFill>
            <a:blip r:embed="rId28"/>
            <a:stretch/>
          </p:blipFill>
          <p:spPr>
            <a:xfrm>
              <a:off x="6435720" y="4910400"/>
              <a:ext cx="161280" cy="105480"/>
            </a:xfrm>
            <a:prstGeom prst="rect">
              <a:avLst/>
            </a:prstGeom>
            <a:ln w="0">
              <a:noFill/>
            </a:ln>
          </p:spPr>
        </p:pic>
      </p:grpSp>
      <p:pic>
        <p:nvPicPr>
          <p:cNvPr id="368" name="Picture 34"/>
          <p:cNvPicPr/>
          <p:nvPr/>
        </p:nvPicPr>
        <p:blipFill>
          <a:blip r:embed="rId29"/>
          <a:srcRect b="28618"/>
          <a:stretch/>
        </p:blipFill>
        <p:spPr>
          <a:xfrm>
            <a:off x="7788240" y="155520"/>
            <a:ext cx="1207440" cy="466200"/>
          </a:xfrm>
          <a:prstGeom prst="rect">
            <a:avLst/>
          </a:prstGeom>
          <a:ln w="0">
            <a:noFill/>
          </a:ln>
        </p:spPr>
      </p:pic>
      <p:sp>
        <p:nvSpPr>
          <p:cNvPr id="369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9240" cy="8586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r>
              <a:rPr lang="en-GB" sz="4400" b="0" strike="noStrike" spc="-1">
                <a:solidFill>
                  <a:srgbClr val="000000"/>
                </a:solidFill>
                <a:latin typeface="Arial"/>
              </a:rPr>
              <a:t>Click to edit the title text format</a:t>
            </a:r>
          </a:p>
        </p:txBody>
      </p:sp>
      <p:sp>
        <p:nvSpPr>
          <p:cNvPr id="370" name="PlaceHolder 2"/>
          <p:cNvSpPr>
            <a:spLocks noGrp="1"/>
          </p:cNvSpPr>
          <p:nvPr>
            <p:ph type="body"/>
          </p:nvPr>
        </p:nvSpPr>
        <p:spPr>
          <a:xfrm>
            <a:off x="457200" y="1203480"/>
            <a:ext cx="8229240" cy="2982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GB" sz="3200" b="0" strike="noStrike" spc="-1">
                <a:solidFill>
                  <a:srgbClr val="000000"/>
                </a:solidFill>
                <a:latin typeface="Arial"/>
              </a:rPr>
              <a:t>Click to edit the outline text format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GB" sz="2800" b="0" strike="noStrike" spc="-1">
                <a:solidFill>
                  <a:srgbClr val="000000"/>
                </a:solidFill>
                <a:latin typeface="Arial"/>
              </a:rPr>
              <a:t>Second Outline Level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GB" sz="2400" b="0" strike="noStrike" spc="-1">
                <a:solidFill>
                  <a:srgbClr val="000000"/>
                </a:solidFill>
                <a:latin typeface="Arial"/>
              </a:rPr>
              <a:t>Third Outline Level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GB" sz="2000" b="0" strike="noStrike" spc="-1">
                <a:solidFill>
                  <a:srgbClr val="000000"/>
                </a:solidFill>
                <a:latin typeface="Arial"/>
              </a:rPr>
              <a:t>Fourth Outline Level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GB" sz="2000" b="0" strike="noStrike" spc="-1">
                <a:solidFill>
                  <a:srgbClr val="000000"/>
                </a:solidFill>
                <a:latin typeface="Arial"/>
              </a:rPr>
              <a:t>Fifth Outline Level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GB" sz="2000" b="0" strike="noStrike" spc="-1">
                <a:solidFill>
                  <a:srgbClr val="000000"/>
                </a:solidFill>
                <a:latin typeface="Arial"/>
              </a:rPr>
              <a:t>Sixth Outline Level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GB" sz="2000" b="0" strike="noStrike" spc="-1">
                <a:solidFill>
                  <a:srgbClr val="000000"/>
                </a:solidFill>
                <a:latin typeface="Arial"/>
              </a:rPr>
              <a:t>Seventh Outline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" name="Picture 7" descr="CCI_ppt_edits_landSurfaceTemp2.jpg"/>
          <p:cNvPicPr/>
          <p:nvPr/>
        </p:nvPicPr>
        <p:blipFill>
          <a:blip r:embed="rId3"/>
          <a:stretch/>
        </p:blipFill>
        <p:spPr>
          <a:xfrm>
            <a:off x="0" y="0"/>
            <a:ext cx="9143640" cy="764640"/>
          </a:xfrm>
          <a:prstGeom prst="rect">
            <a:avLst/>
          </a:prstGeom>
          <a:ln w="0">
            <a:noFill/>
          </a:ln>
        </p:spPr>
      </p:pic>
      <p:sp>
        <p:nvSpPr>
          <p:cNvPr id="67" name="Text Box DG"/>
          <p:cNvSpPr/>
          <p:nvPr/>
        </p:nvSpPr>
        <p:spPr>
          <a:xfrm>
            <a:off x="577800" y="334800"/>
            <a:ext cx="5016240" cy="2138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  <a:spcBef>
                <a:spcPts val="400"/>
              </a:spcBef>
            </a:pPr>
            <a:endParaRPr lang="en-US" sz="800" b="0" strike="noStrike" spc="-1">
              <a:solidFill>
                <a:schemeClr val="dk1"/>
              </a:solidFill>
              <a:latin typeface="Verdana"/>
              <a:ea typeface="ＭＳ Ｐゴシック"/>
            </a:endParaRPr>
          </a:p>
        </p:txBody>
      </p:sp>
      <p:pic>
        <p:nvPicPr>
          <p:cNvPr id="68" name="Picture 11" descr="PPT_Footer.jpg"/>
          <p:cNvPicPr/>
          <p:nvPr/>
        </p:nvPicPr>
        <p:blipFill>
          <a:blip r:embed="rId4"/>
          <a:stretch/>
        </p:blipFill>
        <p:spPr>
          <a:xfrm>
            <a:off x="0" y="4776840"/>
            <a:ext cx="9143640" cy="366480"/>
          </a:xfrm>
          <a:prstGeom prst="rect">
            <a:avLst/>
          </a:prstGeom>
          <a:ln w="0">
            <a:noFill/>
          </a:ln>
        </p:spPr>
      </p:pic>
      <p:sp>
        <p:nvSpPr>
          <p:cNvPr id="69" name="Text Box 38"/>
          <p:cNvSpPr/>
          <p:nvPr/>
        </p:nvSpPr>
        <p:spPr>
          <a:xfrm>
            <a:off x="165240" y="4575240"/>
            <a:ext cx="5016240" cy="2113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45000" rIns="90000" bIns="45000" anchor="t">
            <a:spAutoFit/>
          </a:bodyPr>
          <a:lstStyle/>
          <a:p>
            <a:pPr>
              <a:lnSpc>
                <a:spcPct val="100000"/>
              </a:lnSpc>
              <a:spcBef>
                <a:spcPts val="400"/>
              </a:spcBef>
            </a:pPr>
            <a:r>
              <a:rPr lang="en-US" sz="800" b="0" strike="noStrike" spc="-1">
                <a:solidFill>
                  <a:srgbClr val="404040"/>
                </a:solidFill>
                <a:latin typeface="Verdana"/>
                <a:ea typeface="ＭＳ Ｐゴシック"/>
              </a:rPr>
              <a:t>ESA UNCLASSIFIED - For Official Use</a:t>
            </a:r>
            <a:endParaRPr lang="en-GB" sz="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70" name="Text Box 34"/>
          <p:cNvSpPr/>
          <p:nvPr/>
        </p:nvSpPr>
        <p:spPr>
          <a:xfrm>
            <a:off x="4479840" y="4579920"/>
            <a:ext cx="4520880" cy="1472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0" bIns="45000" anchor="t">
            <a:noAutofit/>
          </a:bodyPr>
          <a:lstStyle/>
          <a:p>
            <a:pPr algn="r">
              <a:lnSpc>
                <a:spcPct val="100000"/>
              </a:lnSpc>
              <a:spcBef>
                <a:spcPts val="400"/>
              </a:spcBef>
            </a:pPr>
            <a:r>
              <a:rPr lang="fr-FR" sz="800" b="0" strike="noStrike" spc="-1">
                <a:solidFill>
                  <a:schemeClr val="lt2"/>
                </a:solidFill>
                <a:latin typeface="Verdana"/>
                <a:ea typeface="MS PGothic"/>
              </a:rPr>
              <a:t>ESA | LST_cci Workshop 12-14 May 2026 | Slide  </a:t>
            </a:r>
            <a:fld id="{017DEA8E-E92E-48A9-A320-4525B3A5CC4F}" type="slidenum">
              <a:rPr lang="en-US" sz="800" b="0" strike="noStrike" spc="-1">
                <a:solidFill>
                  <a:schemeClr val="lt2"/>
                </a:solidFill>
                <a:latin typeface="Verdana"/>
                <a:ea typeface="MS PGothic"/>
              </a:rPr>
              <a:t>‹#›</a:t>
            </a:fld>
            <a:endParaRPr lang="en-GB" sz="800" b="0" strike="noStrike" spc="-1">
              <a:solidFill>
                <a:srgbClr val="000000"/>
              </a:solidFill>
              <a:latin typeface="Arial"/>
            </a:endParaRPr>
          </a:p>
        </p:txBody>
      </p:sp>
      <p:grpSp>
        <p:nvGrpSpPr>
          <p:cNvPr id="71" name="Group 39"/>
          <p:cNvGrpSpPr/>
          <p:nvPr/>
        </p:nvGrpSpPr>
        <p:grpSpPr>
          <a:xfrm>
            <a:off x="173160" y="4908600"/>
            <a:ext cx="6825600" cy="110880"/>
            <a:chOff x="173160" y="4908600"/>
            <a:chExt cx="6825600" cy="110880"/>
          </a:xfrm>
        </p:grpSpPr>
        <p:pic>
          <p:nvPicPr>
            <p:cNvPr id="72" name="Picture 40" descr="at.png"/>
            <p:cNvPicPr/>
            <p:nvPr/>
          </p:nvPicPr>
          <p:blipFill>
            <a:blip r:embed="rId5"/>
            <a:stretch/>
          </p:blipFill>
          <p:spPr>
            <a:xfrm>
              <a:off x="173160" y="4911840"/>
              <a:ext cx="163440" cy="10764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73" name="Picture 41" descr="be.png"/>
            <p:cNvPicPr/>
            <p:nvPr/>
          </p:nvPicPr>
          <p:blipFill>
            <a:blip r:embed="rId6"/>
            <a:stretch/>
          </p:blipFill>
          <p:spPr>
            <a:xfrm>
              <a:off x="451440" y="4911840"/>
              <a:ext cx="163440" cy="10764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74" name="Picture 42" descr="ca.png"/>
            <p:cNvPicPr/>
            <p:nvPr/>
          </p:nvPicPr>
          <p:blipFill>
            <a:blip r:embed="rId7"/>
            <a:stretch/>
          </p:blipFill>
          <p:spPr>
            <a:xfrm>
              <a:off x="6835320" y="4908600"/>
              <a:ext cx="163440" cy="10764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75" name="Picture 43" descr="ch.png"/>
            <p:cNvPicPr/>
            <p:nvPr/>
          </p:nvPicPr>
          <p:blipFill>
            <a:blip r:embed="rId8"/>
            <a:stretch/>
          </p:blipFill>
          <p:spPr>
            <a:xfrm>
              <a:off x="5756040" y="4911840"/>
              <a:ext cx="163440" cy="10764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76" name="Picture 44" descr="cz.png"/>
            <p:cNvPicPr/>
            <p:nvPr/>
          </p:nvPicPr>
          <p:blipFill>
            <a:blip r:embed="rId9"/>
            <a:stretch/>
          </p:blipFill>
          <p:spPr>
            <a:xfrm>
              <a:off x="732240" y="4911840"/>
              <a:ext cx="163440" cy="10764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77" name="Picture 45" descr="de.png"/>
            <p:cNvPicPr/>
            <p:nvPr/>
          </p:nvPicPr>
          <p:blipFill>
            <a:blip r:embed="rId10"/>
            <a:stretch/>
          </p:blipFill>
          <p:spPr>
            <a:xfrm>
              <a:off x="2131200" y="4911840"/>
              <a:ext cx="163440" cy="10764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78" name="Picture 46" descr="dk.png"/>
            <p:cNvPicPr/>
            <p:nvPr/>
          </p:nvPicPr>
          <p:blipFill>
            <a:blip r:embed="rId11"/>
            <a:stretch/>
          </p:blipFill>
          <p:spPr>
            <a:xfrm>
              <a:off x="1010520" y="4911840"/>
              <a:ext cx="163440" cy="10764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79" name="Picture 47" descr="ee.png"/>
            <p:cNvPicPr/>
            <p:nvPr/>
          </p:nvPicPr>
          <p:blipFill>
            <a:blip r:embed="rId12"/>
            <a:stretch/>
          </p:blipFill>
          <p:spPr>
            <a:xfrm>
              <a:off x="1289160" y="4911840"/>
              <a:ext cx="163440" cy="10764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80" name="Picture 48" descr="es.png"/>
            <p:cNvPicPr/>
            <p:nvPr/>
          </p:nvPicPr>
          <p:blipFill>
            <a:blip r:embed="rId13"/>
            <a:stretch/>
          </p:blipFill>
          <p:spPr>
            <a:xfrm>
              <a:off x="5197680" y="4911840"/>
              <a:ext cx="163440" cy="10764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81" name="Picture 49" descr="fi.png"/>
            <p:cNvPicPr/>
            <p:nvPr/>
          </p:nvPicPr>
          <p:blipFill>
            <a:blip r:embed="rId14"/>
            <a:stretch/>
          </p:blipFill>
          <p:spPr>
            <a:xfrm>
              <a:off x="1572480" y="4911840"/>
              <a:ext cx="163440" cy="10764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82" name="Picture 50" descr="fr.png"/>
            <p:cNvPicPr/>
            <p:nvPr/>
          </p:nvPicPr>
          <p:blipFill>
            <a:blip r:embed="rId15"/>
            <a:stretch/>
          </p:blipFill>
          <p:spPr>
            <a:xfrm>
              <a:off x="1850040" y="4911840"/>
              <a:ext cx="163440" cy="10764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83" name="Picture 51" descr="gr.png"/>
            <p:cNvPicPr/>
            <p:nvPr/>
          </p:nvPicPr>
          <p:blipFill>
            <a:blip r:embed="rId16"/>
            <a:stretch/>
          </p:blipFill>
          <p:spPr>
            <a:xfrm>
              <a:off x="2408400" y="4911840"/>
              <a:ext cx="163440" cy="10764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84" name="Picture 52" descr="hu.png"/>
            <p:cNvPicPr/>
            <p:nvPr/>
          </p:nvPicPr>
          <p:blipFill>
            <a:blip r:embed="rId17"/>
            <a:stretch/>
          </p:blipFill>
          <p:spPr>
            <a:xfrm>
              <a:off x="2685960" y="4911840"/>
              <a:ext cx="163440" cy="10764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85" name="Picture 53" descr="ie.png"/>
            <p:cNvPicPr/>
            <p:nvPr/>
          </p:nvPicPr>
          <p:blipFill>
            <a:blip r:embed="rId18"/>
            <a:stretch/>
          </p:blipFill>
          <p:spPr>
            <a:xfrm>
              <a:off x="2963160" y="4911840"/>
              <a:ext cx="163440" cy="10764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86" name="Picture 54" descr="it.png"/>
            <p:cNvPicPr/>
            <p:nvPr/>
          </p:nvPicPr>
          <p:blipFill>
            <a:blip r:embed="rId19"/>
            <a:stretch/>
          </p:blipFill>
          <p:spPr>
            <a:xfrm>
              <a:off x="3240360" y="4911840"/>
              <a:ext cx="163440" cy="10764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87" name="Picture 55" descr="lu.png"/>
            <p:cNvPicPr/>
            <p:nvPr/>
          </p:nvPicPr>
          <p:blipFill>
            <a:blip r:embed="rId20"/>
            <a:stretch/>
          </p:blipFill>
          <p:spPr>
            <a:xfrm>
              <a:off x="3519000" y="4911840"/>
              <a:ext cx="163440" cy="10764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88" name="Picture 56" descr="nl.png"/>
            <p:cNvPicPr/>
            <p:nvPr/>
          </p:nvPicPr>
          <p:blipFill>
            <a:blip r:embed="rId21"/>
            <a:stretch/>
          </p:blipFill>
          <p:spPr>
            <a:xfrm>
              <a:off x="3800160" y="4911840"/>
              <a:ext cx="163440" cy="10764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89" name="Picture 57" descr="no.png"/>
            <p:cNvPicPr/>
            <p:nvPr/>
          </p:nvPicPr>
          <p:blipFill>
            <a:blip r:embed="rId22"/>
            <a:stretch/>
          </p:blipFill>
          <p:spPr>
            <a:xfrm>
              <a:off x="4083840" y="4911840"/>
              <a:ext cx="163440" cy="10764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90" name="Picture 58" descr="pl.png"/>
            <p:cNvPicPr/>
            <p:nvPr/>
          </p:nvPicPr>
          <p:blipFill>
            <a:blip r:embed="rId23"/>
            <a:stretch/>
          </p:blipFill>
          <p:spPr>
            <a:xfrm>
              <a:off x="4359960" y="4911840"/>
              <a:ext cx="163440" cy="10764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91" name="Picture 59" descr="pt.png"/>
            <p:cNvPicPr/>
            <p:nvPr/>
          </p:nvPicPr>
          <p:blipFill>
            <a:blip r:embed="rId24"/>
            <a:stretch/>
          </p:blipFill>
          <p:spPr>
            <a:xfrm>
              <a:off x="4639680" y="4911840"/>
              <a:ext cx="163440" cy="10764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92" name="Picture 60" descr="ro.png"/>
            <p:cNvPicPr/>
            <p:nvPr/>
          </p:nvPicPr>
          <p:blipFill>
            <a:blip r:embed="rId25"/>
            <a:stretch/>
          </p:blipFill>
          <p:spPr>
            <a:xfrm>
              <a:off x="4920840" y="4911840"/>
              <a:ext cx="163440" cy="10764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93" name="Picture 61" descr="se.png"/>
            <p:cNvPicPr/>
            <p:nvPr/>
          </p:nvPicPr>
          <p:blipFill>
            <a:blip r:embed="rId26"/>
            <a:stretch/>
          </p:blipFill>
          <p:spPr>
            <a:xfrm>
              <a:off x="5476320" y="4911840"/>
              <a:ext cx="163440" cy="10764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94" name="Picture 62" descr="uk.png"/>
            <p:cNvPicPr/>
            <p:nvPr/>
          </p:nvPicPr>
          <p:blipFill>
            <a:blip r:embed="rId27"/>
            <a:stretch/>
          </p:blipFill>
          <p:spPr>
            <a:xfrm>
              <a:off x="6031080" y="4911840"/>
              <a:ext cx="163440" cy="10764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95" name="Picture 63" descr="si.png"/>
            <p:cNvPicPr/>
            <p:nvPr/>
          </p:nvPicPr>
          <p:blipFill>
            <a:blip r:embed="rId28"/>
            <a:stretch/>
          </p:blipFill>
          <p:spPr>
            <a:xfrm>
              <a:off x="6435720" y="4910400"/>
              <a:ext cx="163080" cy="107280"/>
            </a:xfrm>
            <a:prstGeom prst="rect">
              <a:avLst/>
            </a:prstGeom>
            <a:ln w="0">
              <a:noFill/>
            </a:ln>
          </p:spPr>
        </p:pic>
      </p:grpSp>
      <p:pic>
        <p:nvPicPr>
          <p:cNvPr id="96" name="Picture 34"/>
          <p:cNvPicPr/>
          <p:nvPr/>
        </p:nvPicPr>
        <p:blipFill>
          <a:blip r:embed="rId29"/>
          <a:srcRect b="28618"/>
          <a:stretch/>
        </p:blipFill>
        <p:spPr>
          <a:xfrm>
            <a:off x="7788240" y="155520"/>
            <a:ext cx="1209240" cy="468000"/>
          </a:xfrm>
          <a:prstGeom prst="rect">
            <a:avLst/>
          </a:prstGeom>
          <a:ln w="0">
            <a:noFill/>
          </a:ln>
        </p:spPr>
      </p:pic>
      <p:sp>
        <p:nvSpPr>
          <p:cNvPr id="97" name="PlaceHolder 1"/>
          <p:cNvSpPr>
            <a:spLocks noGrp="1"/>
          </p:cNvSpPr>
          <p:nvPr>
            <p:ph type="title"/>
          </p:nvPr>
        </p:nvSpPr>
        <p:spPr>
          <a:xfrm>
            <a:off x="774720" y="158760"/>
            <a:ext cx="6955920" cy="42984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numCol="1" spcCol="0" anchor="ctr">
            <a:noAutofit/>
          </a:bodyPr>
          <a:lstStyle/>
          <a:p>
            <a:pPr indent="0">
              <a:lnSpc>
                <a:spcPct val="100000"/>
              </a:lnSpc>
              <a:buNone/>
            </a:pPr>
            <a:r>
              <a:rPr lang="fr-FR" sz="2200" b="0" strike="noStrike" spc="-1">
                <a:solidFill>
                  <a:srgbClr val="FFFFFF"/>
                </a:solidFill>
                <a:latin typeface="Verdana"/>
                <a:ea typeface="MS PGothic"/>
              </a:rPr>
              <a:t>Modifiez le style du titre</a:t>
            </a:r>
            <a:endParaRPr lang="en-US" sz="2200" b="0" strike="noStrike" spc="-1">
              <a:solidFill>
                <a:schemeClr val="dk1"/>
              </a:solidFill>
              <a:latin typeface="Verdana"/>
            </a:endParaRPr>
          </a:p>
        </p:txBody>
      </p:sp>
      <p:sp>
        <p:nvSpPr>
          <p:cNvPr id="98" name="PlaceHolder 2"/>
          <p:cNvSpPr>
            <a:spLocks noGrp="1"/>
          </p:cNvSpPr>
          <p:nvPr>
            <p:ph type="body"/>
          </p:nvPr>
        </p:nvSpPr>
        <p:spPr>
          <a:xfrm>
            <a:off x="173160" y="792000"/>
            <a:ext cx="8746920" cy="382392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numCol="1" spcCol="0" anchor="t">
            <a:noAutofit/>
          </a:bodyPr>
          <a:lstStyle/>
          <a:p>
            <a:pPr indent="0">
              <a:lnSpc>
                <a:spcPct val="119000"/>
              </a:lnSpc>
              <a:spcBef>
                <a:spcPts val="320"/>
              </a:spcBef>
              <a:buNone/>
              <a:tabLst>
                <a:tab pos="0" algn="l"/>
              </a:tabLst>
            </a:pPr>
            <a:r>
              <a:rPr lang="fr-FR" sz="1600" b="0" strike="noStrike" spc="-1">
                <a:solidFill>
                  <a:schemeClr val="lt2"/>
                </a:solidFill>
                <a:latin typeface="Verdana"/>
                <a:ea typeface="MS PGothic"/>
              </a:rPr>
              <a:t>Modifiez les styles du texte du masque</a:t>
            </a:r>
            <a:endParaRPr lang="en-GB" sz="1600" b="0" strike="noStrike" spc="-1">
              <a:solidFill>
                <a:schemeClr val="lt2"/>
              </a:solidFill>
              <a:latin typeface="Verdana"/>
            </a:endParaRPr>
          </a:p>
          <a:p>
            <a:pPr marL="809640" indent="-352440">
              <a:lnSpc>
                <a:spcPct val="119000"/>
              </a:lnSpc>
              <a:spcBef>
                <a:spcPts val="320"/>
              </a:spcBef>
              <a:buNone/>
              <a:tabLst>
                <a:tab pos="0" algn="l"/>
              </a:tabLst>
            </a:pPr>
            <a:r>
              <a:rPr lang="fr-FR" sz="1600" b="0" strike="noStrike" spc="-1">
                <a:solidFill>
                  <a:schemeClr val="lt2"/>
                </a:solidFill>
                <a:latin typeface="Verdana"/>
                <a:ea typeface="MS PGothic"/>
              </a:rPr>
              <a:t>Deuxième niveau</a:t>
            </a:r>
            <a:endParaRPr lang="en-GB" sz="1600" b="0" strike="noStrike" spc="-1">
              <a:solidFill>
                <a:schemeClr val="lt2"/>
              </a:solidFill>
              <a:latin typeface="Verdana"/>
            </a:endParaRPr>
          </a:p>
          <a:p>
            <a:pPr marL="1406520" indent="-492120">
              <a:lnSpc>
                <a:spcPct val="119000"/>
              </a:lnSpc>
              <a:spcBef>
                <a:spcPts val="320"/>
              </a:spcBef>
              <a:buNone/>
              <a:tabLst>
                <a:tab pos="0" algn="l"/>
              </a:tabLst>
            </a:pPr>
            <a:r>
              <a:rPr lang="fr-FR" sz="1600" b="0" strike="noStrike" spc="-1">
                <a:solidFill>
                  <a:schemeClr val="lt2"/>
                </a:solidFill>
                <a:latin typeface="Verdana"/>
                <a:ea typeface="MS PGothic"/>
              </a:rPr>
              <a:t>Troisième niveau</a:t>
            </a:r>
            <a:endParaRPr lang="en-GB" sz="1600" b="0" strike="noStrike" spc="-1">
              <a:solidFill>
                <a:schemeClr val="lt2"/>
              </a:solidFill>
              <a:latin typeface="Verdana"/>
            </a:endParaRPr>
          </a:p>
          <a:p>
            <a:pPr marL="2004840" indent="-633240">
              <a:lnSpc>
                <a:spcPct val="119000"/>
              </a:lnSpc>
              <a:spcBef>
                <a:spcPts val="320"/>
              </a:spcBef>
              <a:buNone/>
              <a:tabLst>
                <a:tab pos="0" algn="l"/>
              </a:tabLst>
            </a:pPr>
            <a:r>
              <a:rPr lang="fr-FR" sz="1600" b="0" strike="noStrike" spc="-1">
                <a:solidFill>
                  <a:schemeClr val="lt2"/>
                </a:solidFill>
                <a:latin typeface="Verdana"/>
                <a:ea typeface="MS PGothic"/>
              </a:rPr>
              <a:t>Quatrième niveau</a:t>
            </a:r>
            <a:endParaRPr lang="en-GB" sz="1600" b="0" strike="noStrike" spc="-1">
              <a:solidFill>
                <a:schemeClr val="lt2"/>
              </a:solidFill>
              <a:latin typeface="Verdana"/>
            </a:endParaRPr>
          </a:p>
          <a:p>
            <a:pPr marL="2602080" indent="-773280">
              <a:lnSpc>
                <a:spcPct val="119000"/>
              </a:lnSpc>
              <a:spcBef>
                <a:spcPts val="320"/>
              </a:spcBef>
              <a:buNone/>
              <a:tabLst>
                <a:tab pos="0" algn="l"/>
              </a:tabLst>
            </a:pPr>
            <a:r>
              <a:rPr lang="fr-FR" sz="1600" b="0" strike="noStrike" spc="-1">
                <a:solidFill>
                  <a:schemeClr val="lt2"/>
                </a:solidFill>
                <a:latin typeface="Verdana"/>
                <a:ea typeface="MS PGothic"/>
              </a:rPr>
              <a:t>Cinquième niveau</a:t>
            </a:r>
            <a:endParaRPr lang="en-GB" sz="1600" b="0" strike="noStrike" spc="-1">
              <a:solidFill>
                <a:schemeClr val="lt2"/>
              </a:solidFill>
              <a:latin typeface="Verdana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1" name="Picture 7" descr="CCI_ppt_edits_landSurfaceTemp2.jpg"/>
          <p:cNvPicPr/>
          <p:nvPr/>
        </p:nvPicPr>
        <p:blipFill>
          <a:blip r:embed="rId3"/>
          <a:stretch/>
        </p:blipFill>
        <p:spPr>
          <a:xfrm>
            <a:off x="0" y="0"/>
            <a:ext cx="9143640" cy="764640"/>
          </a:xfrm>
          <a:prstGeom prst="rect">
            <a:avLst/>
          </a:prstGeom>
          <a:ln w="0">
            <a:noFill/>
          </a:ln>
        </p:spPr>
      </p:pic>
      <p:sp>
        <p:nvSpPr>
          <p:cNvPr id="102" name="Text Box DG"/>
          <p:cNvSpPr/>
          <p:nvPr/>
        </p:nvSpPr>
        <p:spPr>
          <a:xfrm>
            <a:off x="577800" y="334800"/>
            <a:ext cx="5016240" cy="2138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  <a:spcBef>
                <a:spcPts val="400"/>
              </a:spcBef>
            </a:pPr>
            <a:endParaRPr lang="en-US" sz="800" b="0" strike="noStrike" spc="-1">
              <a:solidFill>
                <a:schemeClr val="dk1"/>
              </a:solidFill>
              <a:latin typeface="Verdana"/>
              <a:ea typeface="ＭＳ Ｐゴシック"/>
            </a:endParaRPr>
          </a:p>
        </p:txBody>
      </p:sp>
      <p:pic>
        <p:nvPicPr>
          <p:cNvPr id="103" name="Picture 11" descr="PPT_Footer.jpg"/>
          <p:cNvPicPr/>
          <p:nvPr/>
        </p:nvPicPr>
        <p:blipFill>
          <a:blip r:embed="rId4"/>
          <a:stretch/>
        </p:blipFill>
        <p:spPr>
          <a:xfrm>
            <a:off x="0" y="4776840"/>
            <a:ext cx="9143640" cy="366480"/>
          </a:xfrm>
          <a:prstGeom prst="rect">
            <a:avLst/>
          </a:prstGeom>
          <a:ln w="0">
            <a:noFill/>
          </a:ln>
        </p:spPr>
      </p:pic>
      <p:sp>
        <p:nvSpPr>
          <p:cNvPr id="104" name="Text Box 38"/>
          <p:cNvSpPr/>
          <p:nvPr/>
        </p:nvSpPr>
        <p:spPr>
          <a:xfrm>
            <a:off x="165240" y="4575240"/>
            <a:ext cx="5016240" cy="2113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45000" rIns="90000" bIns="45000" anchor="t">
            <a:spAutoFit/>
          </a:bodyPr>
          <a:lstStyle/>
          <a:p>
            <a:pPr>
              <a:lnSpc>
                <a:spcPct val="100000"/>
              </a:lnSpc>
              <a:spcBef>
                <a:spcPts val="400"/>
              </a:spcBef>
            </a:pPr>
            <a:r>
              <a:rPr lang="en-US" sz="800" b="0" strike="noStrike" spc="-1">
                <a:solidFill>
                  <a:srgbClr val="404040"/>
                </a:solidFill>
                <a:latin typeface="Verdana"/>
                <a:ea typeface="ＭＳ Ｐゴシック"/>
              </a:rPr>
              <a:t>ESA UNCLASSIFIED - For Official Use</a:t>
            </a:r>
            <a:endParaRPr lang="en-GB" sz="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5" name="Text Box 34"/>
          <p:cNvSpPr/>
          <p:nvPr/>
        </p:nvSpPr>
        <p:spPr>
          <a:xfrm>
            <a:off x="4479840" y="4579920"/>
            <a:ext cx="4520880" cy="1472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0" bIns="45000" anchor="t">
            <a:noAutofit/>
          </a:bodyPr>
          <a:lstStyle/>
          <a:p>
            <a:pPr algn="r">
              <a:lnSpc>
                <a:spcPct val="100000"/>
              </a:lnSpc>
              <a:spcBef>
                <a:spcPts val="400"/>
              </a:spcBef>
            </a:pPr>
            <a:r>
              <a:rPr lang="fr-FR" sz="800" b="0" strike="noStrike" spc="-1">
                <a:solidFill>
                  <a:schemeClr val="lt2"/>
                </a:solidFill>
                <a:latin typeface="Verdana"/>
                <a:ea typeface="MS PGothic"/>
              </a:rPr>
              <a:t>ESA | LST_cci Workshop 12-14 May 2026 | Slide  </a:t>
            </a:r>
            <a:fld id="{9B2C5FB3-0CF0-475D-B7D9-CB54F5C8F19D}" type="slidenum">
              <a:rPr lang="en-US" sz="800" b="0" strike="noStrike" spc="-1">
                <a:solidFill>
                  <a:schemeClr val="lt2"/>
                </a:solidFill>
                <a:latin typeface="Verdana"/>
                <a:ea typeface="MS PGothic"/>
              </a:rPr>
              <a:t>‹#›</a:t>
            </a:fld>
            <a:endParaRPr lang="en-GB" sz="800" b="0" strike="noStrike" spc="-1">
              <a:solidFill>
                <a:srgbClr val="000000"/>
              </a:solidFill>
              <a:latin typeface="Arial"/>
            </a:endParaRPr>
          </a:p>
        </p:txBody>
      </p:sp>
      <p:grpSp>
        <p:nvGrpSpPr>
          <p:cNvPr id="106" name="Group 39"/>
          <p:cNvGrpSpPr/>
          <p:nvPr/>
        </p:nvGrpSpPr>
        <p:grpSpPr>
          <a:xfrm>
            <a:off x="173160" y="4908600"/>
            <a:ext cx="6825600" cy="110880"/>
            <a:chOff x="173160" y="4908600"/>
            <a:chExt cx="6825600" cy="110880"/>
          </a:xfrm>
        </p:grpSpPr>
        <p:pic>
          <p:nvPicPr>
            <p:cNvPr id="107" name="Picture 40" descr="at.png"/>
            <p:cNvPicPr/>
            <p:nvPr/>
          </p:nvPicPr>
          <p:blipFill>
            <a:blip r:embed="rId5"/>
            <a:stretch/>
          </p:blipFill>
          <p:spPr>
            <a:xfrm>
              <a:off x="173160" y="4911840"/>
              <a:ext cx="163440" cy="10764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108" name="Picture 41" descr="be.png"/>
            <p:cNvPicPr/>
            <p:nvPr/>
          </p:nvPicPr>
          <p:blipFill>
            <a:blip r:embed="rId6"/>
            <a:stretch/>
          </p:blipFill>
          <p:spPr>
            <a:xfrm>
              <a:off x="451440" y="4911840"/>
              <a:ext cx="163440" cy="10764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109" name="Picture 42" descr="ca.png"/>
            <p:cNvPicPr/>
            <p:nvPr/>
          </p:nvPicPr>
          <p:blipFill>
            <a:blip r:embed="rId7"/>
            <a:stretch/>
          </p:blipFill>
          <p:spPr>
            <a:xfrm>
              <a:off x="6835320" y="4908600"/>
              <a:ext cx="163440" cy="10764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110" name="Picture 43" descr="ch.png"/>
            <p:cNvPicPr/>
            <p:nvPr/>
          </p:nvPicPr>
          <p:blipFill>
            <a:blip r:embed="rId8"/>
            <a:stretch/>
          </p:blipFill>
          <p:spPr>
            <a:xfrm>
              <a:off x="5756040" y="4911840"/>
              <a:ext cx="163440" cy="10764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111" name="Picture 44" descr="cz.png"/>
            <p:cNvPicPr/>
            <p:nvPr/>
          </p:nvPicPr>
          <p:blipFill>
            <a:blip r:embed="rId9"/>
            <a:stretch/>
          </p:blipFill>
          <p:spPr>
            <a:xfrm>
              <a:off x="732240" y="4911840"/>
              <a:ext cx="163440" cy="10764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112" name="Picture 45" descr="de.png"/>
            <p:cNvPicPr/>
            <p:nvPr/>
          </p:nvPicPr>
          <p:blipFill>
            <a:blip r:embed="rId10"/>
            <a:stretch/>
          </p:blipFill>
          <p:spPr>
            <a:xfrm>
              <a:off x="2131200" y="4911840"/>
              <a:ext cx="163440" cy="10764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113" name="Picture 46" descr="dk.png"/>
            <p:cNvPicPr/>
            <p:nvPr/>
          </p:nvPicPr>
          <p:blipFill>
            <a:blip r:embed="rId11"/>
            <a:stretch/>
          </p:blipFill>
          <p:spPr>
            <a:xfrm>
              <a:off x="1010520" y="4911840"/>
              <a:ext cx="163440" cy="10764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114" name="Picture 47" descr="ee.png"/>
            <p:cNvPicPr/>
            <p:nvPr/>
          </p:nvPicPr>
          <p:blipFill>
            <a:blip r:embed="rId12"/>
            <a:stretch/>
          </p:blipFill>
          <p:spPr>
            <a:xfrm>
              <a:off x="1289160" y="4911840"/>
              <a:ext cx="163440" cy="10764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115" name="Picture 48" descr="es.png"/>
            <p:cNvPicPr/>
            <p:nvPr/>
          </p:nvPicPr>
          <p:blipFill>
            <a:blip r:embed="rId13"/>
            <a:stretch/>
          </p:blipFill>
          <p:spPr>
            <a:xfrm>
              <a:off x="5197680" y="4911840"/>
              <a:ext cx="163440" cy="10764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116" name="Picture 49" descr="fi.png"/>
            <p:cNvPicPr/>
            <p:nvPr/>
          </p:nvPicPr>
          <p:blipFill>
            <a:blip r:embed="rId14"/>
            <a:stretch/>
          </p:blipFill>
          <p:spPr>
            <a:xfrm>
              <a:off x="1572480" y="4911840"/>
              <a:ext cx="163440" cy="10764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117" name="Picture 50" descr="fr.png"/>
            <p:cNvPicPr/>
            <p:nvPr/>
          </p:nvPicPr>
          <p:blipFill>
            <a:blip r:embed="rId15"/>
            <a:stretch/>
          </p:blipFill>
          <p:spPr>
            <a:xfrm>
              <a:off x="1850040" y="4911840"/>
              <a:ext cx="163440" cy="10764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118" name="Picture 51" descr="gr.png"/>
            <p:cNvPicPr/>
            <p:nvPr/>
          </p:nvPicPr>
          <p:blipFill>
            <a:blip r:embed="rId16"/>
            <a:stretch/>
          </p:blipFill>
          <p:spPr>
            <a:xfrm>
              <a:off x="2408400" y="4911840"/>
              <a:ext cx="163440" cy="10764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119" name="Picture 52" descr="hu.png"/>
            <p:cNvPicPr/>
            <p:nvPr/>
          </p:nvPicPr>
          <p:blipFill>
            <a:blip r:embed="rId17"/>
            <a:stretch/>
          </p:blipFill>
          <p:spPr>
            <a:xfrm>
              <a:off x="2685960" y="4911840"/>
              <a:ext cx="163440" cy="10764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120" name="Picture 53" descr="ie.png"/>
            <p:cNvPicPr/>
            <p:nvPr/>
          </p:nvPicPr>
          <p:blipFill>
            <a:blip r:embed="rId18"/>
            <a:stretch/>
          </p:blipFill>
          <p:spPr>
            <a:xfrm>
              <a:off x="2963160" y="4911840"/>
              <a:ext cx="163440" cy="10764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121" name="Picture 54" descr="it.png"/>
            <p:cNvPicPr/>
            <p:nvPr/>
          </p:nvPicPr>
          <p:blipFill>
            <a:blip r:embed="rId19"/>
            <a:stretch/>
          </p:blipFill>
          <p:spPr>
            <a:xfrm>
              <a:off x="3240360" y="4911840"/>
              <a:ext cx="163440" cy="10764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122" name="Picture 55" descr="lu.png"/>
            <p:cNvPicPr/>
            <p:nvPr/>
          </p:nvPicPr>
          <p:blipFill>
            <a:blip r:embed="rId20"/>
            <a:stretch/>
          </p:blipFill>
          <p:spPr>
            <a:xfrm>
              <a:off x="3519000" y="4911840"/>
              <a:ext cx="163440" cy="10764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123" name="Picture 56" descr="nl.png"/>
            <p:cNvPicPr/>
            <p:nvPr/>
          </p:nvPicPr>
          <p:blipFill>
            <a:blip r:embed="rId21"/>
            <a:stretch/>
          </p:blipFill>
          <p:spPr>
            <a:xfrm>
              <a:off x="3800160" y="4911840"/>
              <a:ext cx="163440" cy="10764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124" name="Picture 57" descr="no.png"/>
            <p:cNvPicPr/>
            <p:nvPr/>
          </p:nvPicPr>
          <p:blipFill>
            <a:blip r:embed="rId22"/>
            <a:stretch/>
          </p:blipFill>
          <p:spPr>
            <a:xfrm>
              <a:off x="4083840" y="4911840"/>
              <a:ext cx="163440" cy="10764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125" name="Picture 58" descr="pl.png"/>
            <p:cNvPicPr/>
            <p:nvPr/>
          </p:nvPicPr>
          <p:blipFill>
            <a:blip r:embed="rId23"/>
            <a:stretch/>
          </p:blipFill>
          <p:spPr>
            <a:xfrm>
              <a:off x="4359960" y="4911840"/>
              <a:ext cx="163440" cy="10764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126" name="Picture 59" descr="pt.png"/>
            <p:cNvPicPr/>
            <p:nvPr/>
          </p:nvPicPr>
          <p:blipFill>
            <a:blip r:embed="rId24"/>
            <a:stretch/>
          </p:blipFill>
          <p:spPr>
            <a:xfrm>
              <a:off x="4639680" y="4911840"/>
              <a:ext cx="163440" cy="10764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127" name="Picture 60" descr="ro.png"/>
            <p:cNvPicPr/>
            <p:nvPr/>
          </p:nvPicPr>
          <p:blipFill>
            <a:blip r:embed="rId25"/>
            <a:stretch/>
          </p:blipFill>
          <p:spPr>
            <a:xfrm>
              <a:off x="4920840" y="4911840"/>
              <a:ext cx="163440" cy="10764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128" name="Picture 61" descr="se.png"/>
            <p:cNvPicPr/>
            <p:nvPr/>
          </p:nvPicPr>
          <p:blipFill>
            <a:blip r:embed="rId26"/>
            <a:stretch/>
          </p:blipFill>
          <p:spPr>
            <a:xfrm>
              <a:off x="5476320" y="4911840"/>
              <a:ext cx="163440" cy="10764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129" name="Picture 62" descr="uk.png"/>
            <p:cNvPicPr/>
            <p:nvPr/>
          </p:nvPicPr>
          <p:blipFill>
            <a:blip r:embed="rId27"/>
            <a:stretch/>
          </p:blipFill>
          <p:spPr>
            <a:xfrm>
              <a:off x="6031080" y="4911840"/>
              <a:ext cx="163440" cy="10764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130" name="Picture 63" descr="si.png"/>
            <p:cNvPicPr/>
            <p:nvPr/>
          </p:nvPicPr>
          <p:blipFill>
            <a:blip r:embed="rId28"/>
            <a:stretch/>
          </p:blipFill>
          <p:spPr>
            <a:xfrm>
              <a:off x="6435720" y="4910400"/>
              <a:ext cx="163080" cy="107280"/>
            </a:xfrm>
            <a:prstGeom prst="rect">
              <a:avLst/>
            </a:prstGeom>
            <a:ln w="0">
              <a:noFill/>
            </a:ln>
          </p:spPr>
        </p:pic>
      </p:grpSp>
      <p:pic>
        <p:nvPicPr>
          <p:cNvPr id="131" name="Picture 34"/>
          <p:cNvPicPr/>
          <p:nvPr/>
        </p:nvPicPr>
        <p:blipFill>
          <a:blip r:embed="rId29"/>
          <a:srcRect b="28618"/>
          <a:stretch/>
        </p:blipFill>
        <p:spPr>
          <a:xfrm>
            <a:off x="7788240" y="155520"/>
            <a:ext cx="1209240" cy="468000"/>
          </a:xfrm>
          <a:prstGeom prst="rect">
            <a:avLst/>
          </a:prstGeom>
          <a:ln w="0">
            <a:noFill/>
          </a:ln>
        </p:spPr>
      </p:pic>
      <p:sp>
        <p:nvSpPr>
          <p:cNvPr id="132" name="PlaceHolder 1"/>
          <p:cNvSpPr>
            <a:spLocks noGrp="1"/>
          </p:cNvSpPr>
          <p:nvPr>
            <p:ph type="title"/>
          </p:nvPr>
        </p:nvSpPr>
        <p:spPr>
          <a:xfrm>
            <a:off x="612000" y="2472480"/>
            <a:ext cx="7788600" cy="132300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numCol="1" spcCol="0" anchor="t">
            <a:noAutofit/>
          </a:bodyPr>
          <a:lstStyle/>
          <a:p>
            <a:pPr indent="0">
              <a:lnSpc>
                <a:spcPct val="100000"/>
              </a:lnSpc>
              <a:buNone/>
            </a:pPr>
            <a:r>
              <a:rPr lang="fr-FR" sz="4000" b="0" strike="noStrike" cap="all" spc="-1">
                <a:solidFill>
                  <a:srgbClr val="0098DB"/>
                </a:solidFill>
                <a:latin typeface="Verdana"/>
                <a:ea typeface="MS PGothic"/>
              </a:rPr>
              <a:t>Modifiez le style du titre</a:t>
            </a:r>
            <a:endParaRPr lang="en-US" sz="4000" b="0" strike="noStrike" spc="-1">
              <a:solidFill>
                <a:schemeClr val="dk1"/>
              </a:solidFill>
              <a:latin typeface="Verdana"/>
            </a:endParaRPr>
          </a:p>
        </p:txBody>
      </p:sp>
      <p:sp>
        <p:nvSpPr>
          <p:cNvPr id="133" name="PlaceHolder 2"/>
          <p:cNvSpPr>
            <a:spLocks noGrp="1"/>
          </p:cNvSpPr>
          <p:nvPr>
            <p:ph type="body"/>
          </p:nvPr>
        </p:nvSpPr>
        <p:spPr>
          <a:xfrm>
            <a:off x="612000" y="1347120"/>
            <a:ext cx="7788600" cy="112464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numCol="1" spcCol="0" anchor="b">
            <a:noAutofit/>
          </a:bodyPr>
          <a:lstStyle/>
          <a:p>
            <a:pPr indent="0">
              <a:lnSpc>
                <a:spcPct val="119000"/>
              </a:lnSpc>
              <a:spcBef>
                <a:spcPts val="400"/>
              </a:spcBef>
              <a:buNone/>
              <a:tabLst>
                <a:tab pos="0" algn="l"/>
              </a:tabLst>
            </a:pPr>
            <a:r>
              <a:rPr lang="fr-FR" sz="2000" b="0" strike="noStrike" spc="-1">
                <a:solidFill>
                  <a:schemeClr val="lt2"/>
                </a:solidFill>
                <a:latin typeface="Verdana"/>
                <a:ea typeface="MS PGothic"/>
              </a:rPr>
              <a:t>Modifiez les styles du texte du masque</a:t>
            </a:r>
            <a:endParaRPr lang="en-GB" sz="2000" b="0" strike="noStrike" spc="-1">
              <a:solidFill>
                <a:schemeClr val="lt2"/>
              </a:solidFill>
              <a:latin typeface="Verdana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4" name="Picture 7" descr="CCI_ppt_edits_landSurfaceTemp2.jpg"/>
          <p:cNvPicPr/>
          <p:nvPr/>
        </p:nvPicPr>
        <p:blipFill>
          <a:blip r:embed="rId3"/>
          <a:stretch/>
        </p:blipFill>
        <p:spPr>
          <a:xfrm>
            <a:off x="0" y="0"/>
            <a:ext cx="9143640" cy="764640"/>
          </a:xfrm>
          <a:prstGeom prst="rect">
            <a:avLst/>
          </a:prstGeom>
          <a:ln w="0">
            <a:noFill/>
          </a:ln>
        </p:spPr>
      </p:pic>
      <p:sp>
        <p:nvSpPr>
          <p:cNvPr id="135" name="Text Box DG"/>
          <p:cNvSpPr/>
          <p:nvPr/>
        </p:nvSpPr>
        <p:spPr>
          <a:xfrm>
            <a:off x="577800" y="334800"/>
            <a:ext cx="5016240" cy="2138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  <a:spcBef>
                <a:spcPts val="400"/>
              </a:spcBef>
            </a:pPr>
            <a:endParaRPr lang="en-US" sz="800" b="0" strike="noStrike" spc="-1">
              <a:solidFill>
                <a:schemeClr val="dk1"/>
              </a:solidFill>
              <a:latin typeface="Verdana"/>
              <a:ea typeface="ＭＳ Ｐゴシック"/>
            </a:endParaRPr>
          </a:p>
        </p:txBody>
      </p:sp>
      <p:pic>
        <p:nvPicPr>
          <p:cNvPr id="136" name="Picture 11" descr="PPT_Footer.jpg"/>
          <p:cNvPicPr/>
          <p:nvPr/>
        </p:nvPicPr>
        <p:blipFill>
          <a:blip r:embed="rId4"/>
          <a:stretch/>
        </p:blipFill>
        <p:spPr>
          <a:xfrm>
            <a:off x="0" y="4776840"/>
            <a:ext cx="9143640" cy="366480"/>
          </a:xfrm>
          <a:prstGeom prst="rect">
            <a:avLst/>
          </a:prstGeom>
          <a:ln w="0">
            <a:noFill/>
          </a:ln>
        </p:spPr>
      </p:pic>
      <p:sp>
        <p:nvSpPr>
          <p:cNvPr id="137" name="Text Box 38"/>
          <p:cNvSpPr/>
          <p:nvPr/>
        </p:nvSpPr>
        <p:spPr>
          <a:xfrm>
            <a:off x="165240" y="4575240"/>
            <a:ext cx="5016240" cy="2113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45000" rIns="90000" bIns="45000" anchor="t">
            <a:spAutoFit/>
          </a:bodyPr>
          <a:lstStyle/>
          <a:p>
            <a:pPr>
              <a:lnSpc>
                <a:spcPct val="100000"/>
              </a:lnSpc>
              <a:spcBef>
                <a:spcPts val="400"/>
              </a:spcBef>
            </a:pPr>
            <a:r>
              <a:rPr lang="en-US" sz="800" b="0" strike="noStrike" spc="-1">
                <a:solidFill>
                  <a:srgbClr val="404040"/>
                </a:solidFill>
                <a:latin typeface="Verdana"/>
                <a:ea typeface="ＭＳ Ｐゴシック"/>
              </a:rPr>
              <a:t>ESA UNCLASSIFIED - For Official Use</a:t>
            </a:r>
            <a:endParaRPr lang="en-GB" sz="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38" name="Text Box 34"/>
          <p:cNvSpPr/>
          <p:nvPr/>
        </p:nvSpPr>
        <p:spPr>
          <a:xfrm>
            <a:off x="4479840" y="4579920"/>
            <a:ext cx="4520880" cy="1472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0" bIns="45000" anchor="t">
            <a:noAutofit/>
          </a:bodyPr>
          <a:lstStyle/>
          <a:p>
            <a:pPr algn="r">
              <a:lnSpc>
                <a:spcPct val="100000"/>
              </a:lnSpc>
              <a:spcBef>
                <a:spcPts val="400"/>
              </a:spcBef>
            </a:pPr>
            <a:r>
              <a:rPr lang="fr-FR" sz="800" b="0" strike="noStrike" spc="-1">
                <a:solidFill>
                  <a:schemeClr val="lt2"/>
                </a:solidFill>
                <a:latin typeface="Verdana"/>
                <a:ea typeface="MS PGothic"/>
              </a:rPr>
              <a:t>ESA | LST_cci Workshop 12-14 May 2026 | Slide  </a:t>
            </a:r>
            <a:fld id="{642C50E9-5544-48F7-8C5D-CF55320491AE}" type="slidenum">
              <a:rPr lang="en-US" sz="800" b="0" strike="noStrike" spc="-1">
                <a:solidFill>
                  <a:schemeClr val="lt2"/>
                </a:solidFill>
                <a:latin typeface="Verdana"/>
                <a:ea typeface="MS PGothic"/>
              </a:rPr>
              <a:t>‹#›</a:t>
            </a:fld>
            <a:endParaRPr lang="en-GB" sz="800" b="0" strike="noStrike" spc="-1">
              <a:solidFill>
                <a:srgbClr val="000000"/>
              </a:solidFill>
              <a:latin typeface="Arial"/>
            </a:endParaRPr>
          </a:p>
        </p:txBody>
      </p:sp>
      <p:grpSp>
        <p:nvGrpSpPr>
          <p:cNvPr id="139" name="Group 39"/>
          <p:cNvGrpSpPr/>
          <p:nvPr/>
        </p:nvGrpSpPr>
        <p:grpSpPr>
          <a:xfrm>
            <a:off x="173160" y="4908600"/>
            <a:ext cx="6825600" cy="110880"/>
            <a:chOff x="173160" y="4908600"/>
            <a:chExt cx="6825600" cy="110880"/>
          </a:xfrm>
        </p:grpSpPr>
        <p:pic>
          <p:nvPicPr>
            <p:cNvPr id="140" name="Picture 40" descr="at.png"/>
            <p:cNvPicPr/>
            <p:nvPr/>
          </p:nvPicPr>
          <p:blipFill>
            <a:blip r:embed="rId5"/>
            <a:stretch/>
          </p:blipFill>
          <p:spPr>
            <a:xfrm>
              <a:off x="173160" y="4911840"/>
              <a:ext cx="163440" cy="10764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141" name="Picture 41" descr="be.png"/>
            <p:cNvPicPr/>
            <p:nvPr/>
          </p:nvPicPr>
          <p:blipFill>
            <a:blip r:embed="rId6"/>
            <a:stretch/>
          </p:blipFill>
          <p:spPr>
            <a:xfrm>
              <a:off x="451440" y="4911840"/>
              <a:ext cx="163440" cy="10764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142" name="Picture 42" descr="ca.png"/>
            <p:cNvPicPr/>
            <p:nvPr/>
          </p:nvPicPr>
          <p:blipFill>
            <a:blip r:embed="rId7"/>
            <a:stretch/>
          </p:blipFill>
          <p:spPr>
            <a:xfrm>
              <a:off x="6835320" y="4908600"/>
              <a:ext cx="163440" cy="10764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143" name="Picture 43" descr="ch.png"/>
            <p:cNvPicPr/>
            <p:nvPr/>
          </p:nvPicPr>
          <p:blipFill>
            <a:blip r:embed="rId8"/>
            <a:stretch/>
          </p:blipFill>
          <p:spPr>
            <a:xfrm>
              <a:off x="5756040" y="4911840"/>
              <a:ext cx="163440" cy="10764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144" name="Picture 44" descr="cz.png"/>
            <p:cNvPicPr/>
            <p:nvPr/>
          </p:nvPicPr>
          <p:blipFill>
            <a:blip r:embed="rId9"/>
            <a:stretch/>
          </p:blipFill>
          <p:spPr>
            <a:xfrm>
              <a:off x="732240" y="4911840"/>
              <a:ext cx="163440" cy="10764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145" name="Picture 45" descr="de.png"/>
            <p:cNvPicPr/>
            <p:nvPr/>
          </p:nvPicPr>
          <p:blipFill>
            <a:blip r:embed="rId10"/>
            <a:stretch/>
          </p:blipFill>
          <p:spPr>
            <a:xfrm>
              <a:off x="2131200" y="4911840"/>
              <a:ext cx="163440" cy="10764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146" name="Picture 46" descr="dk.png"/>
            <p:cNvPicPr/>
            <p:nvPr/>
          </p:nvPicPr>
          <p:blipFill>
            <a:blip r:embed="rId11"/>
            <a:stretch/>
          </p:blipFill>
          <p:spPr>
            <a:xfrm>
              <a:off x="1010520" y="4911840"/>
              <a:ext cx="163440" cy="10764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147" name="Picture 47" descr="ee.png"/>
            <p:cNvPicPr/>
            <p:nvPr/>
          </p:nvPicPr>
          <p:blipFill>
            <a:blip r:embed="rId12"/>
            <a:stretch/>
          </p:blipFill>
          <p:spPr>
            <a:xfrm>
              <a:off x="1289160" y="4911840"/>
              <a:ext cx="163440" cy="10764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148" name="Picture 48" descr="es.png"/>
            <p:cNvPicPr/>
            <p:nvPr/>
          </p:nvPicPr>
          <p:blipFill>
            <a:blip r:embed="rId13"/>
            <a:stretch/>
          </p:blipFill>
          <p:spPr>
            <a:xfrm>
              <a:off x="5197680" y="4911840"/>
              <a:ext cx="163440" cy="10764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149" name="Picture 49" descr="fi.png"/>
            <p:cNvPicPr/>
            <p:nvPr/>
          </p:nvPicPr>
          <p:blipFill>
            <a:blip r:embed="rId14"/>
            <a:stretch/>
          </p:blipFill>
          <p:spPr>
            <a:xfrm>
              <a:off x="1572480" y="4911840"/>
              <a:ext cx="163440" cy="10764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150" name="Picture 50" descr="fr.png"/>
            <p:cNvPicPr/>
            <p:nvPr/>
          </p:nvPicPr>
          <p:blipFill>
            <a:blip r:embed="rId15"/>
            <a:stretch/>
          </p:blipFill>
          <p:spPr>
            <a:xfrm>
              <a:off x="1850040" y="4911840"/>
              <a:ext cx="163440" cy="10764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151" name="Picture 51" descr="gr.png"/>
            <p:cNvPicPr/>
            <p:nvPr/>
          </p:nvPicPr>
          <p:blipFill>
            <a:blip r:embed="rId16"/>
            <a:stretch/>
          </p:blipFill>
          <p:spPr>
            <a:xfrm>
              <a:off x="2408400" y="4911840"/>
              <a:ext cx="163440" cy="10764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152" name="Picture 52" descr="hu.png"/>
            <p:cNvPicPr/>
            <p:nvPr/>
          </p:nvPicPr>
          <p:blipFill>
            <a:blip r:embed="rId17"/>
            <a:stretch/>
          </p:blipFill>
          <p:spPr>
            <a:xfrm>
              <a:off x="2685960" y="4911840"/>
              <a:ext cx="163440" cy="10764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153" name="Picture 53" descr="ie.png"/>
            <p:cNvPicPr/>
            <p:nvPr/>
          </p:nvPicPr>
          <p:blipFill>
            <a:blip r:embed="rId18"/>
            <a:stretch/>
          </p:blipFill>
          <p:spPr>
            <a:xfrm>
              <a:off x="2963160" y="4911840"/>
              <a:ext cx="163440" cy="10764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154" name="Picture 54" descr="it.png"/>
            <p:cNvPicPr/>
            <p:nvPr/>
          </p:nvPicPr>
          <p:blipFill>
            <a:blip r:embed="rId19"/>
            <a:stretch/>
          </p:blipFill>
          <p:spPr>
            <a:xfrm>
              <a:off x="3240360" y="4911840"/>
              <a:ext cx="163440" cy="10764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155" name="Picture 55" descr="lu.png"/>
            <p:cNvPicPr/>
            <p:nvPr/>
          </p:nvPicPr>
          <p:blipFill>
            <a:blip r:embed="rId20"/>
            <a:stretch/>
          </p:blipFill>
          <p:spPr>
            <a:xfrm>
              <a:off x="3519000" y="4911840"/>
              <a:ext cx="163440" cy="10764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156" name="Picture 56" descr="nl.png"/>
            <p:cNvPicPr/>
            <p:nvPr/>
          </p:nvPicPr>
          <p:blipFill>
            <a:blip r:embed="rId21"/>
            <a:stretch/>
          </p:blipFill>
          <p:spPr>
            <a:xfrm>
              <a:off x="3800160" y="4911840"/>
              <a:ext cx="163440" cy="10764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157" name="Picture 57" descr="no.png"/>
            <p:cNvPicPr/>
            <p:nvPr/>
          </p:nvPicPr>
          <p:blipFill>
            <a:blip r:embed="rId22"/>
            <a:stretch/>
          </p:blipFill>
          <p:spPr>
            <a:xfrm>
              <a:off x="4083840" y="4911840"/>
              <a:ext cx="163440" cy="10764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158" name="Picture 58" descr="pl.png"/>
            <p:cNvPicPr/>
            <p:nvPr/>
          </p:nvPicPr>
          <p:blipFill>
            <a:blip r:embed="rId23"/>
            <a:stretch/>
          </p:blipFill>
          <p:spPr>
            <a:xfrm>
              <a:off x="4359960" y="4911840"/>
              <a:ext cx="163440" cy="10764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159" name="Picture 59" descr="pt.png"/>
            <p:cNvPicPr/>
            <p:nvPr/>
          </p:nvPicPr>
          <p:blipFill>
            <a:blip r:embed="rId24"/>
            <a:stretch/>
          </p:blipFill>
          <p:spPr>
            <a:xfrm>
              <a:off x="4639680" y="4911840"/>
              <a:ext cx="163440" cy="10764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160" name="Picture 60" descr="ro.png"/>
            <p:cNvPicPr/>
            <p:nvPr/>
          </p:nvPicPr>
          <p:blipFill>
            <a:blip r:embed="rId25"/>
            <a:stretch/>
          </p:blipFill>
          <p:spPr>
            <a:xfrm>
              <a:off x="4920840" y="4911840"/>
              <a:ext cx="163440" cy="10764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161" name="Picture 61" descr="se.png"/>
            <p:cNvPicPr/>
            <p:nvPr/>
          </p:nvPicPr>
          <p:blipFill>
            <a:blip r:embed="rId26"/>
            <a:stretch/>
          </p:blipFill>
          <p:spPr>
            <a:xfrm>
              <a:off x="5476320" y="4911840"/>
              <a:ext cx="163440" cy="10764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162" name="Picture 62" descr="uk.png"/>
            <p:cNvPicPr/>
            <p:nvPr/>
          </p:nvPicPr>
          <p:blipFill>
            <a:blip r:embed="rId27"/>
            <a:stretch/>
          </p:blipFill>
          <p:spPr>
            <a:xfrm>
              <a:off x="6031080" y="4911840"/>
              <a:ext cx="163440" cy="10764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163" name="Picture 63" descr="si.png"/>
            <p:cNvPicPr/>
            <p:nvPr/>
          </p:nvPicPr>
          <p:blipFill>
            <a:blip r:embed="rId28"/>
            <a:stretch/>
          </p:blipFill>
          <p:spPr>
            <a:xfrm>
              <a:off x="6435720" y="4910400"/>
              <a:ext cx="163080" cy="107280"/>
            </a:xfrm>
            <a:prstGeom prst="rect">
              <a:avLst/>
            </a:prstGeom>
            <a:ln w="0">
              <a:noFill/>
            </a:ln>
          </p:spPr>
        </p:pic>
      </p:grpSp>
      <p:pic>
        <p:nvPicPr>
          <p:cNvPr id="164" name="Picture 34"/>
          <p:cNvPicPr/>
          <p:nvPr/>
        </p:nvPicPr>
        <p:blipFill>
          <a:blip r:embed="rId29"/>
          <a:srcRect b="28618"/>
          <a:stretch/>
        </p:blipFill>
        <p:spPr>
          <a:xfrm>
            <a:off x="7788240" y="155520"/>
            <a:ext cx="1209240" cy="468000"/>
          </a:xfrm>
          <a:prstGeom prst="rect">
            <a:avLst/>
          </a:prstGeom>
          <a:ln w="0">
            <a:noFill/>
          </a:ln>
        </p:spPr>
      </p:pic>
      <p:sp>
        <p:nvSpPr>
          <p:cNvPr id="165" name="PlaceHolder 1"/>
          <p:cNvSpPr>
            <a:spLocks noGrp="1"/>
          </p:cNvSpPr>
          <p:nvPr>
            <p:ph type="title"/>
          </p:nvPr>
        </p:nvSpPr>
        <p:spPr>
          <a:xfrm>
            <a:off x="774720" y="158760"/>
            <a:ext cx="6955920" cy="42984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numCol="1" spcCol="0" anchor="ctr">
            <a:noAutofit/>
          </a:bodyPr>
          <a:lstStyle/>
          <a:p>
            <a:pPr indent="0">
              <a:lnSpc>
                <a:spcPct val="100000"/>
              </a:lnSpc>
              <a:buNone/>
            </a:pPr>
            <a:r>
              <a:rPr lang="fr-FR" sz="2200" b="0" strike="noStrike" spc="-1">
                <a:solidFill>
                  <a:srgbClr val="FFFFFF"/>
                </a:solidFill>
                <a:latin typeface="Verdana"/>
                <a:ea typeface="MS PGothic"/>
              </a:rPr>
              <a:t>Modifiez le style du titre</a:t>
            </a:r>
            <a:endParaRPr lang="en-US" sz="2200" b="0" strike="noStrike" spc="-1">
              <a:solidFill>
                <a:schemeClr val="dk1"/>
              </a:solidFill>
              <a:latin typeface="Verdana"/>
            </a:endParaRPr>
          </a:p>
        </p:txBody>
      </p:sp>
      <p:sp>
        <p:nvSpPr>
          <p:cNvPr id="166" name="PlaceHolder 2"/>
          <p:cNvSpPr>
            <a:spLocks noGrp="1"/>
          </p:cNvSpPr>
          <p:nvPr>
            <p:ph type="body"/>
          </p:nvPr>
        </p:nvSpPr>
        <p:spPr>
          <a:xfrm>
            <a:off x="615960" y="1254960"/>
            <a:ext cx="3889080" cy="323820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numCol="1" spcCol="0" anchor="t">
            <a:noAutofit/>
          </a:bodyPr>
          <a:lstStyle/>
          <a:p>
            <a:pPr marL="343080" indent="-685800">
              <a:lnSpc>
                <a:spcPct val="119000"/>
              </a:lnSpc>
              <a:spcBef>
                <a:spcPts val="241"/>
              </a:spcBef>
              <a:buNone/>
              <a:tabLst>
                <a:tab pos="0" algn="l"/>
              </a:tabLst>
            </a:pPr>
            <a:r>
              <a:rPr lang="fr-FR" sz="1200" b="0" strike="noStrike" spc="-1">
                <a:solidFill>
                  <a:schemeClr val="lt2"/>
                </a:solidFill>
                <a:latin typeface="Verdana"/>
                <a:ea typeface="MS PGothic"/>
              </a:rPr>
              <a:t>Modifiez les styles du texte du masque</a:t>
            </a:r>
            <a:endParaRPr lang="en-GB" sz="1200" b="0" strike="noStrike" spc="-1">
              <a:solidFill>
                <a:schemeClr val="lt2"/>
              </a:solidFill>
              <a:latin typeface="Verdana"/>
            </a:endParaRPr>
          </a:p>
          <a:p>
            <a:pPr marL="809640" indent="-352440">
              <a:lnSpc>
                <a:spcPct val="119000"/>
              </a:lnSpc>
              <a:spcBef>
                <a:spcPts val="241"/>
              </a:spcBef>
              <a:buNone/>
              <a:tabLst>
                <a:tab pos="0" algn="l"/>
              </a:tabLst>
            </a:pPr>
            <a:r>
              <a:rPr lang="fr-FR" sz="1200" b="0" strike="noStrike" spc="-1">
                <a:solidFill>
                  <a:schemeClr val="lt2"/>
                </a:solidFill>
                <a:latin typeface="Verdana"/>
                <a:ea typeface="MS PGothic"/>
              </a:rPr>
              <a:t>Deuxième niveau</a:t>
            </a:r>
            <a:endParaRPr lang="en-GB" sz="1200" b="0" strike="noStrike" spc="-1">
              <a:solidFill>
                <a:schemeClr val="lt2"/>
              </a:solidFill>
              <a:latin typeface="Verdana"/>
            </a:endParaRPr>
          </a:p>
          <a:p>
            <a:pPr marL="1406520" indent="-492120">
              <a:lnSpc>
                <a:spcPct val="119000"/>
              </a:lnSpc>
              <a:spcBef>
                <a:spcPts val="241"/>
              </a:spcBef>
              <a:buNone/>
              <a:tabLst>
                <a:tab pos="0" algn="l"/>
              </a:tabLst>
            </a:pPr>
            <a:r>
              <a:rPr lang="fr-FR" sz="1200" b="0" strike="noStrike" spc="-1">
                <a:solidFill>
                  <a:schemeClr val="lt2"/>
                </a:solidFill>
                <a:latin typeface="Verdana"/>
                <a:ea typeface="MS PGothic"/>
              </a:rPr>
              <a:t>Troisième niveau</a:t>
            </a:r>
            <a:endParaRPr lang="en-GB" sz="1200" b="0" strike="noStrike" spc="-1">
              <a:solidFill>
                <a:schemeClr val="lt2"/>
              </a:solidFill>
              <a:latin typeface="Verdana"/>
            </a:endParaRPr>
          </a:p>
          <a:p>
            <a:pPr marL="2004840" indent="-633240">
              <a:lnSpc>
                <a:spcPct val="119000"/>
              </a:lnSpc>
              <a:spcBef>
                <a:spcPts val="241"/>
              </a:spcBef>
              <a:buNone/>
              <a:tabLst>
                <a:tab pos="0" algn="l"/>
              </a:tabLst>
            </a:pPr>
            <a:r>
              <a:rPr lang="fr-FR" sz="1200" b="0" strike="noStrike" spc="-1">
                <a:solidFill>
                  <a:schemeClr val="lt2"/>
                </a:solidFill>
                <a:latin typeface="Verdana"/>
                <a:ea typeface="MS PGothic"/>
              </a:rPr>
              <a:t>Quatrième niveau</a:t>
            </a:r>
            <a:endParaRPr lang="en-GB" sz="1200" b="0" strike="noStrike" spc="-1">
              <a:solidFill>
                <a:schemeClr val="lt2"/>
              </a:solidFill>
              <a:latin typeface="Verdana"/>
            </a:endParaRPr>
          </a:p>
          <a:p>
            <a:pPr marL="2602080" indent="-773280">
              <a:lnSpc>
                <a:spcPct val="119000"/>
              </a:lnSpc>
              <a:spcBef>
                <a:spcPts val="241"/>
              </a:spcBef>
              <a:buNone/>
              <a:tabLst>
                <a:tab pos="0" algn="l"/>
              </a:tabLst>
            </a:pPr>
            <a:r>
              <a:rPr lang="fr-FR" sz="1200" b="0" strike="noStrike" spc="-1">
                <a:solidFill>
                  <a:schemeClr val="lt2"/>
                </a:solidFill>
                <a:latin typeface="Verdana"/>
                <a:ea typeface="MS PGothic"/>
              </a:rPr>
              <a:t>Cinquième niveau</a:t>
            </a:r>
            <a:endParaRPr lang="en-GB" sz="1200" b="0" strike="noStrike" spc="-1">
              <a:solidFill>
                <a:schemeClr val="lt2"/>
              </a:solidFill>
              <a:latin typeface="Verdana"/>
            </a:endParaRPr>
          </a:p>
        </p:txBody>
      </p:sp>
      <p:sp>
        <p:nvSpPr>
          <p:cNvPr id="167" name="PlaceHolder 3"/>
          <p:cNvSpPr>
            <a:spLocks noGrp="1"/>
          </p:cNvSpPr>
          <p:nvPr>
            <p:ph type="body"/>
          </p:nvPr>
        </p:nvSpPr>
        <p:spPr>
          <a:xfrm>
            <a:off x="4657680" y="1254960"/>
            <a:ext cx="3887640" cy="323820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numCol="1" spcCol="0" anchor="t">
            <a:noAutofit/>
          </a:bodyPr>
          <a:lstStyle/>
          <a:p>
            <a:pPr marL="343080" indent="-685800">
              <a:lnSpc>
                <a:spcPct val="119000"/>
              </a:lnSpc>
              <a:spcBef>
                <a:spcPts val="241"/>
              </a:spcBef>
              <a:buNone/>
              <a:tabLst>
                <a:tab pos="0" algn="l"/>
              </a:tabLst>
            </a:pPr>
            <a:r>
              <a:rPr lang="fr-FR" sz="1200" b="0" strike="noStrike" spc="-1">
                <a:solidFill>
                  <a:schemeClr val="lt2"/>
                </a:solidFill>
                <a:latin typeface="Verdana"/>
                <a:ea typeface="MS PGothic"/>
              </a:rPr>
              <a:t>Modifiez les styles du texte du masque</a:t>
            </a:r>
            <a:endParaRPr lang="en-GB" sz="1200" b="0" strike="noStrike" spc="-1">
              <a:solidFill>
                <a:schemeClr val="lt2"/>
              </a:solidFill>
              <a:latin typeface="Verdana"/>
            </a:endParaRPr>
          </a:p>
          <a:p>
            <a:pPr marL="809640" indent="-352440">
              <a:lnSpc>
                <a:spcPct val="119000"/>
              </a:lnSpc>
              <a:spcBef>
                <a:spcPts val="241"/>
              </a:spcBef>
              <a:buNone/>
              <a:tabLst>
                <a:tab pos="0" algn="l"/>
              </a:tabLst>
            </a:pPr>
            <a:r>
              <a:rPr lang="fr-FR" sz="1200" b="0" strike="noStrike" spc="-1">
                <a:solidFill>
                  <a:schemeClr val="lt2"/>
                </a:solidFill>
                <a:latin typeface="Verdana"/>
                <a:ea typeface="MS PGothic"/>
              </a:rPr>
              <a:t>Deuxième niveau</a:t>
            </a:r>
            <a:endParaRPr lang="en-GB" sz="1200" b="0" strike="noStrike" spc="-1">
              <a:solidFill>
                <a:schemeClr val="lt2"/>
              </a:solidFill>
              <a:latin typeface="Verdana"/>
            </a:endParaRPr>
          </a:p>
          <a:p>
            <a:pPr marL="1406520" indent="-492120">
              <a:lnSpc>
                <a:spcPct val="119000"/>
              </a:lnSpc>
              <a:spcBef>
                <a:spcPts val="241"/>
              </a:spcBef>
              <a:buNone/>
              <a:tabLst>
                <a:tab pos="0" algn="l"/>
              </a:tabLst>
            </a:pPr>
            <a:r>
              <a:rPr lang="fr-FR" sz="1200" b="0" strike="noStrike" spc="-1">
                <a:solidFill>
                  <a:schemeClr val="lt2"/>
                </a:solidFill>
                <a:latin typeface="Verdana"/>
                <a:ea typeface="MS PGothic"/>
              </a:rPr>
              <a:t>Troisième niveau</a:t>
            </a:r>
            <a:endParaRPr lang="en-GB" sz="1200" b="0" strike="noStrike" spc="-1">
              <a:solidFill>
                <a:schemeClr val="lt2"/>
              </a:solidFill>
              <a:latin typeface="Verdana"/>
            </a:endParaRPr>
          </a:p>
          <a:p>
            <a:pPr marL="2004840" indent="-633240">
              <a:lnSpc>
                <a:spcPct val="119000"/>
              </a:lnSpc>
              <a:spcBef>
                <a:spcPts val="241"/>
              </a:spcBef>
              <a:buNone/>
              <a:tabLst>
                <a:tab pos="0" algn="l"/>
              </a:tabLst>
            </a:pPr>
            <a:r>
              <a:rPr lang="fr-FR" sz="1200" b="0" strike="noStrike" spc="-1">
                <a:solidFill>
                  <a:schemeClr val="lt2"/>
                </a:solidFill>
                <a:latin typeface="Verdana"/>
                <a:ea typeface="MS PGothic"/>
              </a:rPr>
              <a:t>Quatrième niveau</a:t>
            </a:r>
            <a:endParaRPr lang="en-GB" sz="1200" b="0" strike="noStrike" spc="-1">
              <a:solidFill>
                <a:schemeClr val="lt2"/>
              </a:solidFill>
              <a:latin typeface="Verdana"/>
            </a:endParaRPr>
          </a:p>
          <a:p>
            <a:pPr marL="2602080" indent="-773280">
              <a:lnSpc>
                <a:spcPct val="119000"/>
              </a:lnSpc>
              <a:spcBef>
                <a:spcPts val="241"/>
              </a:spcBef>
              <a:buNone/>
              <a:tabLst>
                <a:tab pos="0" algn="l"/>
              </a:tabLst>
            </a:pPr>
            <a:r>
              <a:rPr lang="fr-FR" sz="1200" b="0" strike="noStrike" spc="-1">
                <a:solidFill>
                  <a:schemeClr val="lt2"/>
                </a:solidFill>
                <a:latin typeface="Verdana"/>
                <a:ea typeface="MS PGothic"/>
              </a:rPr>
              <a:t>Cinquième niveau</a:t>
            </a:r>
            <a:endParaRPr lang="en-GB" sz="1200" b="0" strike="noStrike" spc="-1">
              <a:solidFill>
                <a:schemeClr val="lt2"/>
              </a:solidFill>
              <a:latin typeface="Verdana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1" name="Picture 7" descr="CCI_ppt_edits_landSurfaceTemp2.jpg"/>
          <p:cNvPicPr/>
          <p:nvPr/>
        </p:nvPicPr>
        <p:blipFill>
          <a:blip r:embed="rId3"/>
          <a:stretch/>
        </p:blipFill>
        <p:spPr>
          <a:xfrm>
            <a:off x="0" y="0"/>
            <a:ext cx="9143640" cy="764640"/>
          </a:xfrm>
          <a:prstGeom prst="rect">
            <a:avLst/>
          </a:prstGeom>
          <a:ln w="0">
            <a:noFill/>
          </a:ln>
        </p:spPr>
      </p:pic>
      <p:sp>
        <p:nvSpPr>
          <p:cNvPr id="172" name="Text Box DG"/>
          <p:cNvSpPr/>
          <p:nvPr/>
        </p:nvSpPr>
        <p:spPr>
          <a:xfrm>
            <a:off x="577800" y="334800"/>
            <a:ext cx="5016240" cy="2138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  <a:spcBef>
                <a:spcPts val="400"/>
              </a:spcBef>
            </a:pPr>
            <a:endParaRPr lang="en-US" sz="800" b="0" strike="noStrike" spc="-1">
              <a:solidFill>
                <a:schemeClr val="dk1"/>
              </a:solidFill>
              <a:latin typeface="Verdana"/>
              <a:ea typeface="ＭＳ Ｐゴシック"/>
            </a:endParaRPr>
          </a:p>
        </p:txBody>
      </p:sp>
      <p:pic>
        <p:nvPicPr>
          <p:cNvPr id="173" name="Picture 11" descr="PPT_Footer.jpg"/>
          <p:cNvPicPr/>
          <p:nvPr/>
        </p:nvPicPr>
        <p:blipFill>
          <a:blip r:embed="rId4"/>
          <a:stretch/>
        </p:blipFill>
        <p:spPr>
          <a:xfrm>
            <a:off x="0" y="4776840"/>
            <a:ext cx="9143640" cy="366480"/>
          </a:xfrm>
          <a:prstGeom prst="rect">
            <a:avLst/>
          </a:prstGeom>
          <a:ln w="0">
            <a:noFill/>
          </a:ln>
        </p:spPr>
      </p:pic>
      <p:sp>
        <p:nvSpPr>
          <p:cNvPr id="174" name="Text Box 38"/>
          <p:cNvSpPr/>
          <p:nvPr/>
        </p:nvSpPr>
        <p:spPr>
          <a:xfrm>
            <a:off x="165240" y="4575240"/>
            <a:ext cx="5016240" cy="2113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45000" rIns="90000" bIns="45000" anchor="t">
            <a:spAutoFit/>
          </a:bodyPr>
          <a:lstStyle/>
          <a:p>
            <a:pPr>
              <a:lnSpc>
                <a:spcPct val="100000"/>
              </a:lnSpc>
              <a:spcBef>
                <a:spcPts val="400"/>
              </a:spcBef>
            </a:pPr>
            <a:r>
              <a:rPr lang="en-US" sz="800" b="0" strike="noStrike" spc="-1">
                <a:solidFill>
                  <a:srgbClr val="404040"/>
                </a:solidFill>
                <a:latin typeface="Verdana"/>
                <a:ea typeface="ＭＳ Ｐゴシック"/>
              </a:rPr>
              <a:t>ESA UNCLASSIFIED - For Official Use</a:t>
            </a:r>
            <a:endParaRPr lang="en-GB" sz="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75" name="Text Box 34"/>
          <p:cNvSpPr/>
          <p:nvPr/>
        </p:nvSpPr>
        <p:spPr>
          <a:xfrm>
            <a:off x="4479840" y="4579920"/>
            <a:ext cx="4520880" cy="1472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0" bIns="45000" anchor="t">
            <a:noAutofit/>
          </a:bodyPr>
          <a:lstStyle/>
          <a:p>
            <a:pPr algn="r">
              <a:lnSpc>
                <a:spcPct val="100000"/>
              </a:lnSpc>
              <a:spcBef>
                <a:spcPts val="400"/>
              </a:spcBef>
            </a:pPr>
            <a:r>
              <a:rPr lang="fr-FR" sz="800" b="0" strike="noStrike" spc="-1">
                <a:solidFill>
                  <a:schemeClr val="lt2"/>
                </a:solidFill>
                <a:latin typeface="Verdana"/>
                <a:ea typeface="MS PGothic"/>
              </a:rPr>
              <a:t>ESA | LST_cci Workshop 12-14 May 2026 | Slide  </a:t>
            </a:r>
            <a:fld id="{8D0E8581-30D3-4A58-85FA-92D82784C89C}" type="slidenum">
              <a:rPr lang="en-US" sz="800" b="0" strike="noStrike" spc="-1">
                <a:solidFill>
                  <a:schemeClr val="lt2"/>
                </a:solidFill>
                <a:latin typeface="Verdana"/>
                <a:ea typeface="MS PGothic"/>
              </a:rPr>
              <a:t>‹#›</a:t>
            </a:fld>
            <a:endParaRPr lang="en-GB" sz="800" b="0" strike="noStrike" spc="-1">
              <a:solidFill>
                <a:srgbClr val="000000"/>
              </a:solidFill>
              <a:latin typeface="Arial"/>
            </a:endParaRPr>
          </a:p>
        </p:txBody>
      </p:sp>
      <p:grpSp>
        <p:nvGrpSpPr>
          <p:cNvPr id="176" name="Group 39"/>
          <p:cNvGrpSpPr/>
          <p:nvPr/>
        </p:nvGrpSpPr>
        <p:grpSpPr>
          <a:xfrm>
            <a:off x="173160" y="4908600"/>
            <a:ext cx="6825600" cy="110880"/>
            <a:chOff x="173160" y="4908600"/>
            <a:chExt cx="6825600" cy="110880"/>
          </a:xfrm>
        </p:grpSpPr>
        <p:pic>
          <p:nvPicPr>
            <p:cNvPr id="177" name="Picture 40" descr="at.png"/>
            <p:cNvPicPr/>
            <p:nvPr/>
          </p:nvPicPr>
          <p:blipFill>
            <a:blip r:embed="rId5"/>
            <a:stretch/>
          </p:blipFill>
          <p:spPr>
            <a:xfrm>
              <a:off x="173160" y="4911840"/>
              <a:ext cx="163440" cy="10764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178" name="Picture 41" descr="be.png"/>
            <p:cNvPicPr/>
            <p:nvPr/>
          </p:nvPicPr>
          <p:blipFill>
            <a:blip r:embed="rId6"/>
            <a:stretch/>
          </p:blipFill>
          <p:spPr>
            <a:xfrm>
              <a:off x="451440" y="4911840"/>
              <a:ext cx="163440" cy="10764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179" name="Picture 42" descr="ca.png"/>
            <p:cNvPicPr/>
            <p:nvPr/>
          </p:nvPicPr>
          <p:blipFill>
            <a:blip r:embed="rId7"/>
            <a:stretch/>
          </p:blipFill>
          <p:spPr>
            <a:xfrm>
              <a:off x="6835320" y="4908600"/>
              <a:ext cx="163440" cy="10764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180" name="Picture 43" descr="ch.png"/>
            <p:cNvPicPr/>
            <p:nvPr/>
          </p:nvPicPr>
          <p:blipFill>
            <a:blip r:embed="rId8"/>
            <a:stretch/>
          </p:blipFill>
          <p:spPr>
            <a:xfrm>
              <a:off x="5756040" y="4911840"/>
              <a:ext cx="163440" cy="10764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181" name="Picture 44" descr="cz.png"/>
            <p:cNvPicPr/>
            <p:nvPr/>
          </p:nvPicPr>
          <p:blipFill>
            <a:blip r:embed="rId9"/>
            <a:stretch/>
          </p:blipFill>
          <p:spPr>
            <a:xfrm>
              <a:off x="732240" y="4911840"/>
              <a:ext cx="163440" cy="10764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182" name="Picture 45" descr="de.png"/>
            <p:cNvPicPr/>
            <p:nvPr/>
          </p:nvPicPr>
          <p:blipFill>
            <a:blip r:embed="rId10"/>
            <a:stretch/>
          </p:blipFill>
          <p:spPr>
            <a:xfrm>
              <a:off x="2131200" y="4911840"/>
              <a:ext cx="163440" cy="10764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183" name="Picture 46" descr="dk.png"/>
            <p:cNvPicPr/>
            <p:nvPr/>
          </p:nvPicPr>
          <p:blipFill>
            <a:blip r:embed="rId11"/>
            <a:stretch/>
          </p:blipFill>
          <p:spPr>
            <a:xfrm>
              <a:off x="1010520" y="4911840"/>
              <a:ext cx="163440" cy="10764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184" name="Picture 47" descr="ee.png"/>
            <p:cNvPicPr/>
            <p:nvPr/>
          </p:nvPicPr>
          <p:blipFill>
            <a:blip r:embed="rId12"/>
            <a:stretch/>
          </p:blipFill>
          <p:spPr>
            <a:xfrm>
              <a:off x="1289160" y="4911840"/>
              <a:ext cx="163440" cy="10764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185" name="Picture 48" descr="es.png"/>
            <p:cNvPicPr/>
            <p:nvPr/>
          </p:nvPicPr>
          <p:blipFill>
            <a:blip r:embed="rId13"/>
            <a:stretch/>
          </p:blipFill>
          <p:spPr>
            <a:xfrm>
              <a:off x="5197680" y="4911840"/>
              <a:ext cx="163440" cy="10764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186" name="Picture 49" descr="fi.png"/>
            <p:cNvPicPr/>
            <p:nvPr/>
          </p:nvPicPr>
          <p:blipFill>
            <a:blip r:embed="rId14"/>
            <a:stretch/>
          </p:blipFill>
          <p:spPr>
            <a:xfrm>
              <a:off x="1572480" y="4911840"/>
              <a:ext cx="163440" cy="10764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187" name="Picture 50" descr="fr.png"/>
            <p:cNvPicPr/>
            <p:nvPr/>
          </p:nvPicPr>
          <p:blipFill>
            <a:blip r:embed="rId15"/>
            <a:stretch/>
          </p:blipFill>
          <p:spPr>
            <a:xfrm>
              <a:off x="1850040" y="4911840"/>
              <a:ext cx="163440" cy="10764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188" name="Picture 51" descr="gr.png"/>
            <p:cNvPicPr/>
            <p:nvPr/>
          </p:nvPicPr>
          <p:blipFill>
            <a:blip r:embed="rId16"/>
            <a:stretch/>
          </p:blipFill>
          <p:spPr>
            <a:xfrm>
              <a:off x="2408400" y="4911840"/>
              <a:ext cx="163440" cy="10764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189" name="Picture 52" descr="hu.png"/>
            <p:cNvPicPr/>
            <p:nvPr/>
          </p:nvPicPr>
          <p:blipFill>
            <a:blip r:embed="rId17"/>
            <a:stretch/>
          </p:blipFill>
          <p:spPr>
            <a:xfrm>
              <a:off x="2685960" y="4911840"/>
              <a:ext cx="163440" cy="10764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190" name="Picture 53" descr="ie.png"/>
            <p:cNvPicPr/>
            <p:nvPr/>
          </p:nvPicPr>
          <p:blipFill>
            <a:blip r:embed="rId18"/>
            <a:stretch/>
          </p:blipFill>
          <p:spPr>
            <a:xfrm>
              <a:off x="2963160" y="4911840"/>
              <a:ext cx="163440" cy="10764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191" name="Picture 54" descr="it.png"/>
            <p:cNvPicPr/>
            <p:nvPr/>
          </p:nvPicPr>
          <p:blipFill>
            <a:blip r:embed="rId19"/>
            <a:stretch/>
          </p:blipFill>
          <p:spPr>
            <a:xfrm>
              <a:off x="3240360" y="4911840"/>
              <a:ext cx="163440" cy="10764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192" name="Picture 55" descr="lu.png"/>
            <p:cNvPicPr/>
            <p:nvPr/>
          </p:nvPicPr>
          <p:blipFill>
            <a:blip r:embed="rId20"/>
            <a:stretch/>
          </p:blipFill>
          <p:spPr>
            <a:xfrm>
              <a:off x="3519000" y="4911840"/>
              <a:ext cx="163440" cy="10764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193" name="Picture 56" descr="nl.png"/>
            <p:cNvPicPr/>
            <p:nvPr/>
          </p:nvPicPr>
          <p:blipFill>
            <a:blip r:embed="rId21"/>
            <a:stretch/>
          </p:blipFill>
          <p:spPr>
            <a:xfrm>
              <a:off x="3800160" y="4911840"/>
              <a:ext cx="163440" cy="10764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194" name="Picture 57" descr="no.png"/>
            <p:cNvPicPr/>
            <p:nvPr/>
          </p:nvPicPr>
          <p:blipFill>
            <a:blip r:embed="rId22"/>
            <a:stretch/>
          </p:blipFill>
          <p:spPr>
            <a:xfrm>
              <a:off x="4083840" y="4911840"/>
              <a:ext cx="163440" cy="10764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195" name="Picture 58" descr="pl.png"/>
            <p:cNvPicPr/>
            <p:nvPr/>
          </p:nvPicPr>
          <p:blipFill>
            <a:blip r:embed="rId23"/>
            <a:stretch/>
          </p:blipFill>
          <p:spPr>
            <a:xfrm>
              <a:off x="4359960" y="4911840"/>
              <a:ext cx="163440" cy="10764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196" name="Picture 59" descr="pt.png"/>
            <p:cNvPicPr/>
            <p:nvPr/>
          </p:nvPicPr>
          <p:blipFill>
            <a:blip r:embed="rId24"/>
            <a:stretch/>
          </p:blipFill>
          <p:spPr>
            <a:xfrm>
              <a:off x="4639680" y="4911840"/>
              <a:ext cx="163440" cy="10764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197" name="Picture 60" descr="ro.png"/>
            <p:cNvPicPr/>
            <p:nvPr/>
          </p:nvPicPr>
          <p:blipFill>
            <a:blip r:embed="rId25"/>
            <a:stretch/>
          </p:blipFill>
          <p:spPr>
            <a:xfrm>
              <a:off x="4920840" y="4911840"/>
              <a:ext cx="163440" cy="10764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198" name="Picture 61" descr="se.png"/>
            <p:cNvPicPr/>
            <p:nvPr/>
          </p:nvPicPr>
          <p:blipFill>
            <a:blip r:embed="rId26"/>
            <a:stretch/>
          </p:blipFill>
          <p:spPr>
            <a:xfrm>
              <a:off x="5476320" y="4911840"/>
              <a:ext cx="163440" cy="10764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199" name="Picture 62" descr="uk.png"/>
            <p:cNvPicPr/>
            <p:nvPr/>
          </p:nvPicPr>
          <p:blipFill>
            <a:blip r:embed="rId27"/>
            <a:stretch/>
          </p:blipFill>
          <p:spPr>
            <a:xfrm>
              <a:off x="6031080" y="4911840"/>
              <a:ext cx="163440" cy="10764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200" name="Picture 63" descr="si.png"/>
            <p:cNvPicPr/>
            <p:nvPr/>
          </p:nvPicPr>
          <p:blipFill>
            <a:blip r:embed="rId28"/>
            <a:stretch/>
          </p:blipFill>
          <p:spPr>
            <a:xfrm>
              <a:off x="6435720" y="4910400"/>
              <a:ext cx="163080" cy="107280"/>
            </a:xfrm>
            <a:prstGeom prst="rect">
              <a:avLst/>
            </a:prstGeom>
            <a:ln w="0">
              <a:noFill/>
            </a:ln>
          </p:spPr>
        </p:pic>
      </p:grpSp>
      <p:pic>
        <p:nvPicPr>
          <p:cNvPr id="201" name="Picture 34"/>
          <p:cNvPicPr/>
          <p:nvPr/>
        </p:nvPicPr>
        <p:blipFill>
          <a:blip r:embed="rId29"/>
          <a:srcRect b="28618"/>
          <a:stretch/>
        </p:blipFill>
        <p:spPr>
          <a:xfrm>
            <a:off x="7788240" y="155520"/>
            <a:ext cx="1209240" cy="468000"/>
          </a:xfrm>
          <a:prstGeom prst="rect">
            <a:avLst/>
          </a:prstGeom>
          <a:ln w="0">
            <a:noFill/>
          </a:ln>
        </p:spPr>
      </p:pic>
      <p:sp>
        <p:nvSpPr>
          <p:cNvPr id="202" name="PlaceHolder 1"/>
          <p:cNvSpPr>
            <a:spLocks noGrp="1"/>
          </p:cNvSpPr>
          <p:nvPr>
            <p:ph type="body"/>
          </p:nvPr>
        </p:nvSpPr>
        <p:spPr>
          <a:xfrm>
            <a:off x="619200" y="1250280"/>
            <a:ext cx="3894840" cy="37224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numCol="1" spcCol="0" anchor="b">
            <a:noAutofit/>
          </a:bodyPr>
          <a:lstStyle/>
          <a:p>
            <a:pPr indent="0">
              <a:lnSpc>
                <a:spcPct val="119000"/>
              </a:lnSpc>
              <a:spcBef>
                <a:spcPts val="320"/>
              </a:spcBef>
              <a:buNone/>
              <a:tabLst>
                <a:tab pos="0" algn="l"/>
              </a:tabLst>
            </a:pPr>
            <a:r>
              <a:rPr lang="fr-FR" sz="1600" b="1" strike="noStrike" spc="-1">
                <a:solidFill>
                  <a:schemeClr val="lt2"/>
                </a:solidFill>
                <a:latin typeface="Verdana"/>
                <a:ea typeface="MS PGothic"/>
              </a:rPr>
              <a:t>Modifiez les styles du texte du masque</a:t>
            </a:r>
            <a:endParaRPr lang="en-GB" sz="1600" b="0" strike="noStrike" spc="-1">
              <a:solidFill>
                <a:schemeClr val="lt2"/>
              </a:solidFill>
              <a:latin typeface="Verdana"/>
            </a:endParaRPr>
          </a:p>
        </p:txBody>
      </p:sp>
      <p:sp>
        <p:nvSpPr>
          <p:cNvPr id="203" name="PlaceHolder 2"/>
          <p:cNvSpPr>
            <a:spLocks noGrp="1"/>
          </p:cNvSpPr>
          <p:nvPr>
            <p:ph type="body"/>
          </p:nvPr>
        </p:nvSpPr>
        <p:spPr>
          <a:xfrm>
            <a:off x="4645080" y="1250280"/>
            <a:ext cx="3895920" cy="37116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numCol="1" spcCol="0" anchor="b">
            <a:noAutofit/>
          </a:bodyPr>
          <a:lstStyle/>
          <a:p>
            <a:pPr indent="0">
              <a:lnSpc>
                <a:spcPct val="119000"/>
              </a:lnSpc>
              <a:spcBef>
                <a:spcPts val="320"/>
              </a:spcBef>
              <a:buNone/>
              <a:tabLst>
                <a:tab pos="0" algn="l"/>
              </a:tabLst>
            </a:pPr>
            <a:r>
              <a:rPr lang="fr-FR" sz="1600" b="1" strike="noStrike" spc="-1">
                <a:solidFill>
                  <a:schemeClr val="lt2"/>
                </a:solidFill>
                <a:latin typeface="Verdana"/>
                <a:ea typeface="MS PGothic"/>
              </a:rPr>
              <a:t>Modifiez les styles du texte du masque</a:t>
            </a:r>
            <a:endParaRPr lang="en-GB" sz="1600" b="0" strike="noStrike" spc="-1">
              <a:solidFill>
                <a:schemeClr val="lt2"/>
              </a:solidFill>
              <a:latin typeface="Verdana"/>
            </a:endParaRPr>
          </a:p>
        </p:txBody>
      </p:sp>
      <p:sp>
        <p:nvSpPr>
          <p:cNvPr id="204" name="PlaceHolder 3"/>
          <p:cNvSpPr>
            <a:spLocks noGrp="1"/>
          </p:cNvSpPr>
          <p:nvPr>
            <p:ph type="body"/>
          </p:nvPr>
        </p:nvSpPr>
        <p:spPr>
          <a:xfrm>
            <a:off x="4645080" y="1631160"/>
            <a:ext cx="3898440" cy="286200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numCol="1" spcCol="0" anchor="t">
            <a:noAutofit/>
          </a:bodyPr>
          <a:lstStyle/>
          <a:p>
            <a:pPr marL="343080" indent="-685800">
              <a:lnSpc>
                <a:spcPct val="119000"/>
              </a:lnSpc>
              <a:spcBef>
                <a:spcPts val="241"/>
              </a:spcBef>
              <a:buNone/>
              <a:tabLst>
                <a:tab pos="0" algn="l"/>
              </a:tabLst>
            </a:pPr>
            <a:r>
              <a:rPr lang="fr-FR" sz="1200" b="0" strike="noStrike" spc="-1">
                <a:solidFill>
                  <a:schemeClr val="lt2"/>
                </a:solidFill>
                <a:latin typeface="Verdana"/>
                <a:ea typeface="MS PGothic"/>
              </a:rPr>
              <a:t>Modifiez les styles du texte du masque</a:t>
            </a:r>
            <a:endParaRPr lang="en-GB" sz="1200" b="0" strike="noStrike" spc="-1">
              <a:solidFill>
                <a:schemeClr val="lt2"/>
              </a:solidFill>
              <a:latin typeface="Verdana"/>
            </a:endParaRPr>
          </a:p>
          <a:p>
            <a:pPr marL="809640" indent="-352440">
              <a:lnSpc>
                <a:spcPct val="119000"/>
              </a:lnSpc>
              <a:spcBef>
                <a:spcPts val="241"/>
              </a:spcBef>
              <a:buNone/>
              <a:tabLst>
                <a:tab pos="0" algn="l"/>
              </a:tabLst>
            </a:pPr>
            <a:r>
              <a:rPr lang="fr-FR" sz="1200" b="0" strike="noStrike" spc="-1">
                <a:solidFill>
                  <a:schemeClr val="lt2"/>
                </a:solidFill>
                <a:latin typeface="Verdana"/>
                <a:ea typeface="MS PGothic"/>
              </a:rPr>
              <a:t>Deuxième niveau</a:t>
            </a:r>
            <a:endParaRPr lang="en-GB" sz="1200" b="0" strike="noStrike" spc="-1">
              <a:solidFill>
                <a:schemeClr val="lt2"/>
              </a:solidFill>
              <a:latin typeface="Verdana"/>
            </a:endParaRPr>
          </a:p>
          <a:p>
            <a:pPr marL="1406520" indent="-492120">
              <a:lnSpc>
                <a:spcPct val="119000"/>
              </a:lnSpc>
              <a:spcBef>
                <a:spcPts val="241"/>
              </a:spcBef>
              <a:buNone/>
              <a:tabLst>
                <a:tab pos="0" algn="l"/>
              </a:tabLst>
            </a:pPr>
            <a:r>
              <a:rPr lang="fr-FR" sz="1200" b="0" strike="noStrike" spc="-1">
                <a:solidFill>
                  <a:schemeClr val="lt2"/>
                </a:solidFill>
                <a:latin typeface="Verdana"/>
                <a:ea typeface="MS PGothic"/>
              </a:rPr>
              <a:t>Troisième niveau</a:t>
            </a:r>
            <a:endParaRPr lang="en-GB" sz="1200" b="0" strike="noStrike" spc="-1">
              <a:solidFill>
                <a:schemeClr val="lt2"/>
              </a:solidFill>
              <a:latin typeface="Verdana"/>
            </a:endParaRPr>
          </a:p>
          <a:p>
            <a:pPr marL="2004840" indent="-633240">
              <a:lnSpc>
                <a:spcPct val="119000"/>
              </a:lnSpc>
              <a:spcBef>
                <a:spcPts val="241"/>
              </a:spcBef>
              <a:buNone/>
              <a:tabLst>
                <a:tab pos="0" algn="l"/>
              </a:tabLst>
            </a:pPr>
            <a:r>
              <a:rPr lang="fr-FR" sz="1200" b="0" strike="noStrike" spc="-1">
                <a:solidFill>
                  <a:schemeClr val="lt2"/>
                </a:solidFill>
                <a:latin typeface="Verdana"/>
                <a:ea typeface="MS PGothic"/>
              </a:rPr>
              <a:t>Quatrième niveau</a:t>
            </a:r>
            <a:endParaRPr lang="en-GB" sz="1200" b="0" strike="noStrike" spc="-1">
              <a:solidFill>
                <a:schemeClr val="lt2"/>
              </a:solidFill>
              <a:latin typeface="Verdana"/>
            </a:endParaRPr>
          </a:p>
          <a:p>
            <a:pPr marL="2602080" indent="-773280">
              <a:lnSpc>
                <a:spcPct val="119000"/>
              </a:lnSpc>
              <a:spcBef>
                <a:spcPts val="241"/>
              </a:spcBef>
              <a:buNone/>
              <a:tabLst>
                <a:tab pos="0" algn="l"/>
              </a:tabLst>
            </a:pPr>
            <a:r>
              <a:rPr lang="fr-FR" sz="1200" b="0" strike="noStrike" spc="-1">
                <a:solidFill>
                  <a:schemeClr val="lt2"/>
                </a:solidFill>
                <a:latin typeface="Verdana"/>
                <a:ea typeface="MS PGothic"/>
              </a:rPr>
              <a:t>Cinquième niveau</a:t>
            </a:r>
            <a:endParaRPr lang="en-GB" sz="1200" b="0" strike="noStrike" spc="-1">
              <a:solidFill>
                <a:schemeClr val="lt2"/>
              </a:solidFill>
              <a:latin typeface="Verdana"/>
            </a:endParaRPr>
          </a:p>
        </p:txBody>
      </p:sp>
      <p:sp>
        <p:nvSpPr>
          <p:cNvPr id="205" name="PlaceHolder 4"/>
          <p:cNvSpPr>
            <a:spLocks noGrp="1"/>
          </p:cNvSpPr>
          <p:nvPr>
            <p:ph type="body"/>
          </p:nvPr>
        </p:nvSpPr>
        <p:spPr>
          <a:xfrm>
            <a:off x="619200" y="1630800"/>
            <a:ext cx="3898440" cy="286200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numCol="1" spcCol="0" anchor="t">
            <a:noAutofit/>
          </a:bodyPr>
          <a:lstStyle/>
          <a:p>
            <a:pPr marL="343080" indent="-685800">
              <a:lnSpc>
                <a:spcPct val="119000"/>
              </a:lnSpc>
              <a:spcBef>
                <a:spcPts val="241"/>
              </a:spcBef>
              <a:buNone/>
              <a:tabLst>
                <a:tab pos="0" algn="l"/>
              </a:tabLst>
            </a:pPr>
            <a:r>
              <a:rPr lang="fr-FR" sz="1200" b="0" strike="noStrike" spc="-1">
                <a:solidFill>
                  <a:schemeClr val="lt2"/>
                </a:solidFill>
                <a:latin typeface="Verdana"/>
                <a:ea typeface="MS PGothic"/>
              </a:rPr>
              <a:t>Modifiez les styles du texte du masque</a:t>
            </a:r>
            <a:endParaRPr lang="en-GB" sz="1200" b="0" strike="noStrike" spc="-1">
              <a:solidFill>
                <a:schemeClr val="lt2"/>
              </a:solidFill>
              <a:latin typeface="Verdana"/>
            </a:endParaRPr>
          </a:p>
          <a:p>
            <a:pPr marL="809640" indent="-352440">
              <a:lnSpc>
                <a:spcPct val="119000"/>
              </a:lnSpc>
              <a:spcBef>
                <a:spcPts val="241"/>
              </a:spcBef>
              <a:buNone/>
              <a:tabLst>
                <a:tab pos="0" algn="l"/>
              </a:tabLst>
            </a:pPr>
            <a:r>
              <a:rPr lang="fr-FR" sz="1200" b="0" strike="noStrike" spc="-1">
                <a:solidFill>
                  <a:schemeClr val="lt2"/>
                </a:solidFill>
                <a:latin typeface="Verdana"/>
                <a:ea typeface="MS PGothic"/>
              </a:rPr>
              <a:t>Deuxième niveau</a:t>
            </a:r>
            <a:endParaRPr lang="en-GB" sz="1200" b="0" strike="noStrike" spc="-1">
              <a:solidFill>
                <a:schemeClr val="lt2"/>
              </a:solidFill>
              <a:latin typeface="Verdana"/>
            </a:endParaRPr>
          </a:p>
          <a:p>
            <a:pPr marL="1406520" indent="-492120">
              <a:lnSpc>
                <a:spcPct val="119000"/>
              </a:lnSpc>
              <a:spcBef>
                <a:spcPts val="241"/>
              </a:spcBef>
              <a:buNone/>
              <a:tabLst>
                <a:tab pos="0" algn="l"/>
              </a:tabLst>
            </a:pPr>
            <a:r>
              <a:rPr lang="fr-FR" sz="1200" b="0" strike="noStrike" spc="-1">
                <a:solidFill>
                  <a:schemeClr val="lt2"/>
                </a:solidFill>
                <a:latin typeface="Verdana"/>
                <a:ea typeface="MS PGothic"/>
              </a:rPr>
              <a:t>Troisième niveau</a:t>
            </a:r>
            <a:endParaRPr lang="en-GB" sz="1200" b="0" strike="noStrike" spc="-1">
              <a:solidFill>
                <a:schemeClr val="lt2"/>
              </a:solidFill>
              <a:latin typeface="Verdana"/>
            </a:endParaRPr>
          </a:p>
          <a:p>
            <a:pPr marL="2004840" indent="-633240">
              <a:lnSpc>
                <a:spcPct val="119000"/>
              </a:lnSpc>
              <a:spcBef>
                <a:spcPts val="241"/>
              </a:spcBef>
              <a:buNone/>
              <a:tabLst>
                <a:tab pos="0" algn="l"/>
              </a:tabLst>
            </a:pPr>
            <a:r>
              <a:rPr lang="fr-FR" sz="1200" b="0" strike="noStrike" spc="-1">
                <a:solidFill>
                  <a:schemeClr val="lt2"/>
                </a:solidFill>
                <a:latin typeface="Verdana"/>
                <a:ea typeface="MS PGothic"/>
              </a:rPr>
              <a:t>Quatrième niveau</a:t>
            </a:r>
            <a:endParaRPr lang="en-GB" sz="1200" b="0" strike="noStrike" spc="-1">
              <a:solidFill>
                <a:schemeClr val="lt2"/>
              </a:solidFill>
              <a:latin typeface="Verdana"/>
            </a:endParaRPr>
          </a:p>
          <a:p>
            <a:pPr marL="2602080" indent="-773280">
              <a:lnSpc>
                <a:spcPct val="119000"/>
              </a:lnSpc>
              <a:spcBef>
                <a:spcPts val="241"/>
              </a:spcBef>
              <a:buNone/>
              <a:tabLst>
                <a:tab pos="0" algn="l"/>
              </a:tabLst>
            </a:pPr>
            <a:r>
              <a:rPr lang="fr-FR" sz="1200" b="0" strike="noStrike" spc="-1">
                <a:solidFill>
                  <a:schemeClr val="lt2"/>
                </a:solidFill>
                <a:latin typeface="Verdana"/>
                <a:ea typeface="MS PGothic"/>
              </a:rPr>
              <a:t>Cinquième niveau</a:t>
            </a:r>
            <a:endParaRPr lang="en-GB" sz="1200" b="0" strike="noStrike" spc="-1">
              <a:solidFill>
                <a:schemeClr val="lt2"/>
              </a:solidFill>
              <a:latin typeface="Verdana"/>
            </a:endParaRPr>
          </a:p>
        </p:txBody>
      </p:sp>
      <p:sp>
        <p:nvSpPr>
          <p:cNvPr id="206" name="PlaceHolder 5"/>
          <p:cNvSpPr>
            <a:spLocks noGrp="1"/>
          </p:cNvSpPr>
          <p:nvPr>
            <p:ph type="title"/>
          </p:nvPr>
        </p:nvSpPr>
        <p:spPr>
          <a:xfrm>
            <a:off x="142920" y="149040"/>
            <a:ext cx="7174440" cy="43056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numCol="1" spcCol="0" anchor="ctr">
            <a:noAutofit/>
          </a:bodyPr>
          <a:lstStyle/>
          <a:p>
            <a:pPr indent="0">
              <a:lnSpc>
                <a:spcPct val="100000"/>
              </a:lnSpc>
              <a:buNone/>
            </a:pPr>
            <a:r>
              <a:rPr lang="fr-FR" sz="2200" b="0" strike="noStrike" spc="-1">
                <a:solidFill>
                  <a:srgbClr val="FFFFFF"/>
                </a:solidFill>
                <a:latin typeface="Verdana"/>
                <a:ea typeface="MS PGothic"/>
              </a:rPr>
              <a:t>Modifiez le style du titre</a:t>
            </a:r>
            <a:endParaRPr lang="en-US" sz="2200" b="0" strike="noStrike" spc="-1">
              <a:solidFill>
                <a:schemeClr val="dk1"/>
              </a:solidFill>
              <a:latin typeface="Verdana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7" name="Picture 7" descr="CCI_ppt_edits_landSurfaceTemp2.jpg"/>
          <p:cNvPicPr/>
          <p:nvPr/>
        </p:nvPicPr>
        <p:blipFill>
          <a:blip r:embed="rId3"/>
          <a:stretch/>
        </p:blipFill>
        <p:spPr>
          <a:xfrm>
            <a:off x="0" y="0"/>
            <a:ext cx="9143640" cy="764640"/>
          </a:xfrm>
          <a:prstGeom prst="rect">
            <a:avLst/>
          </a:prstGeom>
          <a:ln w="0">
            <a:noFill/>
          </a:ln>
        </p:spPr>
      </p:pic>
      <p:sp>
        <p:nvSpPr>
          <p:cNvPr id="208" name="Text Box DG"/>
          <p:cNvSpPr/>
          <p:nvPr/>
        </p:nvSpPr>
        <p:spPr>
          <a:xfrm>
            <a:off x="577800" y="334800"/>
            <a:ext cx="5016240" cy="2138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  <a:spcBef>
                <a:spcPts val="400"/>
              </a:spcBef>
            </a:pPr>
            <a:endParaRPr lang="en-US" sz="800" b="0" strike="noStrike" spc="-1">
              <a:solidFill>
                <a:schemeClr val="dk1"/>
              </a:solidFill>
              <a:latin typeface="Verdana"/>
              <a:ea typeface="ＭＳ Ｐゴシック"/>
            </a:endParaRPr>
          </a:p>
        </p:txBody>
      </p:sp>
      <p:pic>
        <p:nvPicPr>
          <p:cNvPr id="209" name="Picture 11" descr="PPT_Footer.jpg"/>
          <p:cNvPicPr/>
          <p:nvPr/>
        </p:nvPicPr>
        <p:blipFill>
          <a:blip r:embed="rId4"/>
          <a:stretch/>
        </p:blipFill>
        <p:spPr>
          <a:xfrm>
            <a:off x="0" y="4776840"/>
            <a:ext cx="9143640" cy="366480"/>
          </a:xfrm>
          <a:prstGeom prst="rect">
            <a:avLst/>
          </a:prstGeom>
          <a:ln w="0">
            <a:noFill/>
          </a:ln>
        </p:spPr>
      </p:pic>
      <p:sp>
        <p:nvSpPr>
          <p:cNvPr id="210" name="Text Box 38"/>
          <p:cNvSpPr/>
          <p:nvPr/>
        </p:nvSpPr>
        <p:spPr>
          <a:xfrm>
            <a:off x="165240" y="4575240"/>
            <a:ext cx="5016240" cy="2113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45000" rIns="90000" bIns="45000" anchor="t">
            <a:spAutoFit/>
          </a:bodyPr>
          <a:lstStyle/>
          <a:p>
            <a:pPr>
              <a:lnSpc>
                <a:spcPct val="100000"/>
              </a:lnSpc>
              <a:spcBef>
                <a:spcPts val="400"/>
              </a:spcBef>
            </a:pPr>
            <a:r>
              <a:rPr lang="en-US" sz="800" b="0" strike="noStrike" spc="-1">
                <a:solidFill>
                  <a:srgbClr val="404040"/>
                </a:solidFill>
                <a:latin typeface="Verdana"/>
                <a:ea typeface="ＭＳ Ｐゴシック"/>
              </a:rPr>
              <a:t>ESA UNCLASSIFIED - For Official Use</a:t>
            </a:r>
            <a:endParaRPr lang="en-GB" sz="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11" name="Text Box 34"/>
          <p:cNvSpPr/>
          <p:nvPr/>
        </p:nvSpPr>
        <p:spPr>
          <a:xfrm>
            <a:off x="4479840" y="4579920"/>
            <a:ext cx="4520880" cy="1472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0" bIns="45000" anchor="t">
            <a:noAutofit/>
          </a:bodyPr>
          <a:lstStyle/>
          <a:p>
            <a:pPr algn="r">
              <a:lnSpc>
                <a:spcPct val="100000"/>
              </a:lnSpc>
              <a:spcBef>
                <a:spcPts val="400"/>
              </a:spcBef>
            </a:pPr>
            <a:r>
              <a:rPr lang="fr-FR" sz="800" b="0" strike="noStrike" spc="-1">
                <a:solidFill>
                  <a:schemeClr val="lt2"/>
                </a:solidFill>
                <a:latin typeface="Verdana"/>
                <a:ea typeface="MS PGothic"/>
              </a:rPr>
              <a:t>ESA | LST_cci Workshop 12-14 May 2026 | Slide  </a:t>
            </a:r>
            <a:fld id="{C3667955-4A1E-453A-8DD2-440A88BDBA6F}" type="slidenum">
              <a:rPr lang="en-US" sz="800" b="0" strike="noStrike" spc="-1">
                <a:solidFill>
                  <a:schemeClr val="lt2"/>
                </a:solidFill>
                <a:latin typeface="Verdana"/>
                <a:ea typeface="MS PGothic"/>
              </a:rPr>
              <a:t>‹#›</a:t>
            </a:fld>
            <a:endParaRPr lang="en-GB" sz="800" b="0" strike="noStrike" spc="-1">
              <a:solidFill>
                <a:srgbClr val="000000"/>
              </a:solidFill>
              <a:latin typeface="Arial"/>
            </a:endParaRPr>
          </a:p>
        </p:txBody>
      </p:sp>
      <p:grpSp>
        <p:nvGrpSpPr>
          <p:cNvPr id="212" name="Group 39"/>
          <p:cNvGrpSpPr/>
          <p:nvPr/>
        </p:nvGrpSpPr>
        <p:grpSpPr>
          <a:xfrm>
            <a:off x="173160" y="4908600"/>
            <a:ext cx="6825600" cy="110880"/>
            <a:chOff x="173160" y="4908600"/>
            <a:chExt cx="6825600" cy="110880"/>
          </a:xfrm>
        </p:grpSpPr>
        <p:pic>
          <p:nvPicPr>
            <p:cNvPr id="213" name="Picture 40" descr="at.png"/>
            <p:cNvPicPr/>
            <p:nvPr/>
          </p:nvPicPr>
          <p:blipFill>
            <a:blip r:embed="rId5"/>
            <a:stretch/>
          </p:blipFill>
          <p:spPr>
            <a:xfrm>
              <a:off x="173160" y="4911840"/>
              <a:ext cx="163440" cy="10764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214" name="Picture 41" descr="be.png"/>
            <p:cNvPicPr/>
            <p:nvPr/>
          </p:nvPicPr>
          <p:blipFill>
            <a:blip r:embed="rId6"/>
            <a:stretch/>
          </p:blipFill>
          <p:spPr>
            <a:xfrm>
              <a:off x="451440" y="4911840"/>
              <a:ext cx="163440" cy="10764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215" name="Picture 42" descr="ca.png"/>
            <p:cNvPicPr/>
            <p:nvPr/>
          </p:nvPicPr>
          <p:blipFill>
            <a:blip r:embed="rId7"/>
            <a:stretch/>
          </p:blipFill>
          <p:spPr>
            <a:xfrm>
              <a:off x="6835320" y="4908600"/>
              <a:ext cx="163440" cy="10764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216" name="Picture 43" descr="ch.png"/>
            <p:cNvPicPr/>
            <p:nvPr/>
          </p:nvPicPr>
          <p:blipFill>
            <a:blip r:embed="rId8"/>
            <a:stretch/>
          </p:blipFill>
          <p:spPr>
            <a:xfrm>
              <a:off x="5756040" y="4911840"/>
              <a:ext cx="163440" cy="10764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217" name="Picture 44" descr="cz.png"/>
            <p:cNvPicPr/>
            <p:nvPr/>
          </p:nvPicPr>
          <p:blipFill>
            <a:blip r:embed="rId9"/>
            <a:stretch/>
          </p:blipFill>
          <p:spPr>
            <a:xfrm>
              <a:off x="732240" y="4911840"/>
              <a:ext cx="163440" cy="10764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218" name="Picture 45" descr="de.png"/>
            <p:cNvPicPr/>
            <p:nvPr/>
          </p:nvPicPr>
          <p:blipFill>
            <a:blip r:embed="rId10"/>
            <a:stretch/>
          </p:blipFill>
          <p:spPr>
            <a:xfrm>
              <a:off x="2131200" y="4911840"/>
              <a:ext cx="163440" cy="10764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219" name="Picture 46" descr="dk.png"/>
            <p:cNvPicPr/>
            <p:nvPr/>
          </p:nvPicPr>
          <p:blipFill>
            <a:blip r:embed="rId11"/>
            <a:stretch/>
          </p:blipFill>
          <p:spPr>
            <a:xfrm>
              <a:off x="1010520" y="4911840"/>
              <a:ext cx="163440" cy="10764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220" name="Picture 47" descr="ee.png"/>
            <p:cNvPicPr/>
            <p:nvPr/>
          </p:nvPicPr>
          <p:blipFill>
            <a:blip r:embed="rId12"/>
            <a:stretch/>
          </p:blipFill>
          <p:spPr>
            <a:xfrm>
              <a:off x="1289160" y="4911840"/>
              <a:ext cx="163440" cy="10764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221" name="Picture 48" descr="es.png"/>
            <p:cNvPicPr/>
            <p:nvPr/>
          </p:nvPicPr>
          <p:blipFill>
            <a:blip r:embed="rId13"/>
            <a:stretch/>
          </p:blipFill>
          <p:spPr>
            <a:xfrm>
              <a:off x="5197680" y="4911840"/>
              <a:ext cx="163440" cy="10764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222" name="Picture 49" descr="fi.png"/>
            <p:cNvPicPr/>
            <p:nvPr/>
          </p:nvPicPr>
          <p:blipFill>
            <a:blip r:embed="rId14"/>
            <a:stretch/>
          </p:blipFill>
          <p:spPr>
            <a:xfrm>
              <a:off x="1572480" y="4911840"/>
              <a:ext cx="163440" cy="10764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223" name="Picture 50" descr="fr.png"/>
            <p:cNvPicPr/>
            <p:nvPr/>
          </p:nvPicPr>
          <p:blipFill>
            <a:blip r:embed="rId15"/>
            <a:stretch/>
          </p:blipFill>
          <p:spPr>
            <a:xfrm>
              <a:off x="1850040" y="4911840"/>
              <a:ext cx="163440" cy="10764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224" name="Picture 51" descr="gr.png"/>
            <p:cNvPicPr/>
            <p:nvPr/>
          </p:nvPicPr>
          <p:blipFill>
            <a:blip r:embed="rId16"/>
            <a:stretch/>
          </p:blipFill>
          <p:spPr>
            <a:xfrm>
              <a:off x="2408400" y="4911840"/>
              <a:ext cx="163440" cy="10764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225" name="Picture 52" descr="hu.png"/>
            <p:cNvPicPr/>
            <p:nvPr/>
          </p:nvPicPr>
          <p:blipFill>
            <a:blip r:embed="rId17"/>
            <a:stretch/>
          </p:blipFill>
          <p:spPr>
            <a:xfrm>
              <a:off x="2685960" y="4911840"/>
              <a:ext cx="163440" cy="10764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226" name="Picture 53" descr="ie.png"/>
            <p:cNvPicPr/>
            <p:nvPr/>
          </p:nvPicPr>
          <p:blipFill>
            <a:blip r:embed="rId18"/>
            <a:stretch/>
          </p:blipFill>
          <p:spPr>
            <a:xfrm>
              <a:off x="2963160" y="4911840"/>
              <a:ext cx="163440" cy="10764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227" name="Picture 54" descr="it.png"/>
            <p:cNvPicPr/>
            <p:nvPr/>
          </p:nvPicPr>
          <p:blipFill>
            <a:blip r:embed="rId19"/>
            <a:stretch/>
          </p:blipFill>
          <p:spPr>
            <a:xfrm>
              <a:off x="3240360" y="4911840"/>
              <a:ext cx="163440" cy="10764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228" name="Picture 55" descr="lu.png"/>
            <p:cNvPicPr/>
            <p:nvPr/>
          </p:nvPicPr>
          <p:blipFill>
            <a:blip r:embed="rId20"/>
            <a:stretch/>
          </p:blipFill>
          <p:spPr>
            <a:xfrm>
              <a:off x="3519000" y="4911840"/>
              <a:ext cx="163440" cy="10764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229" name="Picture 56" descr="nl.png"/>
            <p:cNvPicPr/>
            <p:nvPr/>
          </p:nvPicPr>
          <p:blipFill>
            <a:blip r:embed="rId21"/>
            <a:stretch/>
          </p:blipFill>
          <p:spPr>
            <a:xfrm>
              <a:off x="3800160" y="4911840"/>
              <a:ext cx="163440" cy="10764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230" name="Picture 57" descr="no.png"/>
            <p:cNvPicPr/>
            <p:nvPr/>
          </p:nvPicPr>
          <p:blipFill>
            <a:blip r:embed="rId22"/>
            <a:stretch/>
          </p:blipFill>
          <p:spPr>
            <a:xfrm>
              <a:off x="4083840" y="4911840"/>
              <a:ext cx="163440" cy="10764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231" name="Picture 58" descr="pl.png"/>
            <p:cNvPicPr/>
            <p:nvPr/>
          </p:nvPicPr>
          <p:blipFill>
            <a:blip r:embed="rId23"/>
            <a:stretch/>
          </p:blipFill>
          <p:spPr>
            <a:xfrm>
              <a:off x="4359960" y="4911840"/>
              <a:ext cx="163440" cy="10764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232" name="Picture 59" descr="pt.png"/>
            <p:cNvPicPr/>
            <p:nvPr/>
          </p:nvPicPr>
          <p:blipFill>
            <a:blip r:embed="rId24"/>
            <a:stretch/>
          </p:blipFill>
          <p:spPr>
            <a:xfrm>
              <a:off x="4639680" y="4911840"/>
              <a:ext cx="163440" cy="10764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233" name="Picture 60" descr="ro.png"/>
            <p:cNvPicPr/>
            <p:nvPr/>
          </p:nvPicPr>
          <p:blipFill>
            <a:blip r:embed="rId25"/>
            <a:stretch/>
          </p:blipFill>
          <p:spPr>
            <a:xfrm>
              <a:off x="4920840" y="4911840"/>
              <a:ext cx="163440" cy="10764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234" name="Picture 61" descr="se.png"/>
            <p:cNvPicPr/>
            <p:nvPr/>
          </p:nvPicPr>
          <p:blipFill>
            <a:blip r:embed="rId26"/>
            <a:stretch/>
          </p:blipFill>
          <p:spPr>
            <a:xfrm>
              <a:off x="5476320" y="4911840"/>
              <a:ext cx="163440" cy="10764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235" name="Picture 62" descr="uk.png"/>
            <p:cNvPicPr/>
            <p:nvPr/>
          </p:nvPicPr>
          <p:blipFill>
            <a:blip r:embed="rId27"/>
            <a:stretch/>
          </p:blipFill>
          <p:spPr>
            <a:xfrm>
              <a:off x="6031080" y="4911840"/>
              <a:ext cx="163440" cy="10764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236" name="Picture 63" descr="si.png"/>
            <p:cNvPicPr/>
            <p:nvPr/>
          </p:nvPicPr>
          <p:blipFill>
            <a:blip r:embed="rId28"/>
            <a:stretch/>
          </p:blipFill>
          <p:spPr>
            <a:xfrm>
              <a:off x="6435720" y="4910400"/>
              <a:ext cx="163080" cy="107280"/>
            </a:xfrm>
            <a:prstGeom prst="rect">
              <a:avLst/>
            </a:prstGeom>
            <a:ln w="0">
              <a:noFill/>
            </a:ln>
          </p:spPr>
        </p:pic>
      </p:grpSp>
      <p:pic>
        <p:nvPicPr>
          <p:cNvPr id="237" name="Picture 34"/>
          <p:cNvPicPr/>
          <p:nvPr/>
        </p:nvPicPr>
        <p:blipFill>
          <a:blip r:embed="rId29"/>
          <a:srcRect b="28618"/>
          <a:stretch/>
        </p:blipFill>
        <p:spPr>
          <a:xfrm>
            <a:off x="7788240" y="155520"/>
            <a:ext cx="1209240" cy="468000"/>
          </a:xfrm>
          <a:prstGeom prst="rect">
            <a:avLst/>
          </a:prstGeom>
          <a:ln w="0">
            <a:noFill/>
          </a:ln>
        </p:spPr>
      </p:pic>
      <p:sp>
        <p:nvSpPr>
          <p:cNvPr id="238" name="PlaceHolder 1"/>
          <p:cNvSpPr>
            <a:spLocks noGrp="1"/>
          </p:cNvSpPr>
          <p:nvPr>
            <p:ph type="title"/>
          </p:nvPr>
        </p:nvSpPr>
        <p:spPr>
          <a:xfrm>
            <a:off x="142920" y="149040"/>
            <a:ext cx="7174440" cy="43056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numCol="1" spcCol="0" anchor="ctr">
            <a:noAutofit/>
          </a:bodyPr>
          <a:lstStyle/>
          <a:p>
            <a:pPr indent="0">
              <a:lnSpc>
                <a:spcPct val="100000"/>
              </a:lnSpc>
              <a:buNone/>
            </a:pPr>
            <a:r>
              <a:rPr lang="fr-FR" sz="2200" b="0" strike="noStrike" spc="-1">
                <a:solidFill>
                  <a:srgbClr val="0070C0"/>
                </a:solidFill>
                <a:latin typeface="Verdana"/>
              </a:rPr>
              <a:t>Modifiez le style du titre</a:t>
            </a:r>
            <a:endParaRPr lang="en-US" sz="2200" b="0" strike="noStrike" spc="-1">
              <a:solidFill>
                <a:schemeClr val="dk1"/>
              </a:solidFill>
              <a:latin typeface="Verdana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9" name="Picture 7" descr="CCI_ppt_edits_landSurfaceTemp2.jpg"/>
          <p:cNvPicPr/>
          <p:nvPr/>
        </p:nvPicPr>
        <p:blipFill>
          <a:blip r:embed="rId3"/>
          <a:stretch/>
        </p:blipFill>
        <p:spPr>
          <a:xfrm>
            <a:off x="0" y="0"/>
            <a:ext cx="9143640" cy="764640"/>
          </a:xfrm>
          <a:prstGeom prst="rect">
            <a:avLst/>
          </a:prstGeom>
          <a:ln w="0">
            <a:noFill/>
          </a:ln>
        </p:spPr>
      </p:pic>
      <p:sp>
        <p:nvSpPr>
          <p:cNvPr id="240" name="Text Box DG"/>
          <p:cNvSpPr/>
          <p:nvPr/>
        </p:nvSpPr>
        <p:spPr>
          <a:xfrm>
            <a:off x="577800" y="334800"/>
            <a:ext cx="5016240" cy="2138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  <a:spcBef>
                <a:spcPts val="400"/>
              </a:spcBef>
            </a:pPr>
            <a:endParaRPr lang="en-US" sz="800" b="0" strike="noStrike" spc="-1">
              <a:solidFill>
                <a:schemeClr val="dk1"/>
              </a:solidFill>
              <a:latin typeface="Verdana"/>
              <a:ea typeface="ＭＳ Ｐゴシック"/>
            </a:endParaRPr>
          </a:p>
        </p:txBody>
      </p:sp>
      <p:pic>
        <p:nvPicPr>
          <p:cNvPr id="241" name="Picture 11" descr="PPT_Footer.jpg"/>
          <p:cNvPicPr/>
          <p:nvPr/>
        </p:nvPicPr>
        <p:blipFill>
          <a:blip r:embed="rId4"/>
          <a:stretch/>
        </p:blipFill>
        <p:spPr>
          <a:xfrm>
            <a:off x="0" y="4776840"/>
            <a:ext cx="9143640" cy="366480"/>
          </a:xfrm>
          <a:prstGeom prst="rect">
            <a:avLst/>
          </a:prstGeom>
          <a:ln w="0">
            <a:noFill/>
          </a:ln>
        </p:spPr>
      </p:pic>
      <p:sp>
        <p:nvSpPr>
          <p:cNvPr id="242" name="Text Box 38"/>
          <p:cNvSpPr/>
          <p:nvPr/>
        </p:nvSpPr>
        <p:spPr>
          <a:xfrm>
            <a:off x="165240" y="4575240"/>
            <a:ext cx="5016240" cy="2113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45000" rIns="90000" bIns="45000" anchor="t">
            <a:spAutoFit/>
          </a:bodyPr>
          <a:lstStyle/>
          <a:p>
            <a:pPr>
              <a:lnSpc>
                <a:spcPct val="100000"/>
              </a:lnSpc>
              <a:spcBef>
                <a:spcPts val="400"/>
              </a:spcBef>
            </a:pPr>
            <a:r>
              <a:rPr lang="en-US" sz="800" b="0" strike="noStrike" spc="-1">
                <a:solidFill>
                  <a:srgbClr val="404040"/>
                </a:solidFill>
                <a:latin typeface="Verdana"/>
                <a:ea typeface="ＭＳ Ｐゴシック"/>
              </a:rPr>
              <a:t>ESA UNCLASSIFIED - For Official Use</a:t>
            </a:r>
            <a:endParaRPr lang="en-GB" sz="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43" name="Text Box 34"/>
          <p:cNvSpPr/>
          <p:nvPr/>
        </p:nvSpPr>
        <p:spPr>
          <a:xfrm>
            <a:off x="4479840" y="4579920"/>
            <a:ext cx="4520880" cy="1472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0" bIns="45000" anchor="t">
            <a:noAutofit/>
          </a:bodyPr>
          <a:lstStyle/>
          <a:p>
            <a:pPr algn="r">
              <a:lnSpc>
                <a:spcPct val="100000"/>
              </a:lnSpc>
              <a:spcBef>
                <a:spcPts val="400"/>
              </a:spcBef>
            </a:pPr>
            <a:r>
              <a:rPr lang="fr-FR" sz="800" b="0" strike="noStrike" spc="-1">
                <a:solidFill>
                  <a:schemeClr val="lt2"/>
                </a:solidFill>
                <a:latin typeface="Verdana"/>
                <a:ea typeface="MS PGothic"/>
              </a:rPr>
              <a:t>ESA | LST_cci Workshop 12-14 May 2026 | Slide  </a:t>
            </a:r>
            <a:fld id="{97767309-8DD1-4D63-A815-60A5A6885AE1}" type="slidenum">
              <a:rPr lang="en-US" sz="800" b="0" strike="noStrike" spc="-1">
                <a:solidFill>
                  <a:schemeClr val="lt2"/>
                </a:solidFill>
                <a:latin typeface="Verdana"/>
                <a:ea typeface="MS PGothic"/>
              </a:rPr>
              <a:t>‹#›</a:t>
            </a:fld>
            <a:endParaRPr lang="en-GB" sz="800" b="0" strike="noStrike" spc="-1">
              <a:solidFill>
                <a:srgbClr val="000000"/>
              </a:solidFill>
              <a:latin typeface="Arial"/>
            </a:endParaRPr>
          </a:p>
        </p:txBody>
      </p:sp>
      <p:grpSp>
        <p:nvGrpSpPr>
          <p:cNvPr id="244" name="Group 39"/>
          <p:cNvGrpSpPr/>
          <p:nvPr/>
        </p:nvGrpSpPr>
        <p:grpSpPr>
          <a:xfrm>
            <a:off x="173160" y="4908600"/>
            <a:ext cx="6825600" cy="110880"/>
            <a:chOff x="173160" y="4908600"/>
            <a:chExt cx="6825600" cy="110880"/>
          </a:xfrm>
        </p:grpSpPr>
        <p:pic>
          <p:nvPicPr>
            <p:cNvPr id="245" name="Picture 40" descr="at.png"/>
            <p:cNvPicPr/>
            <p:nvPr/>
          </p:nvPicPr>
          <p:blipFill>
            <a:blip r:embed="rId5"/>
            <a:stretch/>
          </p:blipFill>
          <p:spPr>
            <a:xfrm>
              <a:off x="173160" y="4911840"/>
              <a:ext cx="163440" cy="10764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246" name="Picture 41" descr="be.png"/>
            <p:cNvPicPr/>
            <p:nvPr/>
          </p:nvPicPr>
          <p:blipFill>
            <a:blip r:embed="rId6"/>
            <a:stretch/>
          </p:blipFill>
          <p:spPr>
            <a:xfrm>
              <a:off x="451440" y="4911840"/>
              <a:ext cx="163440" cy="10764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247" name="Picture 42" descr="ca.png"/>
            <p:cNvPicPr/>
            <p:nvPr/>
          </p:nvPicPr>
          <p:blipFill>
            <a:blip r:embed="rId7"/>
            <a:stretch/>
          </p:blipFill>
          <p:spPr>
            <a:xfrm>
              <a:off x="6835320" y="4908600"/>
              <a:ext cx="163440" cy="10764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248" name="Picture 43" descr="ch.png"/>
            <p:cNvPicPr/>
            <p:nvPr/>
          </p:nvPicPr>
          <p:blipFill>
            <a:blip r:embed="rId8"/>
            <a:stretch/>
          </p:blipFill>
          <p:spPr>
            <a:xfrm>
              <a:off x="5756040" y="4911840"/>
              <a:ext cx="163440" cy="10764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249" name="Picture 44" descr="cz.png"/>
            <p:cNvPicPr/>
            <p:nvPr/>
          </p:nvPicPr>
          <p:blipFill>
            <a:blip r:embed="rId9"/>
            <a:stretch/>
          </p:blipFill>
          <p:spPr>
            <a:xfrm>
              <a:off x="732240" y="4911840"/>
              <a:ext cx="163440" cy="10764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250" name="Picture 45" descr="de.png"/>
            <p:cNvPicPr/>
            <p:nvPr/>
          </p:nvPicPr>
          <p:blipFill>
            <a:blip r:embed="rId10"/>
            <a:stretch/>
          </p:blipFill>
          <p:spPr>
            <a:xfrm>
              <a:off x="2131200" y="4911840"/>
              <a:ext cx="163440" cy="10764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251" name="Picture 46" descr="dk.png"/>
            <p:cNvPicPr/>
            <p:nvPr/>
          </p:nvPicPr>
          <p:blipFill>
            <a:blip r:embed="rId11"/>
            <a:stretch/>
          </p:blipFill>
          <p:spPr>
            <a:xfrm>
              <a:off x="1010520" y="4911840"/>
              <a:ext cx="163440" cy="10764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252" name="Picture 47" descr="ee.png"/>
            <p:cNvPicPr/>
            <p:nvPr/>
          </p:nvPicPr>
          <p:blipFill>
            <a:blip r:embed="rId12"/>
            <a:stretch/>
          </p:blipFill>
          <p:spPr>
            <a:xfrm>
              <a:off x="1289160" y="4911840"/>
              <a:ext cx="163440" cy="10764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253" name="Picture 48" descr="es.png"/>
            <p:cNvPicPr/>
            <p:nvPr/>
          </p:nvPicPr>
          <p:blipFill>
            <a:blip r:embed="rId13"/>
            <a:stretch/>
          </p:blipFill>
          <p:spPr>
            <a:xfrm>
              <a:off x="5197680" y="4911840"/>
              <a:ext cx="163440" cy="10764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254" name="Picture 49" descr="fi.png"/>
            <p:cNvPicPr/>
            <p:nvPr/>
          </p:nvPicPr>
          <p:blipFill>
            <a:blip r:embed="rId14"/>
            <a:stretch/>
          </p:blipFill>
          <p:spPr>
            <a:xfrm>
              <a:off x="1572480" y="4911840"/>
              <a:ext cx="163440" cy="10764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255" name="Picture 50" descr="fr.png"/>
            <p:cNvPicPr/>
            <p:nvPr/>
          </p:nvPicPr>
          <p:blipFill>
            <a:blip r:embed="rId15"/>
            <a:stretch/>
          </p:blipFill>
          <p:spPr>
            <a:xfrm>
              <a:off x="1850040" y="4911840"/>
              <a:ext cx="163440" cy="10764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256" name="Picture 51" descr="gr.png"/>
            <p:cNvPicPr/>
            <p:nvPr/>
          </p:nvPicPr>
          <p:blipFill>
            <a:blip r:embed="rId16"/>
            <a:stretch/>
          </p:blipFill>
          <p:spPr>
            <a:xfrm>
              <a:off x="2408400" y="4911840"/>
              <a:ext cx="163440" cy="10764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257" name="Picture 52" descr="hu.png"/>
            <p:cNvPicPr/>
            <p:nvPr/>
          </p:nvPicPr>
          <p:blipFill>
            <a:blip r:embed="rId17"/>
            <a:stretch/>
          </p:blipFill>
          <p:spPr>
            <a:xfrm>
              <a:off x="2685960" y="4911840"/>
              <a:ext cx="163440" cy="10764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258" name="Picture 53" descr="ie.png"/>
            <p:cNvPicPr/>
            <p:nvPr/>
          </p:nvPicPr>
          <p:blipFill>
            <a:blip r:embed="rId18"/>
            <a:stretch/>
          </p:blipFill>
          <p:spPr>
            <a:xfrm>
              <a:off x="2963160" y="4911840"/>
              <a:ext cx="163440" cy="10764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259" name="Picture 54" descr="it.png"/>
            <p:cNvPicPr/>
            <p:nvPr/>
          </p:nvPicPr>
          <p:blipFill>
            <a:blip r:embed="rId19"/>
            <a:stretch/>
          </p:blipFill>
          <p:spPr>
            <a:xfrm>
              <a:off x="3240360" y="4911840"/>
              <a:ext cx="163440" cy="10764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260" name="Picture 55" descr="lu.png"/>
            <p:cNvPicPr/>
            <p:nvPr/>
          </p:nvPicPr>
          <p:blipFill>
            <a:blip r:embed="rId20"/>
            <a:stretch/>
          </p:blipFill>
          <p:spPr>
            <a:xfrm>
              <a:off x="3519000" y="4911840"/>
              <a:ext cx="163440" cy="10764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261" name="Picture 56" descr="nl.png"/>
            <p:cNvPicPr/>
            <p:nvPr/>
          </p:nvPicPr>
          <p:blipFill>
            <a:blip r:embed="rId21"/>
            <a:stretch/>
          </p:blipFill>
          <p:spPr>
            <a:xfrm>
              <a:off x="3800160" y="4911840"/>
              <a:ext cx="163440" cy="10764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262" name="Picture 57" descr="no.png"/>
            <p:cNvPicPr/>
            <p:nvPr/>
          </p:nvPicPr>
          <p:blipFill>
            <a:blip r:embed="rId22"/>
            <a:stretch/>
          </p:blipFill>
          <p:spPr>
            <a:xfrm>
              <a:off x="4083840" y="4911840"/>
              <a:ext cx="163440" cy="10764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263" name="Picture 58" descr="pl.png"/>
            <p:cNvPicPr/>
            <p:nvPr/>
          </p:nvPicPr>
          <p:blipFill>
            <a:blip r:embed="rId23"/>
            <a:stretch/>
          </p:blipFill>
          <p:spPr>
            <a:xfrm>
              <a:off x="4359960" y="4911840"/>
              <a:ext cx="163440" cy="10764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264" name="Picture 59" descr="pt.png"/>
            <p:cNvPicPr/>
            <p:nvPr/>
          </p:nvPicPr>
          <p:blipFill>
            <a:blip r:embed="rId24"/>
            <a:stretch/>
          </p:blipFill>
          <p:spPr>
            <a:xfrm>
              <a:off x="4639680" y="4911840"/>
              <a:ext cx="163440" cy="10764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265" name="Picture 60" descr="ro.png"/>
            <p:cNvPicPr/>
            <p:nvPr/>
          </p:nvPicPr>
          <p:blipFill>
            <a:blip r:embed="rId25"/>
            <a:stretch/>
          </p:blipFill>
          <p:spPr>
            <a:xfrm>
              <a:off x="4920840" y="4911840"/>
              <a:ext cx="163440" cy="10764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266" name="Picture 61" descr="se.png"/>
            <p:cNvPicPr/>
            <p:nvPr/>
          </p:nvPicPr>
          <p:blipFill>
            <a:blip r:embed="rId26"/>
            <a:stretch/>
          </p:blipFill>
          <p:spPr>
            <a:xfrm>
              <a:off x="5476320" y="4911840"/>
              <a:ext cx="163440" cy="10764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267" name="Picture 62" descr="uk.png"/>
            <p:cNvPicPr/>
            <p:nvPr/>
          </p:nvPicPr>
          <p:blipFill>
            <a:blip r:embed="rId27"/>
            <a:stretch/>
          </p:blipFill>
          <p:spPr>
            <a:xfrm>
              <a:off x="6031080" y="4911840"/>
              <a:ext cx="163440" cy="10764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268" name="Picture 63" descr="si.png"/>
            <p:cNvPicPr/>
            <p:nvPr/>
          </p:nvPicPr>
          <p:blipFill>
            <a:blip r:embed="rId28"/>
            <a:stretch/>
          </p:blipFill>
          <p:spPr>
            <a:xfrm>
              <a:off x="6435720" y="4910400"/>
              <a:ext cx="163080" cy="107280"/>
            </a:xfrm>
            <a:prstGeom prst="rect">
              <a:avLst/>
            </a:prstGeom>
            <a:ln w="0">
              <a:noFill/>
            </a:ln>
          </p:spPr>
        </p:pic>
      </p:grpSp>
      <p:pic>
        <p:nvPicPr>
          <p:cNvPr id="269" name="Picture 34"/>
          <p:cNvPicPr/>
          <p:nvPr/>
        </p:nvPicPr>
        <p:blipFill>
          <a:blip r:embed="rId29"/>
          <a:srcRect b="28618"/>
          <a:stretch/>
        </p:blipFill>
        <p:spPr>
          <a:xfrm>
            <a:off x="7788240" y="155520"/>
            <a:ext cx="1209240" cy="468000"/>
          </a:xfrm>
          <a:prstGeom prst="rect">
            <a:avLst/>
          </a:prstGeom>
          <a:ln w="0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0" name="Picture 7" descr="CCI_ppt_edits_landSurfaceTemp2.jpg"/>
          <p:cNvPicPr/>
          <p:nvPr/>
        </p:nvPicPr>
        <p:blipFill>
          <a:blip r:embed="rId3"/>
          <a:stretch/>
        </p:blipFill>
        <p:spPr>
          <a:xfrm>
            <a:off x="0" y="0"/>
            <a:ext cx="9143640" cy="764640"/>
          </a:xfrm>
          <a:prstGeom prst="rect">
            <a:avLst/>
          </a:prstGeom>
          <a:ln w="0">
            <a:noFill/>
          </a:ln>
        </p:spPr>
      </p:pic>
      <p:sp>
        <p:nvSpPr>
          <p:cNvPr id="271" name="Text Box DG"/>
          <p:cNvSpPr/>
          <p:nvPr/>
        </p:nvSpPr>
        <p:spPr>
          <a:xfrm>
            <a:off x="577800" y="334800"/>
            <a:ext cx="5016240" cy="2138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  <a:spcBef>
                <a:spcPts val="400"/>
              </a:spcBef>
            </a:pPr>
            <a:endParaRPr lang="en-US" sz="800" b="0" strike="noStrike" spc="-1">
              <a:solidFill>
                <a:schemeClr val="dk1"/>
              </a:solidFill>
              <a:latin typeface="Verdana"/>
              <a:ea typeface="ＭＳ Ｐゴシック"/>
            </a:endParaRPr>
          </a:p>
        </p:txBody>
      </p:sp>
      <p:pic>
        <p:nvPicPr>
          <p:cNvPr id="272" name="Picture 11" descr="PPT_Footer.jpg"/>
          <p:cNvPicPr/>
          <p:nvPr/>
        </p:nvPicPr>
        <p:blipFill>
          <a:blip r:embed="rId4"/>
          <a:stretch/>
        </p:blipFill>
        <p:spPr>
          <a:xfrm>
            <a:off x="0" y="4776840"/>
            <a:ext cx="9143640" cy="366480"/>
          </a:xfrm>
          <a:prstGeom prst="rect">
            <a:avLst/>
          </a:prstGeom>
          <a:ln w="0">
            <a:noFill/>
          </a:ln>
        </p:spPr>
      </p:pic>
      <p:sp>
        <p:nvSpPr>
          <p:cNvPr id="273" name="Text Box 38"/>
          <p:cNvSpPr/>
          <p:nvPr/>
        </p:nvSpPr>
        <p:spPr>
          <a:xfrm>
            <a:off x="165240" y="4575240"/>
            <a:ext cx="5016240" cy="2113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45000" rIns="90000" bIns="45000" anchor="t">
            <a:spAutoFit/>
          </a:bodyPr>
          <a:lstStyle/>
          <a:p>
            <a:pPr>
              <a:lnSpc>
                <a:spcPct val="100000"/>
              </a:lnSpc>
              <a:spcBef>
                <a:spcPts val="400"/>
              </a:spcBef>
            </a:pPr>
            <a:r>
              <a:rPr lang="en-US" sz="800" b="0" strike="noStrike" spc="-1">
                <a:solidFill>
                  <a:srgbClr val="404040"/>
                </a:solidFill>
                <a:latin typeface="Verdana"/>
                <a:ea typeface="ＭＳ Ｐゴシック"/>
              </a:rPr>
              <a:t>ESA UNCLASSIFIED - For Official Use</a:t>
            </a:r>
            <a:endParaRPr lang="en-GB" sz="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74" name="Text Box 34"/>
          <p:cNvSpPr/>
          <p:nvPr/>
        </p:nvSpPr>
        <p:spPr>
          <a:xfrm>
            <a:off x="4479840" y="4579920"/>
            <a:ext cx="4520880" cy="1472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0" bIns="45000" anchor="t">
            <a:noAutofit/>
          </a:bodyPr>
          <a:lstStyle/>
          <a:p>
            <a:pPr algn="r">
              <a:lnSpc>
                <a:spcPct val="100000"/>
              </a:lnSpc>
              <a:spcBef>
                <a:spcPts val="400"/>
              </a:spcBef>
            </a:pPr>
            <a:r>
              <a:rPr lang="fr-FR" sz="800" b="0" strike="noStrike" spc="-1">
                <a:solidFill>
                  <a:schemeClr val="lt2"/>
                </a:solidFill>
                <a:latin typeface="Verdana"/>
                <a:ea typeface="MS PGothic"/>
              </a:rPr>
              <a:t>ESA | LST_cci Workshop 12-14 May 2026 | Slide  </a:t>
            </a:r>
            <a:fld id="{284F454C-3E9A-4FF2-923D-6C6D89B0217D}" type="slidenum">
              <a:rPr lang="en-US" sz="800" b="0" strike="noStrike" spc="-1">
                <a:solidFill>
                  <a:schemeClr val="lt2"/>
                </a:solidFill>
                <a:latin typeface="Verdana"/>
                <a:ea typeface="MS PGothic"/>
              </a:rPr>
              <a:t>‹#›</a:t>
            </a:fld>
            <a:endParaRPr lang="en-GB" sz="800" b="0" strike="noStrike" spc="-1">
              <a:solidFill>
                <a:srgbClr val="000000"/>
              </a:solidFill>
              <a:latin typeface="Arial"/>
            </a:endParaRPr>
          </a:p>
        </p:txBody>
      </p:sp>
      <p:grpSp>
        <p:nvGrpSpPr>
          <p:cNvPr id="275" name="Group 39"/>
          <p:cNvGrpSpPr/>
          <p:nvPr/>
        </p:nvGrpSpPr>
        <p:grpSpPr>
          <a:xfrm>
            <a:off x="173160" y="4908600"/>
            <a:ext cx="6825600" cy="110880"/>
            <a:chOff x="173160" y="4908600"/>
            <a:chExt cx="6825600" cy="110880"/>
          </a:xfrm>
        </p:grpSpPr>
        <p:pic>
          <p:nvPicPr>
            <p:cNvPr id="276" name="Picture 40" descr="at.png"/>
            <p:cNvPicPr/>
            <p:nvPr/>
          </p:nvPicPr>
          <p:blipFill>
            <a:blip r:embed="rId5"/>
            <a:stretch/>
          </p:blipFill>
          <p:spPr>
            <a:xfrm>
              <a:off x="173160" y="4911840"/>
              <a:ext cx="163440" cy="10764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277" name="Picture 41" descr="be.png"/>
            <p:cNvPicPr/>
            <p:nvPr/>
          </p:nvPicPr>
          <p:blipFill>
            <a:blip r:embed="rId6"/>
            <a:stretch/>
          </p:blipFill>
          <p:spPr>
            <a:xfrm>
              <a:off x="451440" y="4911840"/>
              <a:ext cx="163440" cy="10764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278" name="Picture 42" descr="ca.png"/>
            <p:cNvPicPr/>
            <p:nvPr/>
          </p:nvPicPr>
          <p:blipFill>
            <a:blip r:embed="rId7"/>
            <a:stretch/>
          </p:blipFill>
          <p:spPr>
            <a:xfrm>
              <a:off x="6835320" y="4908600"/>
              <a:ext cx="163440" cy="10764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279" name="Picture 43" descr="ch.png"/>
            <p:cNvPicPr/>
            <p:nvPr/>
          </p:nvPicPr>
          <p:blipFill>
            <a:blip r:embed="rId8"/>
            <a:stretch/>
          </p:blipFill>
          <p:spPr>
            <a:xfrm>
              <a:off x="5756040" y="4911840"/>
              <a:ext cx="163440" cy="10764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280" name="Picture 44" descr="cz.png"/>
            <p:cNvPicPr/>
            <p:nvPr/>
          </p:nvPicPr>
          <p:blipFill>
            <a:blip r:embed="rId9"/>
            <a:stretch/>
          </p:blipFill>
          <p:spPr>
            <a:xfrm>
              <a:off x="732240" y="4911840"/>
              <a:ext cx="163440" cy="10764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281" name="Picture 45" descr="de.png"/>
            <p:cNvPicPr/>
            <p:nvPr/>
          </p:nvPicPr>
          <p:blipFill>
            <a:blip r:embed="rId10"/>
            <a:stretch/>
          </p:blipFill>
          <p:spPr>
            <a:xfrm>
              <a:off x="2131200" y="4911840"/>
              <a:ext cx="163440" cy="10764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282" name="Picture 46" descr="dk.png"/>
            <p:cNvPicPr/>
            <p:nvPr/>
          </p:nvPicPr>
          <p:blipFill>
            <a:blip r:embed="rId11"/>
            <a:stretch/>
          </p:blipFill>
          <p:spPr>
            <a:xfrm>
              <a:off x="1010520" y="4911840"/>
              <a:ext cx="163440" cy="10764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283" name="Picture 47" descr="ee.png"/>
            <p:cNvPicPr/>
            <p:nvPr/>
          </p:nvPicPr>
          <p:blipFill>
            <a:blip r:embed="rId12"/>
            <a:stretch/>
          </p:blipFill>
          <p:spPr>
            <a:xfrm>
              <a:off x="1289160" y="4911840"/>
              <a:ext cx="163440" cy="10764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284" name="Picture 48" descr="es.png"/>
            <p:cNvPicPr/>
            <p:nvPr/>
          </p:nvPicPr>
          <p:blipFill>
            <a:blip r:embed="rId13"/>
            <a:stretch/>
          </p:blipFill>
          <p:spPr>
            <a:xfrm>
              <a:off x="5197680" y="4911840"/>
              <a:ext cx="163440" cy="10764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285" name="Picture 49" descr="fi.png"/>
            <p:cNvPicPr/>
            <p:nvPr/>
          </p:nvPicPr>
          <p:blipFill>
            <a:blip r:embed="rId14"/>
            <a:stretch/>
          </p:blipFill>
          <p:spPr>
            <a:xfrm>
              <a:off x="1572480" y="4911840"/>
              <a:ext cx="163440" cy="10764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286" name="Picture 50" descr="fr.png"/>
            <p:cNvPicPr/>
            <p:nvPr/>
          </p:nvPicPr>
          <p:blipFill>
            <a:blip r:embed="rId15"/>
            <a:stretch/>
          </p:blipFill>
          <p:spPr>
            <a:xfrm>
              <a:off x="1850040" y="4911840"/>
              <a:ext cx="163440" cy="10764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287" name="Picture 51" descr="gr.png"/>
            <p:cNvPicPr/>
            <p:nvPr/>
          </p:nvPicPr>
          <p:blipFill>
            <a:blip r:embed="rId16"/>
            <a:stretch/>
          </p:blipFill>
          <p:spPr>
            <a:xfrm>
              <a:off x="2408400" y="4911840"/>
              <a:ext cx="163440" cy="10764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288" name="Picture 52" descr="hu.png"/>
            <p:cNvPicPr/>
            <p:nvPr/>
          </p:nvPicPr>
          <p:blipFill>
            <a:blip r:embed="rId17"/>
            <a:stretch/>
          </p:blipFill>
          <p:spPr>
            <a:xfrm>
              <a:off x="2685960" y="4911840"/>
              <a:ext cx="163440" cy="10764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289" name="Picture 53" descr="ie.png"/>
            <p:cNvPicPr/>
            <p:nvPr/>
          </p:nvPicPr>
          <p:blipFill>
            <a:blip r:embed="rId18"/>
            <a:stretch/>
          </p:blipFill>
          <p:spPr>
            <a:xfrm>
              <a:off x="2963160" y="4911840"/>
              <a:ext cx="163440" cy="10764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290" name="Picture 54" descr="it.png"/>
            <p:cNvPicPr/>
            <p:nvPr/>
          </p:nvPicPr>
          <p:blipFill>
            <a:blip r:embed="rId19"/>
            <a:stretch/>
          </p:blipFill>
          <p:spPr>
            <a:xfrm>
              <a:off x="3240360" y="4911840"/>
              <a:ext cx="163440" cy="10764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291" name="Picture 55" descr="lu.png"/>
            <p:cNvPicPr/>
            <p:nvPr/>
          </p:nvPicPr>
          <p:blipFill>
            <a:blip r:embed="rId20"/>
            <a:stretch/>
          </p:blipFill>
          <p:spPr>
            <a:xfrm>
              <a:off x="3519000" y="4911840"/>
              <a:ext cx="163440" cy="10764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292" name="Picture 56" descr="nl.png"/>
            <p:cNvPicPr/>
            <p:nvPr/>
          </p:nvPicPr>
          <p:blipFill>
            <a:blip r:embed="rId21"/>
            <a:stretch/>
          </p:blipFill>
          <p:spPr>
            <a:xfrm>
              <a:off x="3800160" y="4911840"/>
              <a:ext cx="163440" cy="10764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293" name="Picture 57" descr="no.png"/>
            <p:cNvPicPr/>
            <p:nvPr/>
          </p:nvPicPr>
          <p:blipFill>
            <a:blip r:embed="rId22"/>
            <a:stretch/>
          </p:blipFill>
          <p:spPr>
            <a:xfrm>
              <a:off x="4083840" y="4911840"/>
              <a:ext cx="163440" cy="10764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294" name="Picture 58" descr="pl.png"/>
            <p:cNvPicPr/>
            <p:nvPr/>
          </p:nvPicPr>
          <p:blipFill>
            <a:blip r:embed="rId23"/>
            <a:stretch/>
          </p:blipFill>
          <p:spPr>
            <a:xfrm>
              <a:off x="4359960" y="4911840"/>
              <a:ext cx="163440" cy="10764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295" name="Picture 59" descr="pt.png"/>
            <p:cNvPicPr/>
            <p:nvPr/>
          </p:nvPicPr>
          <p:blipFill>
            <a:blip r:embed="rId24"/>
            <a:stretch/>
          </p:blipFill>
          <p:spPr>
            <a:xfrm>
              <a:off x="4639680" y="4911840"/>
              <a:ext cx="163440" cy="10764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296" name="Picture 60" descr="ro.png"/>
            <p:cNvPicPr/>
            <p:nvPr/>
          </p:nvPicPr>
          <p:blipFill>
            <a:blip r:embed="rId25"/>
            <a:stretch/>
          </p:blipFill>
          <p:spPr>
            <a:xfrm>
              <a:off x="4920840" y="4911840"/>
              <a:ext cx="163440" cy="10764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297" name="Picture 61" descr="se.png"/>
            <p:cNvPicPr/>
            <p:nvPr/>
          </p:nvPicPr>
          <p:blipFill>
            <a:blip r:embed="rId26"/>
            <a:stretch/>
          </p:blipFill>
          <p:spPr>
            <a:xfrm>
              <a:off x="5476320" y="4911840"/>
              <a:ext cx="163440" cy="10764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298" name="Picture 62" descr="uk.png"/>
            <p:cNvPicPr/>
            <p:nvPr/>
          </p:nvPicPr>
          <p:blipFill>
            <a:blip r:embed="rId27"/>
            <a:stretch/>
          </p:blipFill>
          <p:spPr>
            <a:xfrm>
              <a:off x="6031080" y="4911840"/>
              <a:ext cx="163440" cy="10764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299" name="Picture 63" descr="si.png"/>
            <p:cNvPicPr/>
            <p:nvPr/>
          </p:nvPicPr>
          <p:blipFill>
            <a:blip r:embed="rId28"/>
            <a:stretch/>
          </p:blipFill>
          <p:spPr>
            <a:xfrm>
              <a:off x="6435720" y="4910400"/>
              <a:ext cx="163080" cy="107280"/>
            </a:xfrm>
            <a:prstGeom prst="rect">
              <a:avLst/>
            </a:prstGeom>
            <a:ln w="0">
              <a:noFill/>
            </a:ln>
          </p:spPr>
        </p:pic>
      </p:grpSp>
      <p:pic>
        <p:nvPicPr>
          <p:cNvPr id="300" name="Picture 34"/>
          <p:cNvPicPr/>
          <p:nvPr/>
        </p:nvPicPr>
        <p:blipFill>
          <a:blip r:embed="rId29"/>
          <a:srcRect b="28618"/>
          <a:stretch/>
        </p:blipFill>
        <p:spPr>
          <a:xfrm>
            <a:off x="7788240" y="155520"/>
            <a:ext cx="1209240" cy="468000"/>
          </a:xfrm>
          <a:prstGeom prst="rect">
            <a:avLst/>
          </a:prstGeom>
          <a:ln w="0">
            <a:noFill/>
          </a:ln>
        </p:spPr>
      </p:pic>
      <p:sp>
        <p:nvSpPr>
          <p:cNvPr id="301" name="PlaceHolder 1"/>
          <p:cNvSpPr>
            <a:spLocks noGrp="1"/>
          </p:cNvSpPr>
          <p:nvPr>
            <p:ph type="body"/>
          </p:nvPr>
        </p:nvSpPr>
        <p:spPr>
          <a:xfrm>
            <a:off x="3575160" y="1250280"/>
            <a:ext cx="4968360" cy="32428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numCol="1" spcCol="0" anchor="t">
            <a:noAutofit/>
          </a:bodyPr>
          <a:lstStyle/>
          <a:p>
            <a:pPr marL="343080" indent="-685800">
              <a:lnSpc>
                <a:spcPct val="119000"/>
              </a:lnSpc>
              <a:spcBef>
                <a:spcPts val="281"/>
              </a:spcBef>
              <a:buNone/>
              <a:tabLst>
                <a:tab pos="0" algn="l"/>
              </a:tabLst>
            </a:pPr>
            <a:r>
              <a:rPr lang="fr-FR" sz="1400" b="0" strike="noStrike" spc="-1">
                <a:solidFill>
                  <a:schemeClr val="lt2"/>
                </a:solidFill>
                <a:latin typeface="Verdana"/>
                <a:ea typeface="MS PGothic"/>
              </a:rPr>
              <a:t>Modifiez les styles du texte du masque</a:t>
            </a:r>
            <a:endParaRPr lang="en-GB" sz="1400" b="0" strike="noStrike" spc="-1">
              <a:solidFill>
                <a:schemeClr val="lt2"/>
              </a:solidFill>
              <a:latin typeface="Verdana"/>
            </a:endParaRPr>
          </a:p>
          <a:p>
            <a:pPr marL="809640" indent="-352440">
              <a:lnSpc>
                <a:spcPct val="119000"/>
              </a:lnSpc>
              <a:spcBef>
                <a:spcPts val="281"/>
              </a:spcBef>
              <a:buNone/>
              <a:tabLst>
                <a:tab pos="0" algn="l"/>
              </a:tabLst>
            </a:pPr>
            <a:r>
              <a:rPr lang="fr-FR" sz="1400" b="0" strike="noStrike" spc="-1">
                <a:solidFill>
                  <a:schemeClr val="lt2"/>
                </a:solidFill>
                <a:latin typeface="Verdana"/>
                <a:ea typeface="MS PGothic"/>
              </a:rPr>
              <a:t>Deuxième niveau</a:t>
            </a:r>
            <a:endParaRPr lang="en-GB" sz="1400" b="0" strike="noStrike" spc="-1">
              <a:solidFill>
                <a:schemeClr val="lt2"/>
              </a:solidFill>
              <a:latin typeface="Verdana"/>
            </a:endParaRPr>
          </a:p>
          <a:p>
            <a:pPr marL="1406520" indent="-492120">
              <a:lnSpc>
                <a:spcPct val="119000"/>
              </a:lnSpc>
              <a:spcBef>
                <a:spcPts val="281"/>
              </a:spcBef>
              <a:buNone/>
              <a:tabLst>
                <a:tab pos="0" algn="l"/>
              </a:tabLst>
            </a:pPr>
            <a:r>
              <a:rPr lang="fr-FR" sz="1400" b="0" strike="noStrike" spc="-1">
                <a:solidFill>
                  <a:schemeClr val="lt2"/>
                </a:solidFill>
                <a:latin typeface="Verdana"/>
                <a:ea typeface="MS PGothic"/>
              </a:rPr>
              <a:t>Troisième niveau</a:t>
            </a:r>
            <a:endParaRPr lang="en-GB" sz="1400" b="0" strike="noStrike" spc="-1">
              <a:solidFill>
                <a:schemeClr val="lt2"/>
              </a:solidFill>
              <a:latin typeface="Verdana"/>
            </a:endParaRPr>
          </a:p>
          <a:p>
            <a:pPr marL="2004840" indent="-633240">
              <a:lnSpc>
                <a:spcPct val="119000"/>
              </a:lnSpc>
              <a:spcBef>
                <a:spcPts val="281"/>
              </a:spcBef>
              <a:buNone/>
              <a:tabLst>
                <a:tab pos="0" algn="l"/>
              </a:tabLst>
            </a:pPr>
            <a:r>
              <a:rPr lang="fr-FR" sz="1400" b="0" strike="noStrike" spc="-1">
                <a:solidFill>
                  <a:schemeClr val="lt2"/>
                </a:solidFill>
                <a:latin typeface="Verdana"/>
                <a:ea typeface="MS PGothic"/>
              </a:rPr>
              <a:t>Quatrième niveau</a:t>
            </a:r>
            <a:endParaRPr lang="en-GB" sz="1400" b="0" strike="noStrike" spc="-1">
              <a:solidFill>
                <a:schemeClr val="lt2"/>
              </a:solidFill>
              <a:latin typeface="Verdana"/>
            </a:endParaRPr>
          </a:p>
          <a:p>
            <a:pPr marL="2602080" indent="-773280">
              <a:lnSpc>
                <a:spcPct val="119000"/>
              </a:lnSpc>
              <a:spcBef>
                <a:spcPts val="281"/>
              </a:spcBef>
              <a:buNone/>
              <a:tabLst>
                <a:tab pos="0" algn="l"/>
              </a:tabLst>
            </a:pPr>
            <a:r>
              <a:rPr lang="fr-FR" sz="1400" b="0" strike="noStrike" spc="-1">
                <a:solidFill>
                  <a:schemeClr val="lt2"/>
                </a:solidFill>
                <a:latin typeface="Verdana"/>
                <a:ea typeface="MS PGothic"/>
              </a:rPr>
              <a:t>Cinquième niveau</a:t>
            </a:r>
            <a:endParaRPr lang="en-GB" sz="1400" b="0" strike="noStrike" spc="-1">
              <a:solidFill>
                <a:schemeClr val="lt2"/>
              </a:solidFill>
              <a:latin typeface="Verdana"/>
            </a:endParaRPr>
          </a:p>
        </p:txBody>
      </p:sp>
      <p:sp>
        <p:nvSpPr>
          <p:cNvPr id="302" name="PlaceHolder 2"/>
          <p:cNvSpPr>
            <a:spLocks noGrp="1"/>
          </p:cNvSpPr>
          <p:nvPr>
            <p:ph type="body"/>
          </p:nvPr>
        </p:nvSpPr>
        <p:spPr>
          <a:xfrm>
            <a:off x="619200" y="1250280"/>
            <a:ext cx="2846160" cy="32428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numCol="1" spcCol="0" anchor="t">
            <a:noAutofit/>
          </a:bodyPr>
          <a:lstStyle/>
          <a:p>
            <a:pPr indent="0">
              <a:lnSpc>
                <a:spcPct val="119000"/>
              </a:lnSpc>
              <a:spcBef>
                <a:spcPts val="281"/>
              </a:spcBef>
              <a:buNone/>
              <a:tabLst>
                <a:tab pos="0" algn="l"/>
              </a:tabLst>
            </a:pPr>
            <a:r>
              <a:rPr lang="fr-FR" sz="1400" b="0" strike="noStrike" spc="-1">
                <a:solidFill>
                  <a:schemeClr val="lt2"/>
                </a:solidFill>
                <a:latin typeface="Verdana"/>
                <a:ea typeface="MS PGothic"/>
              </a:rPr>
              <a:t>Modifiez les styles du texte du masque</a:t>
            </a:r>
            <a:endParaRPr lang="en-GB" sz="1400" b="0" strike="noStrike" spc="-1">
              <a:solidFill>
                <a:schemeClr val="lt2"/>
              </a:solidFill>
              <a:latin typeface="Verdana"/>
            </a:endParaRPr>
          </a:p>
        </p:txBody>
      </p:sp>
      <p:sp>
        <p:nvSpPr>
          <p:cNvPr id="303" name="PlaceHolder 3"/>
          <p:cNvSpPr>
            <a:spLocks noGrp="1"/>
          </p:cNvSpPr>
          <p:nvPr>
            <p:ph type="title"/>
          </p:nvPr>
        </p:nvSpPr>
        <p:spPr>
          <a:xfrm>
            <a:off x="142920" y="149040"/>
            <a:ext cx="7174440" cy="43056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numCol="1" spcCol="0" anchor="ctr">
            <a:noAutofit/>
          </a:bodyPr>
          <a:lstStyle/>
          <a:p>
            <a:pPr indent="0">
              <a:lnSpc>
                <a:spcPct val="100000"/>
              </a:lnSpc>
              <a:buNone/>
            </a:pPr>
            <a:r>
              <a:rPr lang="fr-FR" sz="2200" b="0" strike="noStrike" spc="-1">
                <a:solidFill>
                  <a:srgbClr val="FFFFFF"/>
                </a:solidFill>
                <a:latin typeface="Verdana"/>
                <a:ea typeface="MS PGothic"/>
              </a:rPr>
              <a:t>Modifiez le style du titre</a:t>
            </a:r>
            <a:endParaRPr lang="en-US" sz="2200" b="0" strike="noStrike" spc="-1">
              <a:solidFill>
                <a:schemeClr val="dk1"/>
              </a:solidFill>
              <a:latin typeface="Verdana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4" name="Picture 7" descr="CCI_ppt_edits_landSurfaceTemp2.jpg"/>
          <p:cNvPicPr/>
          <p:nvPr/>
        </p:nvPicPr>
        <p:blipFill>
          <a:blip r:embed="rId3"/>
          <a:stretch/>
        </p:blipFill>
        <p:spPr>
          <a:xfrm>
            <a:off x="0" y="0"/>
            <a:ext cx="9143640" cy="764640"/>
          </a:xfrm>
          <a:prstGeom prst="rect">
            <a:avLst/>
          </a:prstGeom>
          <a:ln w="0">
            <a:noFill/>
          </a:ln>
        </p:spPr>
      </p:pic>
      <p:sp>
        <p:nvSpPr>
          <p:cNvPr id="305" name="Text Box DG"/>
          <p:cNvSpPr/>
          <p:nvPr/>
        </p:nvSpPr>
        <p:spPr>
          <a:xfrm>
            <a:off x="577800" y="334800"/>
            <a:ext cx="5016240" cy="2138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  <a:spcBef>
                <a:spcPts val="400"/>
              </a:spcBef>
            </a:pPr>
            <a:endParaRPr lang="en-US" sz="800" b="0" strike="noStrike" spc="-1">
              <a:solidFill>
                <a:schemeClr val="dk1"/>
              </a:solidFill>
              <a:latin typeface="Verdana"/>
              <a:ea typeface="ＭＳ Ｐゴシック"/>
            </a:endParaRPr>
          </a:p>
        </p:txBody>
      </p:sp>
      <p:pic>
        <p:nvPicPr>
          <p:cNvPr id="306" name="Picture 11" descr="PPT_Footer.jpg"/>
          <p:cNvPicPr/>
          <p:nvPr/>
        </p:nvPicPr>
        <p:blipFill>
          <a:blip r:embed="rId4"/>
          <a:stretch/>
        </p:blipFill>
        <p:spPr>
          <a:xfrm>
            <a:off x="0" y="4776840"/>
            <a:ext cx="9143640" cy="366480"/>
          </a:xfrm>
          <a:prstGeom prst="rect">
            <a:avLst/>
          </a:prstGeom>
          <a:ln w="0">
            <a:noFill/>
          </a:ln>
        </p:spPr>
      </p:pic>
      <p:sp>
        <p:nvSpPr>
          <p:cNvPr id="307" name="Text Box 38"/>
          <p:cNvSpPr/>
          <p:nvPr/>
        </p:nvSpPr>
        <p:spPr>
          <a:xfrm>
            <a:off x="165240" y="4575240"/>
            <a:ext cx="5016240" cy="2113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45000" rIns="90000" bIns="45000" anchor="t">
            <a:spAutoFit/>
          </a:bodyPr>
          <a:lstStyle/>
          <a:p>
            <a:pPr>
              <a:lnSpc>
                <a:spcPct val="100000"/>
              </a:lnSpc>
              <a:spcBef>
                <a:spcPts val="400"/>
              </a:spcBef>
            </a:pPr>
            <a:r>
              <a:rPr lang="en-US" sz="800" b="0" strike="noStrike" spc="-1">
                <a:solidFill>
                  <a:srgbClr val="404040"/>
                </a:solidFill>
                <a:latin typeface="Verdana"/>
                <a:ea typeface="ＭＳ Ｐゴシック"/>
              </a:rPr>
              <a:t>ESA UNCLASSIFIED - For Official Use</a:t>
            </a:r>
            <a:endParaRPr lang="en-GB" sz="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08" name="Text Box 34"/>
          <p:cNvSpPr/>
          <p:nvPr/>
        </p:nvSpPr>
        <p:spPr>
          <a:xfrm>
            <a:off x="4479840" y="4579920"/>
            <a:ext cx="4520880" cy="1472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0" bIns="45000" anchor="t">
            <a:noAutofit/>
          </a:bodyPr>
          <a:lstStyle/>
          <a:p>
            <a:pPr algn="r">
              <a:lnSpc>
                <a:spcPct val="100000"/>
              </a:lnSpc>
              <a:spcBef>
                <a:spcPts val="400"/>
              </a:spcBef>
            </a:pPr>
            <a:r>
              <a:rPr lang="fr-FR" sz="800" b="0" strike="noStrike" spc="-1">
                <a:solidFill>
                  <a:schemeClr val="lt2"/>
                </a:solidFill>
                <a:latin typeface="Verdana"/>
                <a:ea typeface="MS PGothic"/>
              </a:rPr>
              <a:t>ESA | LST_cci Workshop 12-14 May 2026 | Slide  </a:t>
            </a:r>
            <a:fld id="{27521FC3-7760-4DFD-8DA6-BDC34F60C74B}" type="slidenum">
              <a:rPr lang="en-US" sz="800" b="0" strike="noStrike" spc="-1">
                <a:solidFill>
                  <a:schemeClr val="lt2"/>
                </a:solidFill>
                <a:latin typeface="Verdana"/>
                <a:ea typeface="MS PGothic"/>
              </a:rPr>
              <a:t>‹#›</a:t>
            </a:fld>
            <a:endParaRPr lang="en-GB" sz="800" b="0" strike="noStrike" spc="-1">
              <a:solidFill>
                <a:srgbClr val="000000"/>
              </a:solidFill>
              <a:latin typeface="Arial"/>
            </a:endParaRPr>
          </a:p>
        </p:txBody>
      </p:sp>
      <p:grpSp>
        <p:nvGrpSpPr>
          <p:cNvPr id="309" name="Group 39"/>
          <p:cNvGrpSpPr/>
          <p:nvPr/>
        </p:nvGrpSpPr>
        <p:grpSpPr>
          <a:xfrm>
            <a:off x="173160" y="4908600"/>
            <a:ext cx="6825600" cy="110880"/>
            <a:chOff x="173160" y="4908600"/>
            <a:chExt cx="6825600" cy="110880"/>
          </a:xfrm>
        </p:grpSpPr>
        <p:pic>
          <p:nvPicPr>
            <p:cNvPr id="310" name="Picture 40" descr="at.png"/>
            <p:cNvPicPr/>
            <p:nvPr/>
          </p:nvPicPr>
          <p:blipFill>
            <a:blip r:embed="rId5"/>
            <a:stretch/>
          </p:blipFill>
          <p:spPr>
            <a:xfrm>
              <a:off x="173160" y="4911840"/>
              <a:ext cx="163440" cy="10764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311" name="Picture 41" descr="be.png"/>
            <p:cNvPicPr/>
            <p:nvPr/>
          </p:nvPicPr>
          <p:blipFill>
            <a:blip r:embed="rId6"/>
            <a:stretch/>
          </p:blipFill>
          <p:spPr>
            <a:xfrm>
              <a:off x="451440" y="4911840"/>
              <a:ext cx="163440" cy="10764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312" name="Picture 42" descr="ca.png"/>
            <p:cNvPicPr/>
            <p:nvPr/>
          </p:nvPicPr>
          <p:blipFill>
            <a:blip r:embed="rId7"/>
            <a:stretch/>
          </p:blipFill>
          <p:spPr>
            <a:xfrm>
              <a:off x="6835320" y="4908600"/>
              <a:ext cx="163440" cy="10764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313" name="Picture 43" descr="ch.png"/>
            <p:cNvPicPr/>
            <p:nvPr/>
          </p:nvPicPr>
          <p:blipFill>
            <a:blip r:embed="rId8"/>
            <a:stretch/>
          </p:blipFill>
          <p:spPr>
            <a:xfrm>
              <a:off x="5756040" y="4911840"/>
              <a:ext cx="163440" cy="10764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314" name="Picture 44" descr="cz.png"/>
            <p:cNvPicPr/>
            <p:nvPr/>
          </p:nvPicPr>
          <p:blipFill>
            <a:blip r:embed="rId9"/>
            <a:stretch/>
          </p:blipFill>
          <p:spPr>
            <a:xfrm>
              <a:off x="732240" y="4911840"/>
              <a:ext cx="163440" cy="10764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315" name="Picture 45" descr="de.png"/>
            <p:cNvPicPr/>
            <p:nvPr/>
          </p:nvPicPr>
          <p:blipFill>
            <a:blip r:embed="rId10"/>
            <a:stretch/>
          </p:blipFill>
          <p:spPr>
            <a:xfrm>
              <a:off x="2131200" y="4911840"/>
              <a:ext cx="163440" cy="10764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316" name="Picture 46" descr="dk.png"/>
            <p:cNvPicPr/>
            <p:nvPr/>
          </p:nvPicPr>
          <p:blipFill>
            <a:blip r:embed="rId11"/>
            <a:stretch/>
          </p:blipFill>
          <p:spPr>
            <a:xfrm>
              <a:off x="1010520" y="4911840"/>
              <a:ext cx="163440" cy="10764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317" name="Picture 47" descr="ee.png"/>
            <p:cNvPicPr/>
            <p:nvPr/>
          </p:nvPicPr>
          <p:blipFill>
            <a:blip r:embed="rId12"/>
            <a:stretch/>
          </p:blipFill>
          <p:spPr>
            <a:xfrm>
              <a:off x="1289160" y="4911840"/>
              <a:ext cx="163440" cy="10764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318" name="Picture 48" descr="es.png"/>
            <p:cNvPicPr/>
            <p:nvPr/>
          </p:nvPicPr>
          <p:blipFill>
            <a:blip r:embed="rId13"/>
            <a:stretch/>
          </p:blipFill>
          <p:spPr>
            <a:xfrm>
              <a:off x="5197680" y="4911840"/>
              <a:ext cx="163440" cy="10764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319" name="Picture 49" descr="fi.png"/>
            <p:cNvPicPr/>
            <p:nvPr/>
          </p:nvPicPr>
          <p:blipFill>
            <a:blip r:embed="rId14"/>
            <a:stretch/>
          </p:blipFill>
          <p:spPr>
            <a:xfrm>
              <a:off x="1572480" y="4911840"/>
              <a:ext cx="163440" cy="10764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320" name="Picture 50" descr="fr.png"/>
            <p:cNvPicPr/>
            <p:nvPr/>
          </p:nvPicPr>
          <p:blipFill>
            <a:blip r:embed="rId15"/>
            <a:stretch/>
          </p:blipFill>
          <p:spPr>
            <a:xfrm>
              <a:off x="1850040" y="4911840"/>
              <a:ext cx="163440" cy="10764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321" name="Picture 51" descr="gr.png"/>
            <p:cNvPicPr/>
            <p:nvPr/>
          </p:nvPicPr>
          <p:blipFill>
            <a:blip r:embed="rId16"/>
            <a:stretch/>
          </p:blipFill>
          <p:spPr>
            <a:xfrm>
              <a:off x="2408400" y="4911840"/>
              <a:ext cx="163440" cy="10764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322" name="Picture 52" descr="hu.png"/>
            <p:cNvPicPr/>
            <p:nvPr/>
          </p:nvPicPr>
          <p:blipFill>
            <a:blip r:embed="rId17"/>
            <a:stretch/>
          </p:blipFill>
          <p:spPr>
            <a:xfrm>
              <a:off x="2685960" y="4911840"/>
              <a:ext cx="163440" cy="10764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323" name="Picture 53" descr="ie.png"/>
            <p:cNvPicPr/>
            <p:nvPr/>
          </p:nvPicPr>
          <p:blipFill>
            <a:blip r:embed="rId18"/>
            <a:stretch/>
          </p:blipFill>
          <p:spPr>
            <a:xfrm>
              <a:off x="2963160" y="4911840"/>
              <a:ext cx="163440" cy="10764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324" name="Picture 54" descr="it.png"/>
            <p:cNvPicPr/>
            <p:nvPr/>
          </p:nvPicPr>
          <p:blipFill>
            <a:blip r:embed="rId19"/>
            <a:stretch/>
          </p:blipFill>
          <p:spPr>
            <a:xfrm>
              <a:off x="3240360" y="4911840"/>
              <a:ext cx="163440" cy="10764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325" name="Picture 55" descr="lu.png"/>
            <p:cNvPicPr/>
            <p:nvPr/>
          </p:nvPicPr>
          <p:blipFill>
            <a:blip r:embed="rId20"/>
            <a:stretch/>
          </p:blipFill>
          <p:spPr>
            <a:xfrm>
              <a:off x="3519000" y="4911840"/>
              <a:ext cx="163440" cy="10764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326" name="Picture 56" descr="nl.png"/>
            <p:cNvPicPr/>
            <p:nvPr/>
          </p:nvPicPr>
          <p:blipFill>
            <a:blip r:embed="rId21"/>
            <a:stretch/>
          </p:blipFill>
          <p:spPr>
            <a:xfrm>
              <a:off x="3800160" y="4911840"/>
              <a:ext cx="163440" cy="10764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327" name="Picture 57" descr="no.png"/>
            <p:cNvPicPr/>
            <p:nvPr/>
          </p:nvPicPr>
          <p:blipFill>
            <a:blip r:embed="rId22"/>
            <a:stretch/>
          </p:blipFill>
          <p:spPr>
            <a:xfrm>
              <a:off x="4083840" y="4911840"/>
              <a:ext cx="163440" cy="10764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328" name="Picture 58" descr="pl.png"/>
            <p:cNvPicPr/>
            <p:nvPr/>
          </p:nvPicPr>
          <p:blipFill>
            <a:blip r:embed="rId23"/>
            <a:stretch/>
          </p:blipFill>
          <p:spPr>
            <a:xfrm>
              <a:off x="4359960" y="4911840"/>
              <a:ext cx="163440" cy="10764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329" name="Picture 59" descr="pt.png"/>
            <p:cNvPicPr/>
            <p:nvPr/>
          </p:nvPicPr>
          <p:blipFill>
            <a:blip r:embed="rId24"/>
            <a:stretch/>
          </p:blipFill>
          <p:spPr>
            <a:xfrm>
              <a:off x="4639680" y="4911840"/>
              <a:ext cx="163440" cy="10764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330" name="Picture 60" descr="ro.png"/>
            <p:cNvPicPr/>
            <p:nvPr/>
          </p:nvPicPr>
          <p:blipFill>
            <a:blip r:embed="rId25"/>
            <a:stretch/>
          </p:blipFill>
          <p:spPr>
            <a:xfrm>
              <a:off x="4920840" y="4911840"/>
              <a:ext cx="163440" cy="10764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331" name="Picture 61" descr="se.png"/>
            <p:cNvPicPr/>
            <p:nvPr/>
          </p:nvPicPr>
          <p:blipFill>
            <a:blip r:embed="rId26"/>
            <a:stretch/>
          </p:blipFill>
          <p:spPr>
            <a:xfrm>
              <a:off x="5476320" y="4911840"/>
              <a:ext cx="163440" cy="10764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332" name="Picture 62" descr="uk.png"/>
            <p:cNvPicPr/>
            <p:nvPr/>
          </p:nvPicPr>
          <p:blipFill>
            <a:blip r:embed="rId27"/>
            <a:stretch/>
          </p:blipFill>
          <p:spPr>
            <a:xfrm>
              <a:off x="6031080" y="4911840"/>
              <a:ext cx="163440" cy="10764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333" name="Picture 63" descr="si.png"/>
            <p:cNvPicPr/>
            <p:nvPr/>
          </p:nvPicPr>
          <p:blipFill>
            <a:blip r:embed="rId28"/>
            <a:stretch/>
          </p:blipFill>
          <p:spPr>
            <a:xfrm>
              <a:off x="6435720" y="4910400"/>
              <a:ext cx="163080" cy="107280"/>
            </a:xfrm>
            <a:prstGeom prst="rect">
              <a:avLst/>
            </a:prstGeom>
            <a:ln w="0">
              <a:noFill/>
            </a:ln>
          </p:spPr>
        </p:pic>
      </p:grpSp>
      <p:pic>
        <p:nvPicPr>
          <p:cNvPr id="334" name="Picture 34"/>
          <p:cNvPicPr/>
          <p:nvPr/>
        </p:nvPicPr>
        <p:blipFill>
          <a:blip r:embed="rId29"/>
          <a:srcRect b="28618"/>
          <a:stretch/>
        </p:blipFill>
        <p:spPr>
          <a:xfrm>
            <a:off x="7788240" y="155520"/>
            <a:ext cx="1209240" cy="468000"/>
          </a:xfrm>
          <a:prstGeom prst="rect">
            <a:avLst/>
          </a:prstGeom>
          <a:ln w="0">
            <a:noFill/>
          </a:ln>
        </p:spPr>
      </p:pic>
      <p:sp>
        <p:nvSpPr>
          <p:cNvPr id="335" name="PlaceHolder 1"/>
          <p:cNvSpPr>
            <a:spLocks noGrp="1"/>
          </p:cNvSpPr>
          <p:nvPr>
            <p:ph type="title"/>
          </p:nvPr>
        </p:nvSpPr>
        <p:spPr>
          <a:xfrm>
            <a:off x="1602000" y="3724920"/>
            <a:ext cx="5932440" cy="30744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numCol="1" spcCol="0" anchor="b">
            <a:noAutofit/>
          </a:bodyPr>
          <a:lstStyle/>
          <a:p>
            <a:pPr indent="0">
              <a:lnSpc>
                <a:spcPct val="100000"/>
              </a:lnSpc>
              <a:buNone/>
            </a:pPr>
            <a:r>
              <a:rPr lang="fr-FR" sz="1400" b="1" strike="noStrike" spc="-1">
                <a:solidFill>
                  <a:srgbClr val="FFFFFF"/>
                </a:solidFill>
                <a:latin typeface="Verdana"/>
                <a:ea typeface="MS PGothic"/>
              </a:rPr>
              <a:t>Modifiez le style du titre</a:t>
            </a:r>
            <a:endParaRPr lang="en-US" sz="1400" b="0" strike="noStrike" spc="-1">
              <a:solidFill>
                <a:schemeClr val="dk1"/>
              </a:solidFill>
              <a:latin typeface="Verdana"/>
            </a:endParaRPr>
          </a:p>
        </p:txBody>
      </p:sp>
      <p:sp>
        <p:nvSpPr>
          <p:cNvPr id="336" name="PlaceHolder 2"/>
          <p:cNvSpPr>
            <a:spLocks noGrp="1"/>
          </p:cNvSpPr>
          <p:nvPr>
            <p:ph type="body"/>
          </p:nvPr>
        </p:nvSpPr>
        <p:spPr>
          <a:xfrm>
            <a:off x="1601640" y="1250280"/>
            <a:ext cx="5932080" cy="254268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indent="0">
              <a:lnSpc>
                <a:spcPct val="100000"/>
              </a:lnSpc>
              <a:buNone/>
              <a:tabLst>
                <a:tab pos="0" algn="l"/>
              </a:tabLst>
            </a:pPr>
            <a:r>
              <a:rPr lang="fr-FR" sz="1400" b="0" strike="noStrike" spc="-1">
                <a:solidFill>
                  <a:schemeClr val="dk1"/>
                </a:solidFill>
                <a:latin typeface="Verdana"/>
                <a:ea typeface="MS PGothic"/>
              </a:rPr>
              <a:t>Cliquez sur l'icône pour ajouter une image</a:t>
            </a:r>
            <a:endParaRPr lang="en-GB" sz="1400" b="0" strike="noStrike" spc="-1">
              <a:solidFill>
                <a:schemeClr val="lt2"/>
              </a:solidFill>
              <a:latin typeface="Verdana"/>
            </a:endParaRPr>
          </a:p>
        </p:txBody>
      </p:sp>
      <p:sp>
        <p:nvSpPr>
          <p:cNvPr id="337" name="PlaceHolder 3"/>
          <p:cNvSpPr>
            <a:spLocks noGrp="1"/>
          </p:cNvSpPr>
          <p:nvPr>
            <p:ph type="body"/>
          </p:nvPr>
        </p:nvSpPr>
        <p:spPr>
          <a:xfrm>
            <a:off x="1602000" y="4029120"/>
            <a:ext cx="5932440" cy="46404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numCol="1" spcCol="0" anchor="t">
            <a:noAutofit/>
          </a:bodyPr>
          <a:lstStyle/>
          <a:p>
            <a:pPr indent="0">
              <a:lnSpc>
                <a:spcPct val="119000"/>
              </a:lnSpc>
              <a:spcBef>
                <a:spcPts val="281"/>
              </a:spcBef>
              <a:buNone/>
              <a:tabLst>
                <a:tab pos="0" algn="l"/>
              </a:tabLst>
            </a:pPr>
            <a:r>
              <a:rPr lang="fr-FR" sz="1400" b="0" strike="noStrike" spc="-1">
                <a:solidFill>
                  <a:schemeClr val="lt2"/>
                </a:solidFill>
                <a:latin typeface="Verdana"/>
                <a:ea typeface="MS PGothic"/>
              </a:rPr>
              <a:t>Modifiez les styles du texte du masque</a:t>
            </a:r>
            <a:endParaRPr lang="en-GB" sz="1400" b="0" strike="noStrike" spc="-1">
              <a:solidFill>
                <a:schemeClr val="lt2"/>
              </a:solidFill>
              <a:latin typeface="Verdana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2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hyperlink" Target="https://data.marine.copernicus.eu/product/OMI_CLIMATE_SST_IST_ARCTIC_anomaly/description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https://doi.org/10.1016/j.rse.2022.113331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hyperlink" Target="https://doi.org/10.48670/moi-00123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7" name="Rectangle 19"/>
          <p:cNvSpPr/>
          <p:nvPr/>
        </p:nvSpPr>
        <p:spPr>
          <a:xfrm>
            <a:off x="533520" y="1314360"/>
            <a:ext cx="7972200" cy="15530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b">
            <a:spAutoFit/>
          </a:bodyPr>
          <a:lstStyle/>
          <a:p>
            <a:pPr>
              <a:lnSpc>
                <a:spcPct val="100000"/>
              </a:lnSpc>
            </a:pPr>
            <a:r>
              <a:rPr lang="en-GB" sz="3200" b="0" strike="noStrike" spc="-1">
                <a:solidFill>
                  <a:schemeClr val="lt1">
                    <a:lumMod val="95000"/>
                  </a:schemeClr>
                </a:solidFill>
                <a:latin typeface="Verdana"/>
              </a:rPr>
              <a:t>UCS#2: Assessment of ESA LST_cci Sea-Ice Surface Temperatures (IST) in the Arctic</a:t>
            </a:r>
            <a:endParaRPr lang="en-GB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78" name="Text Box 24"/>
          <p:cNvSpPr/>
          <p:nvPr/>
        </p:nvSpPr>
        <p:spPr>
          <a:xfrm>
            <a:off x="373680" y="2793960"/>
            <a:ext cx="6795360" cy="363960"/>
          </a:xfrm>
          <a:prstGeom prst="rect">
            <a:avLst/>
          </a:prstGeom>
          <a:solidFill>
            <a:srgbClr val="0070C0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en-US" sz="1800" b="0" strike="noStrike" spc="-1">
                <a:solidFill>
                  <a:schemeClr val="lt1"/>
                </a:solidFill>
                <a:latin typeface="Verdana"/>
                <a:ea typeface="MS PGothic"/>
              </a:rPr>
              <a:t>Pia Englyst, Adrien Combelles, Ugo Halmaert, </a:t>
            </a:r>
            <a:r>
              <a:rPr lang="en-US" sz="1800" b="0" u="sng" strike="noStrike" spc="-1">
                <a:solidFill>
                  <a:schemeClr val="lt1"/>
                </a:solidFill>
                <a:uFillTx/>
                <a:latin typeface="Verdana"/>
                <a:ea typeface="MS PGothic"/>
              </a:rPr>
              <a:t>Ioanna Karagali</a:t>
            </a:r>
            <a:endParaRPr lang="en-GB" sz="1800" b="0" strike="noStrike" spc="-1">
              <a:solidFill>
                <a:srgbClr val="FFFFFF"/>
              </a:solidFill>
              <a:latin typeface="Arial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7" name="PlaceHolder 1"/>
          <p:cNvSpPr>
            <a:spLocks noGrp="1"/>
          </p:cNvSpPr>
          <p:nvPr>
            <p:ph type="title"/>
          </p:nvPr>
        </p:nvSpPr>
        <p:spPr>
          <a:xfrm>
            <a:off x="774720" y="158760"/>
            <a:ext cx="6955920" cy="42984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numCol="1" spcCol="0" anchor="ctr">
            <a:noAutofit/>
          </a:bodyPr>
          <a:lstStyle/>
          <a:p>
            <a:pPr indent="0">
              <a:lnSpc>
                <a:spcPct val="100000"/>
              </a:lnSpc>
              <a:buNone/>
            </a:pPr>
            <a:r>
              <a:rPr lang="en-GB" sz="2200" b="0" strike="noStrike" spc="-1">
                <a:solidFill>
                  <a:srgbClr val="FFFFFF"/>
                </a:solidFill>
                <a:latin typeface="Verdana"/>
              </a:rPr>
              <a:t>Validation Results for L4 SST/IST, 2021</a:t>
            </a:r>
            <a:endParaRPr lang="en-GB" sz="2200" b="0" strike="noStrike" spc="-1">
              <a:solidFill>
                <a:srgbClr val="FFFFFF"/>
              </a:solidFill>
              <a:latin typeface="Verdana"/>
              <a:ea typeface="MS PGothic"/>
            </a:endParaRPr>
          </a:p>
        </p:txBody>
      </p:sp>
      <p:sp>
        <p:nvSpPr>
          <p:cNvPr id="408" name="PlaceHolder 2"/>
          <p:cNvSpPr>
            <a:spLocks noGrp="1"/>
          </p:cNvSpPr>
          <p:nvPr>
            <p:ph/>
          </p:nvPr>
        </p:nvSpPr>
        <p:spPr>
          <a:xfrm>
            <a:off x="173160" y="792000"/>
            <a:ext cx="8646840" cy="382392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numCol="1" spcCol="0" anchor="t">
            <a:noAutofit/>
          </a:bodyPr>
          <a:lstStyle/>
          <a:p>
            <a:pPr marL="432000" indent="-324000">
              <a:lnSpc>
                <a:spcPct val="119000"/>
              </a:lnSpc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GB" sz="1600" b="0" strike="noStrike" spc="-1">
                <a:solidFill>
                  <a:schemeClr val="lt2"/>
                </a:solidFill>
                <a:latin typeface="Verdana"/>
              </a:rPr>
              <a:t>Positive impact of ingesting LST_cci IST as data availability increases and validation of L4 SST/IST is improved.</a:t>
            </a:r>
            <a:endParaRPr lang="en-GB" sz="1600" b="0" strike="noStrike" spc="-1">
              <a:solidFill>
                <a:schemeClr val="lt2"/>
              </a:solidFill>
              <a:latin typeface="Verdana"/>
              <a:ea typeface="MS PGothic"/>
            </a:endParaRPr>
          </a:p>
        </p:txBody>
      </p:sp>
      <p:graphicFrame>
        <p:nvGraphicFramePr>
          <p:cNvPr id="409" name="Table 6"/>
          <p:cNvGraphicFramePr/>
          <p:nvPr/>
        </p:nvGraphicFramePr>
        <p:xfrm>
          <a:off x="252360" y="2161080"/>
          <a:ext cx="8423640" cy="1222440"/>
        </p:xfrm>
        <a:graphic>
          <a:graphicData uri="http://schemas.openxmlformats.org/drawingml/2006/table">
            <a:tbl>
              <a:tblPr/>
              <a:tblGrid>
                <a:gridCol w="11001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782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9292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1308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9336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354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5728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74088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561600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516240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737640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434160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562680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</a:tblGrid>
              <a:tr h="335160">
                <a:tc rowSpan="2"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</a:pPr>
                      <a:r>
                        <a:rPr lang="en-DK" sz="1300" b="1" strike="noStrike" spc="-1">
                          <a:solidFill>
                            <a:srgbClr val="000000"/>
                          </a:solidFill>
                          <a:latin typeface="Calibri"/>
                          <a:ea typeface="DejaVu Sans"/>
                        </a:rPr>
                        <a:t>L4 SST/IST</a:t>
                      </a:r>
                      <a:endParaRPr lang="en-GB" sz="1300" b="0" strike="noStrike" spc="-1">
                        <a:solidFill>
                          <a:srgbClr val="FFFFFF"/>
                        </a:solidFill>
                        <a:latin typeface="Times New Roman"/>
                      </a:endParaRPr>
                    </a:p>
                    <a:p>
                      <a:pPr algn="ctr" defTabSz="914400">
                        <a:lnSpc>
                          <a:spcPct val="100000"/>
                        </a:lnSpc>
                      </a:pPr>
                      <a:r>
                        <a:rPr lang="en-DK" sz="1300" b="1" strike="noStrike" spc="-1">
                          <a:solidFill>
                            <a:srgbClr val="000000"/>
                          </a:solidFill>
                          <a:latin typeface="Calibri"/>
                          <a:ea typeface="DejaVu Sans"/>
                        </a:rPr>
                        <a:t>version</a:t>
                      </a:r>
                      <a:endParaRPr lang="en-GB" sz="1300" b="0" strike="noStrike" spc="-1">
                        <a:solidFill>
                          <a:srgbClr val="FFFFFF"/>
                        </a:solidFill>
                        <a:latin typeface="Times New Roman"/>
                      </a:endParaRPr>
                    </a:p>
                  </a:txBody>
                  <a:tcPr marL="36000" marR="36000">
                    <a:lnL w="7200">
                      <a:solidFill>
                        <a:srgbClr val="FFFFFF"/>
                      </a:solidFill>
                      <a:prstDash val="solid"/>
                    </a:lnL>
                    <a:lnR w="7200">
                      <a:solidFill>
                        <a:srgbClr val="FFFFFF"/>
                      </a:solidFill>
                      <a:prstDash val="solid"/>
                    </a:lnR>
                    <a:lnT w="7200">
                      <a:solidFill>
                        <a:srgbClr val="FFFFFF"/>
                      </a:solidFill>
                      <a:prstDash val="solid"/>
                    </a:lnT>
                    <a:lnB w="7200">
                      <a:solidFill>
                        <a:srgbClr val="FFFFFF"/>
                      </a:solidFill>
                      <a:prstDash val="solid"/>
                    </a:lnB>
                    <a:solidFill>
                      <a:srgbClr val="50938A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</a:pPr>
                      <a:r>
                        <a:rPr lang="en-DK" sz="1300" b="1" strike="noStrike" spc="-1">
                          <a:solidFill>
                            <a:srgbClr val="000000"/>
                          </a:solidFill>
                          <a:latin typeface="Calibri"/>
                          <a:ea typeface="DejaVu Sans"/>
                        </a:rPr>
                        <a:t>Mean Bias </a:t>
                      </a:r>
                      <a:endParaRPr lang="en-GB" sz="1300" b="0" strike="noStrike" spc="-1">
                        <a:solidFill>
                          <a:srgbClr val="FFFFFF"/>
                        </a:solidFill>
                        <a:latin typeface="Times New Roman"/>
                      </a:endParaRPr>
                    </a:p>
                  </a:txBody>
                  <a:tcPr marL="36000" marR="36000">
                    <a:lnL w="7200">
                      <a:solidFill>
                        <a:srgbClr val="FFFFFF"/>
                      </a:solidFill>
                      <a:prstDash val="solid"/>
                    </a:lnL>
                    <a:lnR w="7200">
                      <a:solidFill>
                        <a:srgbClr val="FFFFFF"/>
                      </a:solidFill>
                      <a:prstDash val="solid"/>
                    </a:lnR>
                    <a:lnT w="7200">
                      <a:solidFill>
                        <a:srgbClr val="FFFFFF"/>
                      </a:solidFill>
                      <a:prstDash val="solid"/>
                    </a:lnT>
                    <a:lnB w="7200">
                      <a:solidFill>
                        <a:srgbClr val="FFFFFF"/>
                      </a:solidFill>
                      <a:prstDash val="solid"/>
                    </a:lnB>
                    <a:solidFill>
                      <a:srgbClr val="50938A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 sz="18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0000" marR="900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729FC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 sz="18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0000" marR="900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729FCF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</a:pPr>
                      <a:r>
                        <a:rPr lang="en-DK" sz="1300" b="1" strike="noStrike" spc="-1">
                          <a:solidFill>
                            <a:srgbClr val="000000"/>
                          </a:solidFill>
                          <a:latin typeface="Calibri"/>
                          <a:ea typeface="DejaVu Sans"/>
                        </a:rPr>
                        <a:t>Standard Deviation</a:t>
                      </a:r>
                      <a:endParaRPr lang="en-GB" sz="1300" b="0" strike="noStrike" spc="-1">
                        <a:solidFill>
                          <a:srgbClr val="FFFFFF"/>
                        </a:solidFill>
                        <a:latin typeface="Times New Roman"/>
                      </a:endParaRPr>
                    </a:p>
                  </a:txBody>
                  <a:tcPr marL="36000" marR="36000">
                    <a:lnL w="7200">
                      <a:solidFill>
                        <a:srgbClr val="FFFFFF"/>
                      </a:solidFill>
                      <a:prstDash val="solid"/>
                    </a:lnL>
                    <a:lnR w="7200">
                      <a:solidFill>
                        <a:srgbClr val="FFFFFF"/>
                      </a:solidFill>
                      <a:prstDash val="solid"/>
                    </a:lnR>
                    <a:lnT w="7200">
                      <a:solidFill>
                        <a:srgbClr val="FFFFFF"/>
                      </a:solidFill>
                      <a:prstDash val="solid"/>
                    </a:lnT>
                    <a:lnB w="7200">
                      <a:solidFill>
                        <a:srgbClr val="FFFFFF"/>
                      </a:solidFill>
                      <a:prstDash val="solid"/>
                    </a:lnB>
                    <a:solidFill>
                      <a:srgbClr val="50938A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 sz="18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0000" marR="900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729FC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 sz="18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0000" marR="900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729FCF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</a:pPr>
                      <a:r>
                        <a:rPr lang="en-DK" sz="1300" b="1" strike="noStrike" spc="-1">
                          <a:solidFill>
                            <a:srgbClr val="000000"/>
                          </a:solidFill>
                          <a:latin typeface="Calibri"/>
                          <a:ea typeface="DejaVu Sans"/>
                        </a:rPr>
                        <a:t>RMS</a:t>
                      </a:r>
                      <a:endParaRPr lang="en-GB" sz="1300" b="0" strike="noStrike" spc="-1">
                        <a:solidFill>
                          <a:srgbClr val="FFFFFF"/>
                        </a:solidFill>
                        <a:latin typeface="Times New Roman"/>
                      </a:endParaRPr>
                    </a:p>
                  </a:txBody>
                  <a:tcPr marL="36000" marR="36000">
                    <a:lnL w="7200">
                      <a:solidFill>
                        <a:srgbClr val="FFFFFF"/>
                      </a:solidFill>
                      <a:prstDash val="solid"/>
                    </a:lnL>
                    <a:lnR w="7200">
                      <a:solidFill>
                        <a:srgbClr val="FFFFFF"/>
                      </a:solidFill>
                      <a:prstDash val="solid"/>
                    </a:lnR>
                    <a:lnT w="7200">
                      <a:solidFill>
                        <a:srgbClr val="FFFFFF"/>
                      </a:solidFill>
                      <a:prstDash val="solid"/>
                    </a:lnT>
                    <a:lnB w="7200">
                      <a:solidFill>
                        <a:srgbClr val="FFFFFF"/>
                      </a:solidFill>
                      <a:prstDash val="solid"/>
                    </a:lnB>
                    <a:solidFill>
                      <a:srgbClr val="50938A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 sz="18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0000" marR="900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729FC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 sz="18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0000" marR="900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729FCF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</a:pPr>
                      <a:r>
                        <a:rPr lang="en-DK" sz="1300" b="1" strike="noStrike" spc="-1">
                          <a:solidFill>
                            <a:srgbClr val="000000"/>
                          </a:solidFill>
                          <a:latin typeface="Calibri"/>
                          <a:ea typeface="DejaVu Sans"/>
                        </a:rPr>
                        <a:t>Match-ups </a:t>
                      </a:r>
                      <a:endParaRPr lang="en-GB" sz="1300" b="0" strike="noStrike" spc="-1">
                        <a:solidFill>
                          <a:srgbClr val="FFFFFF"/>
                        </a:solidFill>
                        <a:latin typeface="Times New Roman"/>
                      </a:endParaRPr>
                    </a:p>
                  </a:txBody>
                  <a:tcPr marL="36000" marR="36000">
                    <a:lnL w="7200">
                      <a:solidFill>
                        <a:srgbClr val="FFFFFF"/>
                      </a:solidFill>
                      <a:prstDash val="solid"/>
                    </a:lnL>
                    <a:lnR w="7200">
                      <a:solidFill>
                        <a:srgbClr val="FFFFFF"/>
                      </a:solidFill>
                      <a:prstDash val="solid"/>
                    </a:lnR>
                    <a:lnT w="7200">
                      <a:solidFill>
                        <a:srgbClr val="FFFFFF"/>
                      </a:solidFill>
                      <a:prstDash val="solid"/>
                    </a:lnT>
                    <a:lnB w="7200">
                      <a:solidFill>
                        <a:srgbClr val="FFFFFF"/>
                      </a:solidFill>
                      <a:prstDash val="solid"/>
                    </a:lnB>
                    <a:solidFill>
                      <a:srgbClr val="50938A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 sz="18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0000" marR="900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729FC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 sz="18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0000" marR="900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729FC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8160">
                <a:tc vMerge="1">
                  <a:txBody>
                    <a:bodyPr/>
                    <a:lstStyle/>
                    <a:p>
                      <a:endParaRPr lang="en-GB" sz="1800" b="0" strike="noStrike" spc="-1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0000" marR="900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729FCF"/>
                    </a:solidFill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</a:pPr>
                      <a:r>
                        <a:rPr lang="en-DK" sz="1300" b="0" strike="noStrike" spc="-1">
                          <a:solidFill>
                            <a:srgbClr val="000000"/>
                          </a:solidFill>
                          <a:latin typeface="Calibri"/>
                          <a:ea typeface="DejaVu Sans"/>
                        </a:rPr>
                        <a:t>SIMB3</a:t>
                      </a:r>
                      <a:endParaRPr lang="en-GB" sz="1300" b="0" strike="noStrike" spc="-1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6000" marR="36000">
                    <a:lnL w="7200">
                      <a:solidFill>
                        <a:srgbClr val="FFFFFF"/>
                      </a:solidFill>
                      <a:prstDash val="solid"/>
                    </a:lnL>
                    <a:lnR w="7200">
                      <a:solidFill>
                        <a:srgbClr val="FFFFFF"/>
                      </a:solidFill>
                      <a:prstDash val="solid"/>
                    </a:lnR>
                    <a:lnT w="7200">
                      <a:solidFill>
                        <a:srgbClr val="FFFFFF"/>
                      </a:solidFill>
                      <a:prstDash val="solid"/>
                    </a:lnT>
                    <a:lnB w="7200">
                      <a:solidFill>
                        <a:srgbClr val="FFFFFF"/>
                      </a:solidFill>
                      <a:prstDash val="solid"/>
                    </a:lnB>
                    <a:solidFill>
                      <a:srgbClr val="B3CAC7"/>
                    </a:solidFill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</a:pPr>
                      <a:r>
                        <a:rPr lang="en-DK" sz="1300" b="0" strike="noStrike" spc="-1">
                          <a:solidFill>
                            <a:srgbClr val="000000"/>
                          </a:solidFill>
                          <a:latin typeface="Calibri"/>
                          <a:ea typeface="DejaVu Sans"/>
                        </a:rPr>
                        <a:t>Q</a:t>
                      </a:r>
                      <a:r>
                        <a:rPr lang="en-DK" sz="1300" b="0" strike="noStrike" spc="-1" baseline="-8000">
                          <a:solidFill>
                            <a:srgbClr val="000000"/>
                          </a:solidFill>
                          <a:latin typeface="Calibri"/>
                          <a:ea typeface="DejaVu Sans"/>
                        </a:rPr>
                        <a:t>AIR</a:t>
                      </a:r>
                      <a:endParaRPr lang="en-GB" sz="1300" b="0" strike="noStrike" spc="-1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6000" marR="36000">
                    <a:lnL w="7200">
                      <a:solidFill>
                        <a:srgbClr val="FFFFFF"/>
                      </a:solidFill>
                      <a:prstDash val="solid"/>
                    </a:lnL>
                    <a:lnR w="7200">
                      <a:solidFill>
                        <a:srgbClr val="FFFFFF"/>
                      </a:solidFill>
                      <a:prstDash val="solid"/>
                    </a:lnR>
                    <a:lnT w="7200">
                      <a:solidFill>
                        <a:srgbClr val="FFFFFF"/>
                      </a:solidFill>
                      <a:prstDash val="solid"/>
                    </a:lnT>
                    <a:lnB w="7200">
                      <a:solidFill>
                        <a:srgbClr val="FFFFFF"/>
                      </a:solidFill>
                      <a:prstDash val="solid"/>
                    </a:lnB>
                    <a:solidFill>
                      <a:srgbClr val="B3CAC7"/>
                    </a:solidFill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</a:pPr>
                      <a:r>
                        <a:rPr lang="en-DK" sz="1300" b="0" strike="noStrike" spc="-1">
                          <a:solidFill>
                            <a:srgbClr val="000000"/>
                          </a:solidFill>
                          <a:latin typeface="Calibri"/>
                          <a:ea typeface="DejaVu Sans"/>
                        </a:rPr>
                        <a:t>Q</a:t>
                      </a:r>
                      <a:r>
                        <a:rPr lang="en-DK" sz="1300" b="0" strike="noStrike" spc="-1" baseline="-8000">
                          <a:solidFill>
                            <a:srgbClr val="000000"/>
                          </a:solidFill>
                          <a:latin typeface="Calibri"/>
                          <a:ea typeface="DejaVu Sans"/>
                        </a:rPr>
                        <a:t>IST</a:t>
                      </a:r>
                      <a:endParaRPr lang="en-GB" sz="1300" b="0" strike="noStrike" spc="-1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6000" marR="36000">
                    <a:lnL w="7200">
                      <a:solidFill>
                        <a:srgbClr val="FFFFFF"/>
                      </a:solidFill>
                      <a:prstDash val="solid"/>
                    </a:lnL>
                    <a:lnR w="7200">
                      <a:solidFill>
                        <a:srgbClr val="FFFFFF"/>
                      </a:solidFill>
                      <a:prstDash val="solid"/>
                    </a:lnR>
                    <a:lnT w="7200">
                      <a:solidFill>
                        <a:srgbClr val="FFFFFF"/>
                      </a:solidFill>
                      <a:prstDash val="solid"/>
                    </a:lnT>
                    <a:lnB w="7200">
                      <a:solidFill>
                        <a:srgbClr val="FFFFFF"/>
                      </a:solidFill>
                      <a:prstDash val="solid"/>
                    </a:lnB>
                    <a:solidFill>
                      <a:srgbClr val="B3CAC7"/>
                    </a:solidFill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</a:pPr>
                      <a:r>
                        <a:rPr lang="en-DK" sz="1300" b="0" strike="noStrike" spc="-1">
                          <a:solidFill>
                            <a:srgbClr val="000000"/>
                          </a:solidFill>
                          <a:latin typeface="Calibri"/>
                          <a:ea typeface="DejaVu Sans"/>
                        </a:rPr>
                        <a:t>SIMB3</a:t>
                      </a:r>
                      <a:endParaRPr lang="en-GB" sz="1300" b="0" strike="noStrike" spc="-1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6000" marR="36000">
                    <a:lnL w="7200">
                      <a:solidFill>
                        <a:srgbClr val="FFFFFF"/>
                      </a:solidFill>
                      <a:prstDash val="solid"/>
                    </a:lnL>
                    <a:lnR w="7200">
                      <a:solidFill>
                        <a:srgbClr val="FFFFFF"/>
                      </a:solidFill>
                      <a:prstDash val="solid"/>
                    </a:lnR>
                    <a:lnT w="7200">
                      <a:solidFill>
                        <a:srgbClr val="FFFFFF"/>
                      </a:solidFill>
                      <a:prstDash val="solid"/>
                    </a:lnT>
                    <a:lnB w="7200">
                      <a:solidFill>
                        <a:srgbClr val="FFFFFF"/>
                      </a:solidFill>
                      <a:prstDash val="solid"/>
                    </a:lnB>
                    <a:solidFill>
                      <a:srgbClr val="B3CAC7"/>
                    </a:solidFill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</a:pPr>
                      <a:r>
                        <a:rPr lang="en-DK" sz="1300" b="0" strike="noStrike" spc="-1">
                          <a:solidFill>
                            <a:srgbClr val="000000"/>
                          </a:solidFill>
                          <a:latin typeface="Calibri"/>
                          <a:ea typeface="DejaVu Sans"/>
                        </a:rPr>
                        <a:t>Q</a:t>
                      </a:r>
                      <a:r>
                        <a:rPr lang="en-DK" sz="1300" b="0" strike="noStrike" spc="-1" baseline="-8000">
                          <a:solidFill>
                            <a:srgbClr val="000000"/>
                          </a:solidFill>
                          <a:latin typeface="Calibri"/>
                          <a:ea typeface="DejaVu Sans"/>
                        </a:rPr>
                        <a:t>AIR</a:t>
                      </a:r>
                      <a:endParaRPr lang="en-GB" sz="1300" b="0" strike="noStrike" spc="-1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6000" marR="36000">
                    <a:lnL w="7200">
                      <a:solidFill>
                        <a:srgbClr val="FFFFFF"/>
                      </a:solidFill>
                      <a:prstDash val="solid"/>
                    </a:lnL>
                    <a:lnR w="7200">
                      <a:solidFill>
                        <a:srgbClr val="FFFFFF"/>
                      </a:solidFill>
                      <a:prstDash val="solid"/>
                    </a:lnR>
                    <a:lnT w="7200">
                      <a:solidFill>
                        <a:srgbClr val="FFFFFF"/>
                      </a:solidFill>
                      <a:prstDash val="solid"/>
                    </a:lnT>
                    <a:lnB w="7200">
                      <a:solidFill>
                        <a:srgbClr val="FFFFFF"/>
                      </a:solidFill>
                      <a:prstDash val="solid"/>
                    </a:lnB>
                    <a:solidFill>
                      <a:srgbClr val="B3CAC7"/>
                    </a:solidFill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</a:pPr>
                      <a:r>
                        <a:rPr lang="en-DK" sz="1300" b="0" strike="noStrike" spc="-1">
                          <a:solidFill>
                            <a:srgbClr val="000000"/>
                          </a:solidFill>
                          <a:latin typeface="Calibri"/>
                          <a:ea typeface="DejaVu Sans"/>
                        </a:rPr>
                        <a:t>Q</a:t>
                      </a:r>
                      <a:r>
                        <a:rPr lang="en-DK" sz="1300" b="0" strike="noStrike" spc="-1" baseline="-8000">
                          <a:solidFill>
                            <a:srgbClr val="000000"/>
                          </a:solidFill>
                          <a:latin typeface="Calibri"/>
                          <a:ea typeface="DejaVu Sans"/>
                        </a:rPr>
                        <a:t>IST</a:t>
                      </a:r>
                      <a:endParaRPr lang="en-GB" sz="1300" b="0" strike="noStrike" spc="-1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6000" marR="36000">
                    <a:lnL w="7200">
                      <a:solidFill>
                        <a:srgbClr val="FFFFFF"/>
                      </a:solidFill>
                      <a:prstDash val="solid"/>
                    </a:lnL>
                    <a:lnR w="7200">
                      <a:solidFill>
                        <a:srgbClr val="FFFFFF"/>
                      </a:solidFill>
                      <a:prstDash val="solid"/>
                    </a:lnR>
                    <a:lnT w="7200">
                      <a:solidFill>
                        <a:srgbClr val="FFFFFF"/>
                      </a:solidFill>
                      <a:prstDash val="solid"/>
                    </a:lnT>
                    <a:lnB w="7200">
                      <a:solidFill>
                        <a:srgbClr val="FFFFFF"/>
                      </a:solidFill>
                      <a:prstDash val="solid"/>
                    </a:lnB>
                    <a:solidFill>
                      <a:srgbClr val="B3CAC7"/>
                    </a:solidFill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</a:pPr>
                      <a:r>
                        <a:rPr lang="en-DK" sz="1300" b="0" strike="noStrike" spc="-1">
                          <a:solidFill>
                            <a:srgbClr val="000000"/>
                          </a:solidFill>
                          <a:latin typeface="Calibri"/>
                          <a:ea typeface="DejaVu Sans"/>
                        </a:rPr>
                        <a:t>SIMB3</a:t>
                      </a:r>
                      <a:endParaRPr lang="en-GB" sz="1300" b="0" strike="noStrike" spc="-1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6000" marR="36000">
                    <a:lnL w="7200">
                      <a:solidFill>
                        <a:srgbClr val="FFFFFF"/>
                      </a:solidFill>
                      <a:prstDash val="solid"/>
                    </a:lnL>
                    <a:lnR w="7200">
                      <a:solidFill>
                        <a:srgbClr val="FFFFFF"/>
                      </a:solidFill>
                      <a:prstDash val="solid"/>
                    </a:lnR>
                    <a:lnT w="7200">
                      <a:solidFill>
                        <a:srgbClr val="FFFFFF"/>
                      </a:solidFill>
                      <a:prstDash val="solid"/>
                    </a:lnT>
                    <a:lnB w="7200">
                      <a:solidFill>
                        <a:srgbClr val="FFFFFF"/>
                      </a:solidFill>
                      <a:prstDash val="solid"/>
                    </a:lnB>
                    <a:solidFill>
                      <a:srgbClr val="B3CAC7"/>
                    </a:solidFill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</a:pPr>
                      <a:r>
                        <a:rPr lang="en-DK" sz="1300" b="0" strike="noStrike" spc="-1">
                          <a:solidFill>
                            <a:srgbClr val="000000"/>
                          </a:solidFill>
                          <a:latin typeface="Calibri"/>
                          <a:ea typeface="DejaVu Sans"/>
                        </a:rPr>
                        <a:t>Q</a:t>
                      </a:r>
                      <a:r>
                        <a:rPr lang="en-DK" sz="1300" b="0" strike="noStrike" spc="-1" baseline="-8000">
                          <a:solidFill>
                            <a:srgbClr val="000000"/>
                          </a:solidFill>
                          <a:latin typeface="Calibri"/>
                          <a:ea typeface="DejaVu Sans"/>
                        </a:rPr>
                        <a:t>AIR</a:t>
                      </a:r>
                      <a:endParaRPr lang="en-GB" sz="1300" b="0" strike="noStrike" spc="-1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6000" marR="36000">
                    <a:lnL w="7200">
                      <a:solidFill>
                        <a:srgbClr val="FFFFFF"/>
                      </a:solidFill>
                      <a:prstDash val="solid"/>
                    </a:lnL>
                    <a:lnR w="7200">
                      <a:solidFill>
                        <a:srgbClr val="FFFFFF"/>
                      </a:solidFill>
                      <a:prstDash val="solid"/>
                    </a:lnR>
                    <a:lnT w="7200">
                      <a:solidFill>
                        <a:srgbClr val="FFFFFF"/>
                      </a:solidFill>
                      <a:prstDash val="solid"/>
                    </a:lnT>
                    <a:lnB w="7200">
                      <a:solidFill>
                        <a:srgbClr val="FFFFFF"/>
                      </a:solidFill>
                      <a:prstDash val="solid"/>
                    </a:lnB>
                    <a:solidFill>
                      <a:srgbClr val="B3CAC7"/>
                    </a:solidFill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</a:pPr>
                      <a:r>
                        <a:rPr lang="en-DK" sz="1300" b="0" strike="noStrike" spc="-1">
                          <a:solidFill>
                            <a:srgbClr val="000000"/>
                          </a:solidFill>
                          <a:latin typeface="Calibri"/>
                          <a:ea typeface="DejaVu Sans"/>
                        </a:rPr>
                        <a:t>Q</a:t>
                      </a:r>
                      <a:r>
                        <a:rPr lang="en-DK" sz="1300" b="0" strike="noStrike" spc="-1" baseline="-8000">
                          <a:solidFill>
                            <a:srgbClr val="000000"/>
                          </a:solidFill>
                          <a:latin typeface="Calibri"/>
                          <a:ea typeface="DejaVu Sans"/>
                        </a:rPr>
                        <a:t>IST</a:t>
                      </a:r>
                      <a:endParaRPr lang="en-GB" sz="1300" b="0" strike="noStrike" spc="-1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6000" marR="36000">
                    <a:lnL w="7200">
                      <a:solidFill>
                        <a:srgbClr val="FFFFFF"/>
                      </a:solidFill>
                      <a:prstDash val="solid"/>
                    </a:lnL>
                    <a:lnR w="7200">
                      <a:solidFill>
                        <a:srgbClr val="FFFFFF"/>
                      </a:solidFill>
                      <a:prstDash val="solid"/>
                    </a:lnR>
                    <a:lnT w="7200">
                      <a:solidFill>
                        <a:srgbClr val="FFFFFF"/>
                      </a:solidFill>
                      <a:prstDash val="solid"/>
                    </a:lnT>
                    <a:lnB w="7200">
                      <a:solidFill>
                        <a:srgbClr val="FFFFFF"/>
                      </a:solidFill>
                      <a:prstDash val="solid"/>
                    </a:lnB>
                    <a:solidFill>
                      <a:srgbClr val="B3CAC7"/>
                    </a:solidFill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</a:pPr>
                      <a:r>
                        <a:rPr lang="en-DK" sz="1300" b="0" strike="noStrike" spc="-1">
                          <a:solidFill>
                            <a:srgbClr val="000000"/>
                          </a:solidFill>
                          <a:latin typeface="Calibri"/>
                          <a:ea typeface="DejaVu Sans"/>
                        </a:rPr>
                        <a:t>SIMB3</a:t>
                      </a:r>
                      <a:endParaRPr lang="en-GB" sz="1300" b="0" strike="noStrike" spc="-1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6000" marR="36000">
                    <a:lnL w="7200">
                      <a:solidFill>
                        <a:srgbClr val="FFFFFF"/>
                      </a:solidFill>
                      <a:prstDash val="solid"/>
                    </a:lnL>
                    <a:lnR w="7200">
                      <a:solidFill>
                        <a:srgbClr val="FFFFFF"/>
                      </a:solidFill>
                      <a:prstDash val="solid"/>
                    </a:lnR>
                    <a:lnT w="7200">
                      <a:solidFill>
                        <a:srgbClr val="FFFFFF"/>
                      </a:solidFill>
                      <a:prstDash val="solid"/>
                    </a:lnT>
                    <a:lnB w="7200">
                      <a:solidFill>
                        <a:srgbClr val="FFFFFF"/>
                      </a:solidFill>
                      <a:prstDash val="solid"/>
                    </a:lnB>
                    <a:solidFill>
                      <a:srgbClr val="B3CAC7"/>
                    </a:solidFill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</a:pPr>
                      <a:r>
                        <a:rPr lang="en-DK" sz="1300" b="0" strike="noStrike" spc="-1">
                          <a:solidFill>
                            <a:srgbClr val="000000"/>
                          </a:solidFill>
                          <a:latin typeface="Calibri"/>
                          <a:ea typeface="DejaVu Sans"/>
                        </a:rPr>
                        <a:t>Q</a:t>
                      </a:r>
                      <a:r>
                        <a:rPr lang="en-DK" sz="1300" b="0" strike="noStrike" spc="-1" baseline="-8000">
                          <a:solidFill>
                            <a:srgbClr val="000000"/>
                          </a:solidFill>
                          <a:latin typeface="Calibri"/>
                          <a:ea typeface="DejaVu Sans"/>
                        </a:rPr>
                        <a:t>AIR</a:t>
                      </a:r>
                      <a:endParaRPr lang="en-GB" sz="1300" b="0" strike="noStrike" spc="-1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6000" marR="36000">
                    <a:lnL w="7200">
                      <a:solidFill>
                        <a:srgbClr val="FFFFFF"/>
                      </a:solidFill>
                      <a:prstDash val="solid"/>
                    </a:lnL>
                    <a:lnR w="7200">
                      <a:solidFill>
                        <a:srgbClr val="FFFFFF"/>
                      </a:solidFill>
                      <a:prstDash val="solid"/>
                    </a:lnR>
                    <a:lnT w="7200">
                      <a:solidFill>
                        <a:srgbClr val="FFFFFF"/>
                      </a:solidFill>
                      <a:prstDash val="solid"/>
                    </a:lnT>
                    <a:lnB w="7200">
                      <a:solidFill>
                        <a:srgbClr val="FFFFFF"/>
                      </a:solidFill>
                      <a:prstDash val="solid"/>
                    </a:lnB>
                    <a:solidFill>
                      <a:srgbClr val="B3CAC7"/>
                    </a:solidFill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</a:pPr>
                      <a:r>
                        <a:rPr lang="en-DK" sz="1300" b="0" strike="noStrike" spc="-1">
                          <a:solidFill>
                            <a:srgbClr val="000000"/>
                          </a:solidFill>
                          <a:latin typeface="Calibri"/>
                          <a:ea typeface="DejaVu Sans"/>
                        </a:rPr>
                        <a:t>Q</a:t>
                      </a:r>
                      <a:r>
                        <a:rPr lang="en-DK" sz="1300" b="0" strike="noStrike" spc="-1" baseline="-8000">
                          <a:solidFill>
                            <a:srgbClr val="000000"/>
                          </a:solidFill>
                          <a:latin typeface="Calibri"/>
                          <a:ea typeface="DejaVu Sans"/>
                        </a:rPr>
                        <a:t>IST</a:t>
                      </a:r>
                      <a:endParaRPr lang="en-GB" sz="1300" b="0" strike="noStrike" spc="-1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6000" marR="36000">
                    <a:lnL w="7200">
                      <a:solidFill>
                        <a:srgbClr val="FFFFFF"/>
                      </a:solidFill>
                      <a:prstDash val="solid"/>
                    </a:lnL>
                    <a:lnR w="7200">
                      <a:solidFill>
                        <a:srgbClr val="FFFFFF"/>
                      </a:solidFill>
                      <a:prstDash val="solid"/>
                    </a:lnR>
                    <a:lnT w="7200">
                      <a:solidFill>
                        <a:srgbClr val="FFFFFF"/>
                      </a:solidFill>
                      <a:prstDash val="solid"/>
                    </a:lnT>
                    <a:lnB w="7200">
                      <a:solidFill>
                        <a:srgbClr val="FFFFFF"/>
                      </a:solidFill>
                      <a:prstDash val="solid"/>
                    </a:lnB>
                    <a:solidFill>
                      <a:srgbClr val="B3CAC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82240"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</a:pPr>
                      <a:r>
                        <a:rPr lang="en-DK" sz="1300" b="1" strike="noStrike" spc="-1">
                          <a:solidFill>
                            <a:srgbClr val="000000"/>
                          </a:solidFill>
                          <a:latin typeface="Calibri"/>
                          <a:ea typeface="DejaVu Sans"/>
                        </a:rPr>
                        <a:t>Reference</a:t>
                      </a:r>
                      <a:endParaRPr lang="en-GB" sz="1300" b="0" strike="noStrike" spc="-1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6000" marR="36000">
                    <a:lnL w="7200">
                      <a:solidFill>
                        <a:srgbClr val="FFFFFF"/>
                      </a:solidFill>
                      <a:prstDash val="solid"/>
                    </a:lnL>
                    <a:lnR w="7200">
                      <a:solidFill>
                        <a:srgbClr val="FFFFFF"/>
                      </a:solidFill>
                      <a:prstDash val="solid"/>
                    </a:lnR>
                    <a:lnT w="7200">
                      <a:solidFill>
                        <a:srgbClr val="FFFFFF"/>
                      </a:solidFill>
                      <a:prstDash val="solid"/>
                    </a:lnT>
                    <a:lnB w="7200">
                      <a:solidFill>
                        <a:srgbClr val="FFFFFF"/>
                      </a:solidFill>
                      <a:prstDash val="solid"/>
                    </a:lnB>
                    <a:solidFill>
                      <a:srgbClr val="DEE7E5"/>
                    </a:solidFill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</a:pPr>
                      <a:r>
                        <a:rPr lang="en-DK" sz="1300" b="0" strike="noStrike" spc="-1">
                          <a:solidFill>
                            <a:srgbClr val="000000"/>
                          </a:solidFill>
                          <a:latin typeface="Calibri"/>
                          <a:ea typeface="DejaVu Sans"/>
                        </a:rPr>
                        <a:t>-2.66 </a:t>
                      </a:r>
                      <a:endParaRPr lang="en-GB" sz="1300" b="0" strike="noStrike" spc="-1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6000" marR="36000">
                    <a:lnL w="7200">
                      <a:solidFill>
                        <a:srgbClr val="FFFFFF"/>
                      </a:solidFill>
                      <a:prstDash val="solid"/>
                    </a:lnL>
                    <a:lnR w="7200">
                      <a:solidFill>
                        <a:srgbClr val="FFFFFF"/>
                      </a:solidFill>
                      <a:prstDash val="solid"/>
                    </a:lnR>
                    <a:lnT w="7200">
                      <a:solidFill>
                        <a:srgbClr val="FFFFFF"/>
                      </a:solidFill>
                      <a:prstDash val="solid"/>
                    </a:lnT>
                    <a:lnB w="7200">
                      <a:solidFill>
                        <a:srgbClr val="FFFFFF"/>
                      </a:solidFill>
                      <a:prstDash val="solid"/>
                    </a:lnB>
                    <a:solidFill>
                      <a:srgbClr val="DEE7E5"/>
                    </a:solidFill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</a:pPr>
                      <a:r>
                        <a:rPr lang="en-DK" sz="1300" b="0" strike="noStrike" spc="-1">
                          <a:solidFill>
                            <a:srgbClr val="000000"/>
                          </a:solidFill>
                          <a:latin typeface="Calibri"/>
                          <a:ea typeface="DejaVu Sans"/>
                        </a:rPr>
                        <a:t>-3.18</a:t>
                      </a:r>
                      <a:endParaRPr lang="en-GB" sz="1300" b="0" strike="noStrike" spc="-1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6000" marR="36000">
                    <a:lnL w="7200">
                      <a:solidFill>
                        <a:srgbClr val="FFFFFF"/>
                      </a:solidFill>
                      <a:prstDash val="solid"/>
                    </a:lnL>
                    <a:lnR w="7200">
                      <a:solidFill>
                        <a:srgbClr val="FFFFFF"/>
                      </a:solidFill>
                      <a:prstDash val="solid"/>
                    </a:lnR>
                    <a:lnT w="7200">
                      <a:solidFill>
                        <a:srgbClr val="FFFFFF"/>
                      </a:solidFill>
                      <a:prstDash val="solid"/>
                    </a:lnT>
                    <a:lnB w="7200">
                      <a:solidFill>
                        <a:srgbClr val="FFFFFF"/>
                      </a:solidFill>
                      <a:prstDash val="solid"/>
                    </a:lnB>
                    <a:solidFill>
                      <a:srgbClr val="DEE7E5"/>
                    </a:solidFill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</a:pPr>
                      <a:r>
                        <a:rPr lang="en-DK" sz="1300" b="0" strike="noStrike" spc="-1">
                          <a:solidFill>
                            <a:srgbClr val="000000"/>
                          </a:solidFill>
                          <a:latin typeface="Calibri"/>
                          <a:ea typeface="DejaVu Sans"/>
                        </a:rPr>
                        <a:t>-2.01</a:t>
                      </a:r>
                      <a:endParaRPr lang="en-GB" sz="1300" b="0" strike="noStrike" spc="-1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6000" marR="36000">
                    <a:lnL w="7200">
                      <a:solidFill>
                        <a:srgbClr val="FFFFFF"/>
                      </a:solidFill>
                      <a:prstDash val="solid"/>
                    </a:lnL>
                    <a:lnR w="7200">
                      <a:solidFill>
                        <a:srgbClr val="FFFFFF"/>
                      </a:solidFill>
                      <a:prstDash val="solid"/>
                    </a:lnR>
                    <a:lnT w="7200">
                      <a:solidFill>
                        <a:srgbClr val="FFFFFF"/>
                      </a:solidFill>
                      <a:prstDash val="solid"/>
                    </a:lnT>
                    <a:lnB w="7200">
                      <a:solidFill>
                        <a:srgbClr val="FFFFFF"/>
                      </a:solidFill>
                      <a:prstDash val="solid"/>
                    </a:lnB>
                    <a:solidFill>
                      <a:srgbClr val="DEE7E5"/>
                    </a:solidFill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</a:pPr>
                      <a:r>
                        <a:rPr lang="en-DK" sz="1300" b="0" strike="noStrike" spc="-1">
                          <a:solidFill>
                            <a:srgbClr val="000000"/>
                          </a:solidFill>
                          <a:latin typeface="Calibri"/>
                          <a:ea typeface="DejaVu Sans"/>
                        </a:rPr>
                        <a:t>2.84</a:t>
                      </a:r>
                      <a:endParaRPr lang="en-GB" sz="1300" b="0" strike="noStrike" spc="-1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6000" marR="36000">
                    <a:lnL w="7200">
                      <a:solidFill>
                        <a:srgbClr val="FFFFFF"/>
                      </a:solidFill>
                      <a:prstDash val="solid"/>
                    </a:lnL>
                    <a:lnR w="7200">
                      <a:solidFill>
                        <a:srgbClr val="FFFFFF"/>
                      </a:solidFill>
                      <a:prstDash val="solid"/>
                    </a:lnR>
                    <a:lnT w="7200">
                      <a:solidFill>
                        <a:srgbClr val="FFFFFF"/>
                      </a:solidFill>
                      <a:prstDash val="solid"/>
                    </a:lnT>
                    <a:lnB w="7200">
                      <a:solidFill>
                        <a:srgbClr val="FFFFFF"/>
                      </a:solidFill>
                      <a:prstDash val="solid"/>
                    </a:lnB>
                    <a:solidFill>
                      <a:srgbClr val="DEE7E5"/>
                    </a:solidFill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</a:pPr>
                      <a:r>
                        <a:rPr lang="en-DK" sz="1300" b="0" strike="noStrike" spc="-1">
                          <a:solidFill>
                            <a:srgbClr val="000000"/>
                          </a:solidFill>
                          <a:latin typeface="Calibri"/>
                          <a:ea typeface="DejaVu Sans"/>
                        </a:rPr>
                        <a:t>3.31</a:t>
                      </a:r>
                      <a:endParaRPr lang="en-GB" sz="1300" b="0" strike="noStrike" spc="-1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6000" marR="36000">
                    <a:lnL w="7200">
                      <a:solidFill>
                        <a:srgbClr val="FFFFFF"/>
                      </a:solidFill>
                      <a:prstDash val="solid"/>
                    </a:lnL>
                    <a:lnR w="7200">
                      <a:solidFill>
                        <a:srgbClr val="FFFFFF"/>
                      </a:solidFill>
                      <a:prstDash val="solid"/>
                    </a:lnR>
                    <a:lnT w="7200">
                      <a:solidFill>
                        <a:srgbClr val="FFFFFF"/>
                      </a:solidFill>
                      <a:prstDash val="solid"/>
                    </a:lnT>
                    <a:lnB w="7200">
                      <a:solidFill>
                        <a:srgbClr val="FFFFFF"/>
                      </a:solidFill>
                      <a:prstDash val="solid"/>
                    </a:lnB>
                    <a:solidFill>
                      <a:srgbClr val="DEE7E5"/>
                    </a:solidFill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</a:pPr>
                      <a:r>
                        <a:rPr lang="en-DK" sz="1300" b="0" strike="noStrike" spc="-1">
                          <a:solidFill>
                            <a:srgbClr val="000000"/>
                          </a:solidFill>
                          <a:latin typeface="Calibri"/>
                          <a:ea typeface="DejaVu Sans"/>
                        </a:rPr>
                        <a:t>3.45</a:t>
                      </a:r>
                      <a:endParaRPr lang="en-GB" sz="1300" b="0" strike="noStrike" spc="-1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6000" marR="36000">
                    <a:lnL w="7200">
                      <a:solidFill>
                        <a:srgbClr val="FFFFFF"/>
                      </a:solidFill>
                      <a:prstDash val="solid"/>
                    </a:lnL>
                    <a:lnR w="7200">
                      <a:solidFill>
                        <a:srgbClr val="FFFFFF"/>
                      </a:solidFill>
                      <a:prstDash val="solid"/>
                    </a:lnR>
                    <a:lnT w="7200">
                      <a:solidFill>
                        <a:srgbClr val="FFFFFF"/>
                      </a:solidFill>
                      <a:prstDash val="solid"/>
                    </a:lnT>
                    <a:lnB w="7200">
                      <a:solidFill>
                        <a:srgbClr val="FFFFFF"/>
                      </a:solidFill>
                      <a:prstDash val="solid"/>
                    </a:lnB>
                    <a:solidFill>
                      <a:srgbClr val="DEE7E5"/>
                    </a:solidFill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</a:pPr>
                      <a:r>
                        <a:rPr lang="en-DK" sz="1300" b="0" strike="noStrike" spc="-1">
                          <a:solidFill>
                            <a:srgbClr val="000000"/>
                          </a:solidFill>
                          <a:latin typeface="Calibri"/>
                          <a:ea typeface="DejaVu Sans"/>
                        </a:rPr>
                        <a:t>3.89 </a:t>
                      </a:r>
                      <a:endParaRPr lang="en-GB" sz="1300" b="0" strike="noStrike" spc="-1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6000" marR="36000">
                    <a:lnL w="7200">
                      <a:solidFill>
                        <a:srgbClr val="FFFFFF"/>
                      </a:solidFill>
                      <a:prstDash val="solid"/>
                    </a:lnL>
                    <a:lnR w="7200">
                      <a:solidFill>
                        <a:srgbClr val="FFFFFF"/>
                      </a:solidFill>
                      <a:prstDash val="solid"/>
                    </a:lnR>
                    <a:lnT w="7200">
                      <a:solidFill>
                        <a:srgbClr val="FFFFFF"/>
                      </a:solidFill>
                      <a:prstDash val="solid"/>
                    </a:lnT>
                    <a:lnB w="7200">
                      <a:solidFill>
                        <a:srgbClr val="FFFFFF"/>
                      </a:solidFill>
                      <a:prstDash val="solid"/>
                    </a:lnB>
                    <a:solidFill>
                      <a:srgbClr val="DEE7E5"/>
                    </a:solidFill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</a:pPr>
                      <a:r>
                        <a:rPr lang="en-DK" sz="1300" b="0" strike="noStrike" spc="-1">
                          <a:solidFill>
                            <a:srgbClr val="000000"/>
                          </a:solidFill>
                          <a:latin typeface="Calibri"/>
                          <a:ea typeface="DejaVu Sans"/>
                        </a:rPr>
                        <a:t>4.58</a:t>
                      </a:r>
                      <a:endParaRPr lang="en-GB" sz="1300" b="0" strike="noStrike" spc="-1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6000" marR="36000">
                    <a:lnL w="7200">
                      <a:solidFill>
                        <a:srgbClr val="FFFFFF"/>
                      </a:solidFill>
                      <a:prstDash val="solid"/>
                    </a:lnL>
                    <a:lnR w="7200">
                      <a:solidFill>
                        <a:srgbClr val="FFFFFF"/>
                      </a:solidFill>
                      <a:prstDash val="solid"/>
                    </a:lnR>
                    <a:lnT w="7200">
                      <a:solidFill>
                        <a:srgbClr val="FFFFFF"/>
                      </a:solidFill>
                      <a:prstDash val="solid"/>
                    </a:lnT>
                    <a:lnB w="7200">
                      <a:solidFill>
                        <a:srgbClr val="FFFFFF"/>
                      </a:solidFill>
                      <a:prstDash val="solid"/>
                    </a:lnB>
                    <a:solidFill>
                      <a:srgbClr val="DEE7E5"/>
                    </a:solidFill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</a:pPr>
                      <a:r>
                        <a:rPr lang="en-DK" sz="1300" b="0" strike="noStrike" spc="-1">
                          <a:solidFill>
                            <a:srgbClr val="000000"/>
                          </a:solidFill>
                          <a:latin typeface="Calibri"/>
                          <a:ea typeface="DejaVu Sans"/>
                        </a:rPr>
                        <a:t>3.98</a:t>
                      </a:r>
                      <a:endParaRPr lang="en-GB" sz="1300" b="0" strike="noStrike" spc="-1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6000" marR="36000">
                    <a:lnL w="7200">
                      <a:solidFill>
                        <a:srgbClr val="FFFFFF"/>
                      </a:solidFill>
                      <a:prstDash val="solid"/>
                    </a:lnL>
                    <a:lnR w="7200">
                      <a:solidFill>
                        <a:srgbClr val="FFFFFF"/>
                      </a:solidFill>
                      <a:prstDash val="solid"/>
                    </a:lnR>
                    <a:lnT w="7200">
                      <a:solidFill>
                        <a:srgbClr val="FFFFFF"/>
                      </a:solidFill>
                      <a:prstDash val="solid"/>
                    </a:lnT>
                    <a:lnB w="7200">
                      <a:solidFill>
                        <a:srgbClr val="FFFFFF"/>
                      </a:solidFill>
                      <a:prstDash val="solid"/>
                    </a:lnB>
                    <a:solidFill>
                      <a:srgbClr val="DEE7E5"/>
                    </a:solidFill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</a:pPr>
                      <a:r>
                        <a:rPr lang="en-DK" sz="1300" b="0" strike="noStrike" spc="-1">
                          <a:solidFill>
                            <a:srgbClr val="000000"/>
                          </a:solidFill>
                          <a:latin typeface="Calibri"/>
                          <a:ea typeface="DejaVu Sans"/>
                        </a:rPr>
                        <a:t>1091</a:t>
                      </a:r>
                      <a:endParaRPr lang="en-GB" sz="1300" b="0" strike="noStrike" spc="-1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6000" marR="36000">
                    <a:lnL w="7200">
                      <a:solidFill>
                        <a:srgbClr val="FFFFFF"/>
                      </a:solidFill>
                      <a:prstDash val="solid"/>
                    </a:lnL>
                    <a:lnR w="7200">
                      <a:solidFill>
                        <a:srgbClr val="FFFFFF"/>
                      </a:solidFill>
                      <a:prstDash val="solid"/>
                    </a:lnR>
                    <a:lnT w="7200">
                      <a:solidFill>
                        <a:srgbClr val="FFFFFF"/>
                      </a:solidFill>
                      <a:prstDash val="solid"/>
                    </a:lnT>
                    <a:lnB w="7200">
                      <a:solidFill>
                        <a:srgbClr val="FFFFFF"/>
                      </a:solidFill>
                      <a:prstDash val="solid"/>
                    </a:lnB>
                    <a:solidFill>
                      <a:srgbClr val="DEE7E5"/>
                    </a:solidFill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</a:pPr>
                      <a:r>
                        <a:rPr lang="en-DK" sz="1300" b="0" strike="noStrike" spc="-1">
                          <a:solidFill>
                            <a:srgbClr val="000000"/>
                          </a:solidFill>
                          <a:latin typeface="Calibri"/>
                          <a:ea typeface="DejaVu Sans"/>
                        </a:rPr>
                        <a:t>156</a:t>
                      </a:r>
                      <a:endParaRPr lang="en-GB" sz="1300" b="0" strike="noStrike" spc="-1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6000" marR="36000">
                    <a:lnL w="7200">
                      <a:solidFill>
                        <a:srgbClr val="FFFFFF"/>
                      </a:solidFill>
                      <a:prstDash val="solid"/>
                    </a:lnL>
                    <a:lnR w="7200">
                      <a:solidFill>
                        <a:srgbClr val="FFFFFF"/>
                      </a:solidFill>
                      <a:prstDash val="solid"/>
                    </a:lnR>
                    <a:lnT w="7200">
                      <a:solidFill>
                        <a:srgbClr val="FFFFFF"/>
                      </a:solidFill>
                      <a:prstDash val="solid"/>
                    </a:lnT>
                    <a:lnB w="7200">
                      <a:solidFill>
                        <a:srgbClr val="FFFFFF"/>
                      </a:solidFill>
                      <a:prstDash val="solid"/>
                    </a:lnB>
                    <a:solidFill>
                      <a:srgbClr val="DEE7E5"/>
                    </a:solidFill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</a:pPr>
                      <a:r>
                        <a:rPr lang="en-DK" sz="1300" b="0" strike="noStrike" spc="-1">
                          <a:solidFill>
                            <a:srgbClr val="000000"/>
                          </a:solidFill>
                          <a:latin typeface="Calibri"/>
                          <a:ea typeface="DejaVu Sans"/>
                        </a:rPr>
                        <a:t>156</a:t>
                      </a:r>
                      <a:endParaRPr lang="en-GB" sz="1300" b="0" strike="noStrike" spc="-1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6000" marR="36000">
                    <a:lnL w="7200">
                      <a:solidFill>
                        <a:srgbClr val="FFFFFF"/>
                      </a:solidFill>
                      <a:prstDash val="solid"/>
                    </a:lnL>
                    <a:lnR w="7200">
                      <a:solidFill>
                        <a:srgbClr val="FFFFFF"/>
                      </a:solidFill>
                      <a:prstDash val="solid"/>
                    </a:lnR>
                    <a:lnT w="7200">
                      <a:solidFill>
                        <a:srgbClr val="FFFFFF"/>
                      </a:solidFill>
                      <a:prstDash val="solid"/>
                    </a:lnT>
                    <a:lnB w="7200">
                      <a:solidFill>
                        <a:srgbClr val="FFFFFF"/>
                      </a:solidFill>
                      <a:prstDash val="solid"/>
                    </a:lnB>
                    <a:solidFill>
                      <a:srgbClr val="DEE7E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82240"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</a:pPr>
                      <a:r>
                        <a:rPr lang="en-DK" sz="1300" b="1" strike="noStrike" spc="-1">
                          <a:solidFill>
                            <a:srgbClr val="55308D"/>
                          </a:solidFill>
                          <a:latin typeface="Calibri"/>
                          <a:ea typeface="DejaVu Sans"/>
                        </a:rPr>
                        <a:t>Updated</a:t>
                      </a:r>
                      <a:endParaRPr lang="en-GB" sz="1300" b="0" strike="noStrike" spc="-1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6000" marR="36000">
                    <a:lnL w="7200">
                      <a:solidFill>
                        <a:srgbClr val="FFFFFF"/>
                      </a:solidFill>
                      <a:prstDash val="solid"/>
                    </a:lnL>
                    <a:lnR w="7200">
                      <a:solidFill>
                        <a:srgbClr val="FFFFFF"/>
                      </a:solidFill>
                      <a:prstDash val="solid"/>
                    </a:lnR>
                    <a:lnT w="7200">
                      <a:solidFill>
                        <a:srgbClr val="FFFFFF"/>
                      </a:solidFill>
                      <a:prstDash val="solid"/>
                    </a:lnT>
                    <a:lnB w="7200">
                      <a:solidFill>
                        <a:srgbClr val="FFFFFF"/>
                      </a:solidFill>
                      <a:prstDash val="solid"/>
                    </a:lnB>
                    <a:solidFill>
                      <a:srgbClr val="B3CAC7"/>
                    </a:solidFill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</a:pPr>
                      <a:r>
                        <a:rPr lang="en-DK" sz="1300" b="1" strike="noStrike" spc="-1">
                          <a:solidFill>
                            <a:srgbClr val="55308D"/>
                          </a:solidFill>
                          <a:latin typeface="Calibri"/>
                          <a:ea typeface="DejaVu Sans"/>
                        </a:rPr>
                        <a:t>-2.06</a:t>
                      </a:r>
                      <a:endParaRPr lang="en-GB" sz="1300" b="0" strike="noStrike" spc="-1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6000" marR="36000">
                    <a:lnL w="7200">
                      <a:solidFill>
                        <a:srgbClr val="FFFFFF"/>
                      </a:solidFill>
                      <a:prstDash val="solid"/>
                    </a:lnL>
                    <a:lnR w="7200">
                      <a:solidFill>
                        <a:srgbClr val="FFFFFF"/>
                      </a:solidFill>
                      <a:prstDash val="solid"/>
                    </a:lnR>
                    <a:lnT w="7200">
                      <a:solidFill>
                        <a:srgbClr val="FFFFFF"/>
                      </a:solidFill>
                      <a:prstDash val="solid"/>
                    </a:lnT>
                    <a:lnB w="7200">
                      <a:solidFill>
                        <a:srgbClr val="FFFFFF"/>
                      </a:solidFill>
                      <a:prstDash val="solid"/>
                    </a:lnB>
                    <a:solidFill>
                      <a:srgbClr val="B3CAC7"/>
                    </a:solidFill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</a:pPr>
                      <a:r>
                        <a:rPr lang="en-DK" sz="1300" b="1" strike="noStrike" spc="-1">
                          <a:solidFill>
                            <a:srgbClr val="55308D"/>
                          </a:solidFill>
                          <a:latin typeface="Calibri"/>
                          <a:ea typeface="DejaVu Sans"/>
                        </a:rPr>
                        <a:t>-2.91</a:t>
                      </a:r>
                      <a:endParaRPr lang="en-GB" sz="1300" b="0" strike="noStrike" spc="-1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6000" marR="36000">
                    <a:lnL w="7200">
                      <a:solidFill>
                        <a:srgbClr val="FFFFFF"/>
                      </a:solidFill>
                      <a:prstDash val="solid"/>
                    </a:lnL>
                    <a:lnR w="7200">
                      <a:solidFill>
                        <a:srgbClr val="FFFFFF"/>
                      </a:solidFill>
                      <a:prstDash val="solid"/>
                    </a:lnR>
                    <a:lnT w="7200">
                      <a:solidFill>
                        <a:srgbClr val="FFFFFF"/>
                      </a:solidFill>
                      <a:prstDash val="solid"/>
                    </a:lnT>
                    <a:lnB w="7200">
                      <a:solidFill>
                        <a:srgbClr val="FFFFFF"/>
                      </a:solidFill>
                      <a:prstDash val="solid"/>
                    </a:lnB>
                    <a:solidFill>
                      <a:srgbClr val="B3CAC7"/>
                    </a:solidFill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</a:pPr>
                      <a:r>
                        <a:rPr lang="en-DK" sz="1300" b="1" strike="noStrike" spc="-1">
                          <a:solidFill>
                            <a:srgbClr val="55308D"/>
                          </a:solidFill>
                          <a:latin typeface="Calibri"/>
                          <a:ea typeface="DejaVu Sans"/>
                        </a:rPr>
                        <a:t>-1.73</a:t>
                      </a:r>
                      <a:endParaRPr lang="en-GB" sz="1300" b="0" strike="noStrike" spc="-1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6000" marR="36000">
                    <a:lnL w="7200">
                      <a:solidFill>
                        <a:srgbClr val="FFFFFF"/>
                      </a:solidFill>
                      <a:prstDash val="solid"/>
                    </a:lnL>
                    <a:lnR w="7200">
                      <a:solidFill>
                        <a:srgbClr val="FFFFFF"/>
                      </a:solidFill>
                      <a:prstDash val="solid"/>
                    </a:lnR>
                    <a:lnT w="7200">
                      <a:solidFill>
                        <a:srgbClr val="FFFFFF"/>
                      </a:solidFill>
                      <a:prstDash val="solid"/>
                    </a:lnT>
                    <a:lnB w="7200">
                      <a:solidFill>
                        <a:srgbClr val="FFFFFF"/>
                      </a:solidFill>
                      <a:prstDash val="solid"/>
                    </a:lnB>
                    <a:solidFill>
                      <a:srgbClr val="B3CAC7"/>
                    </a:solidFill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</a:pPr>
                      <a:r>
                        <a:rPr lang="en-DK" sz="1300" b="1" strike="noStrike" spc="-1">
                          <a:solidFill>
                            <a:srgbClr val="55308D"/>
                          </a:solidFill>
                          <a:latin typeface="Calibri"/>
                          <a:ea typeface="DejaVu Sans"/>
                        </a:rPr>
                        <a:t>2.16</a:t>
                      </a:r>
                      <a:endParaRPr lang="en-GB" sz="1300" b="0" strike="noStrike" spc="-1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6000" marR="36000">
                    <a:lnL w="7200">
                      <a:solidFill>
                        <a:srgbClr val="FFFFFF"/>
                      </a:solidFill>
                      <a:prstDash val="solid"/>
                    </a:lnL>
                    <a:lnR w="7200">
                      <a:solidFill>
                        <a:srgbClr val="FFFFFF"/>
                      </a:solidFill>
                      <a:prstDash val="solid"/>
                    </a:lnR>
                    <a:lnT w="7200">
                      <a:solidFill>
                        <a:srgbClr val="FFFFFF"/>
                      </a:solidFill>
                      <a:prstDash val="solid"/>
                    </a:lnT>
                    <a:lnB w="7200">
                      <a:solidFill>
                        <a:srgbClr val="FFFFFF"/>
                      </a:solidFill>
                      <a:prstDash val="solid"/>
                    </a:lnB>
                    <a:solidFill>
                      <a:srgbClr val="B3CAC7"/>
                    </a:solidFill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</a:pPr>
                      <a:r>
                        <a:rPr lang="en-DK" sz="1300" b="1" strike="noStrike" spc="-1">
                          <a:solidFill>
                            <a:srgbClr val="55308D"/>
                          </a:solidFill>
                          <a:latin typeface="Calibri"/>
                          <a:ea typeface="DejaVu Sans"/>
                        </a:rPr>
                        <a:t>2.53</a:t>
                      </a:r>
                      <a:endParaRPr lang="en-GB" sz="1300" b="0" strike="noStrike" spc="-1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6000" marR="36000">
                    <a:lnL w="7200">
                      <a:solidFill>
                        <a:srgbClr val="FFFFFF"/>
                      </a:solidFill>
                      <a:prstDash val="solid"/>
                    </a:lnL>
                    <a:lnR w="7200">
                      <a:solidFill>
                        <a:srgbClr val="FFFFFF"/>
                      </a:solidFill>
                      <a:prstDash val="solid"/>
                    </a:lnR>
                    <a:lnT w="7200">
                      <a:solidFill>
                        <a:srgbClr val="FFFFFF"/>
                      </a:solidFill>
                      <a:prstDash val="solid"/>
                    </a:lnT>
                    <a:lnB w="7200">
                      <a:solidFill>
                        <a:srgbClr val="FFFFFF"/>
                      </a:solidFill>
                      <a:prstDash val="solid"/>
                    </a:lnB>
                    <a:solidFill>
                      <a:srgbClr val="B3CAC7"/>
                    </a:solidFill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</a:pPr>
                      <a:r>
                        <a:rPr lang="en-DK" sz="1300" b="1" strike="noStrike" spc="-1">
                          <a:solidFill>
                            <a:srgbClr val="55308D"/>
                          </a:solidFill>
                          <a:latin typeface="Calibri"/>
                          <a:ea typeface="DejaVu Sans"/>
                        </a:rPr>
                        <a:t>2.77</a:t>
                      </a:r>
                      <a:endParaRPr lang="en-GB" sz="1300" b="0" strike="noStrike" spc="-1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6000" marR="36000">
                    <a:lnL w="7200">
                      <a:solidFill>
                        <a:srgbClr val="FFFFFF"/>
                      </a:solidFill>
                      <a:prstDash val="solid"/>
                    </a:lnL>
                    <a:lnR w="7200">
                      <a:solidFill>
                        <a:srgbClr val="FFFFFF"/>
                      </a:solidFill>
                      <a:prstDash val="solid"/>
                    </a:lnR>
                    <a:lnT w="7200">
                      <a:solidFill>
                        <a:srgbClr val="FFFFFF"/>
                      </a:solidFill>
                      <a:prstDash val="solid"/>
                    </a:lnT>
                    <a:lnB w="7200">
                      <a:solidFill>
                        <a:srgbClr val="FFFFFF"/>
                      </a:solidFill>
                      <a:prstDash val="solid"/>
                    </a:lnB>
                    <a:solidFill>
                      <a:srgbClr val="B3CAC7"/>
                    </a:solidFill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</a:pPr>
                      <a:r>
                        <a:rPr lang="en-DK" sz="1300" b="1" strike="noStrike" spc="-1">
                          <a:solidFill>
                            <a:srgbClr val="55308D"/>
                          </a:solidFill>
                          <a:latin typeface="Calibri"/>
                          <a:ea typeface="DejaVu Sans"/>
                        </a:rPr>
                        <a:t>2.98</a:t>
                      </a:r>
                      <a:endParaRPr lang="en-GB" sz="1300" b="0" strike="noStrike" spc="-1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6000" marR="36000">
                    <a:lnL w="7200">
                      <a:solidFill>
                        <a:srgbClr val="FFFFFF"/>
                      </a:solidFill>
                      <a:prstDash val="solid"/>
                    </a:lnL>
                    <a:lnR w="7200">
                      <a:solidFill>
                        <a:srgbClr val="FFFFFF"/>
                      </a:solidFill>
                      <a:prstDash val="solid"/>
                    </a:lnR>
                    <a:lnT w="7200">
                      <a:solidFill>
                        <a:srgbClr val="FFFFFF"/>
                      </a:solidFill>
                      <a:prstDash val="solid"/>
                    </a:lnT>
                    <a:lnB w="7200">
                      <a:solidFill>
                        <a:srgbClr val="FFFFFF"/>
                      </a:solidFill>
                      <a:prstDash val="solid"/>
                    </a:lnB>
                    <a:solidFill>
                      <a:srgbClr val="B3CAC7"/>
                    </a:solidFill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</a:pPr>
                      <a:r>
                        <a:rPr lang="en-DK" sz="1300" b="1" strike="noStrike" spc="-1">
                          <a:solidFill>
                            <a:srgbClr val="55308D"/>
                          </a:solidFill>
                          <a:latin typeface="Calibri"/>
                          <a:ea typeface="DejaVu Sans"/>
                        </a:rPr>
                        <a:t>3.85</a:t>
                      </a:r>
                      <a:endParaRPr lang="en-GB" sz="1300" b="0" strike="noStrike" spc="-1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6000" marR="36000">
                    <a:lnL w="7200">
                      <a:solidFill>
                        <a:srgbClr val="FFFFFF"/>
                      </a:solidFill>
                      <a:prstDash val="solid"/>
                    </a:lnL>
                    <a:lnR w="7200">
                      <a:solidFill>
                        <a:srgbClr val="FFFFFF"/>
                      </a:solidFill>
                      <a:prstDash val="solid"/>
                    </a:lnR>
                    <a:lnT w="7200">
                      <a:solidFill>
                        <a:srgbClr val="FFFFFF"/>
                      </a:solidFill>
                      <a:prstDash val="solid"/>
                    </a:lnT>
                    <a:lnB w="7200">
                      <a:solidFill>
                        <a:srgbClr val="FFFFFF"/>
                      </a:solidFill>
                      <a:prstDash val="solid"/>
                    </a:lnB>
                    <a:solidFill>
                      <a:srgbClr val="B3CAC7"/>
                    </a:solidFill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</a:pPr>
                      <a:r>
                        <a:rPr lang="en-DK" sz="1300" b="1" strike="noStrike" spc="-1">
                          <a:solidFill>
                            <a:srgbClr val="55308D"/>
                          </a:solidFill>
                          <a:latin typeface="Calibri"/>
                          <a:ea typeface="DejaVu Sans"/>
                        </a:rPr>
                        <a:t>3.26</a:t>
                      </a:r>
                      <a:endParaRPr lang="en-GB" sz="1300" b="0" strike="noStrike" spc="-1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6000" marR="36000">
                    <a:lnL w="7200">
                      <a:solidFill>
                        <a:srgbClr val="FFFFFF"/>
                      </a:solidFill>
                      <a:prstDash val="solid"/>
                    </a:lnL>
                    <a:lnR w="7200">
                      <a:solidFill>
                        <a:srgbClr val="FFFFFF"/>
                      </a:solidFill>
                      <a:prstDash val="solid"/>
                    </a:lnR>
                    <a:lnT w="7200">
                      <a:solidFill>
                        <a:srgbClr val="FFFFFF"/>
                      </a:solidFill>
                      <a:prstDash val="solid"/>
                    </a:lnT>
                    <a:lnB w="7200">
                      <a:solidFill>
                        <a:srgbClr val="FFFFFF"/>
                      </a:solidFill>
                      <a:prstDash val="solid"/>
                    </a:lnB>
                    <a:solidFill>
                      <a:srgbClr val="B3CAC7"/>
                    </a:solidFill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</a:pPr>
                      <a:r>
                        <a:rPr lang="en-DK" sz="1300" b="0" strike="noStrike" spc="-1">
                          <a:solidFill>
                            <a:srgbClr val="000000"/>
                          </a:solidFill>
                          <a:latin typeface="Calibri"/>
                          <a:ea typeface="DejaVu Sans"/>
                        </a:rPr>
                        <a:t>1092</a:t>
                      </a:r>
                      <a:endParaRPr lang="en-GB" sz="1300" b="0" strike="noStrike" spc="-1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6000" marR="36000">
                    <a:lnL w="7200">
                      <a:solidFill>
                        <a:srgbClr val="FFFFFF"/>
                      </a:solidFill>
                      <a:prstDash val="solid"/>
                    </a:lnL>
                    <a:lnR w="7200">
                      <a:solidFill>
                        <a:srgbClr val="FFFFFF"/>
                      </a:solidFill>
                      <a:prstDash val="solid"/>
                    </a:lnR>
                    <a:lnT w="7200">
                      <a:solidFill>
                        <a:srgbClr val="FFFFFF"/>
                      </a:solidFill>
                      <a:prstDash val="solid"/>
                    </a:lnT>
                    <a:lnB w="7200">
                      <a:solidFill>
                        <a:srgbClr val="FFFFFF"/>
                      </a:solidFill>
                      <a:prstDash val="solid"/>
                    </a:lnB>
                    <a:solidFill>
                      <a:srgbClr val="B3CAC7"/>
                    </a:solidFill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</a:pPr>
                      <a:r>
                        <a:rPr lang="en-DK" sz="1300" b="0" strike="noStrike" spc="-1">
                          <a:solidFill>
                            <a:srgbClr val="000000"/>
                          </a:solidFill>
                          <a:latin typeface="Calibri"/>
                          <a:ea typeface="DejaVu Sans"/>
                        </a:rPr>
                        <a:t>156</a:t>
                      </a:r>
                      <a:endParaRPr lang="en-GB" sz="1300" b="0" strike="noStrike" spc="-1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6000" marR="36000">
                    <a:lnL w="7200">
                      <a:solidFill>
                        <a:srgbClr val="FFFFFF"/>
                      </a:solidFill>
                      <a:prstDash val="solid"/>
                    </a:lnL>
                    <a:lnR w="7200">
                      <a:solidFill>
                        <a:srgbClr val="FFFFFF"/>
                      </a:solidFill>
                      <a:prstDash val="solid"/>
                    </a:lnR>
                    <a:lnT w="7200">
                      <a:solidFill>
                        <a:srgbClr val="FFFFFF"/>
                      </a:solidFill>
                      <a:prstDash val="solid"/>
                    </a:lnT>
                    <a:lnB w="7200">
                      <a:solidFill>
                        <a:srgbClr val="FFFFFF"/>
                      </a:solidFill>
                      <a:prstDash val="solid"/>
                    </a:lnB>
                    <a:solidFill>
                      <a:srgbClr val="B3CAC7"/>
                    </a:solidFill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</a:pPr>
                      <a:r>
                        <a:rPr lang="en-DK" sz="1300" b="0" strike="noStrike" spc="-1">
                          <a:solidFill>
                            <a:srgbClr val="000000"/>
                          </a:solidFill>
                          <a:latin typeface="Calibri"/>
                          <a:ea typeface="DejaVu Sans"/>
                        </a:rPr>
                        <a:t>156</a:t>
                      </a:r>
                      <a:endParaRPr lang="en-GB" sz="1300" b="0" strike="noStrike" spc="-1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6000" marR="36000">
                    <a:lnL w="7200">
                      <a:solidFill>
                        <a:srgbClr val="FFFFFF"/>
                      </a:solidFill>
                      <a:prstDash val="solid"/>
                    </a:lnL>
                    <a:lnR w="7200">
                      <a:solidFill>
                        <a:srgbClr val="FFFFFF"/>
                      </a:solidFill>
                      <a:prstDash val="solid"/>
                    </a:lnR>
                    <a:lnT w="7200">
                      <a:solidFill>
                        <a:srgbClr val="FFFFFF"/>
                      </a:solidFill>
                      <a:prstDash val="solid"/>
                    </a:lnT>
                    <a:lnB w="7200">
                      <a:solidFill>
                        <a:srgbClr val="FFFFFF"/>
                      </a:solidFill>
                      <a:prstDash val="solid"/>
                    </a:lnB>
                    <a:solidFill>
                      <a:srgbClr val="B3CAC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" name="PlaceHolder 1"/>
          <p:cNvSpPr>
            <a:spLocks noGrp="1"/>
          </p:cNvSpPr>
          <p:nvPr>
            <p:ph type="title"/>
          </p:nvPr>
        </p:nvSpPr>
        <p:spPr>
          <a:xfrm>
            <a:off x="774720" y="158760"/>
            <a:ext cx="6955920" cy="42984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numCol="1" spcCol="0" anchor="ctr">
            <a:noAutofit/>
          </a:bodyPr>
          <a:lstStyle/>
          <a:p>
            <a:pPr indent="0">
              <a:lnSpc>
                <a:spcPct val="100000"/>
              </a:lnSpc>
              <a:buNone/>
            </a:pPr>
            <a:r>
              <a:rPr lang="en-GB" sz="2200" b="0" strike="noStrike" spc="-1">
                <a:solidFill>
                  <a:srgbClr val="FFFFFF"/>
                </a:solidFill>
                <a:latin typeface="Verdana"/>
              </a:rPr>
              <a:t>Impact on estimated uncertainties</a:t>
            </a:r>
            <a:endParaRPr lang="en-GB" sz="2200" b="0" strike="noStrike" spc="-1">
              <a:solidFill>
                <a:srgbClr val="FFFFFF"/>
              </a:solidFill>
              <a:latin typeface="Verdana"/>
              <a:ea typeface="MS PGothic"/>
            </a:endParaRPr>
          </a:p>
        </p:txBody>
      </p:sp>
      <p:sp>
        <p:nvSpPr>
          <p:cNvPr id="411" name="PlaceHolder 2"/>
          <p:cNvSpPr>
            <a:spLocks noGrp="1"/>
          </p:cNvSpPr>
          <p:nvPr>
            <p:ph/>
          </p:nvPr>
        </p:nvSpPr>
        <p:spPr>
          <a:xfrm>
            <a:off x="173160" y="792000"/>
            <a:ext cx="8646840" cy="382392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numCol="1" spcCol="0" anchor="t">
            <a:noAutofit/>
          </a:bodyPr>
          <a:lstStyle/>
          <a:p>
            <a:pPr marL="432000" indent="0">
              <a:lnSpc>
                <a:spcPct val="119000"/>
              </a:lnSpc>
              <a:spcBef>
                <a:spcPts val="1417"/>
              </a:spcBef>
              <a:buNone/>
            </a:pPr>
            <a:endParaRPr lang="en-GB" sz="1600" b="0" strike="noStrike" spc="-1" dirty="0">
              <a:solidFill>
                <a:schemeClr val="lt2"/>
              </a:solidFill>
              <a:latin typeface="Verdana"/>
              <a:ea typeface="MS PGothic"/>
            </a:endParaRPr>
          </a:p>
          <a:p>
            <a:pPr marL="432000" indent="0">
              <a:lnSpc>
                <a:spcPct val="119000"/>
              </a:lnSpc>
              <a:spcBef>
                <a:spcPts val="1417"/>
              </a:spcBef>
              <a:buNone/>
            </a:pPr>
            <a:endParaRPr lang="en-GB" sz="1600" b="0" strike="noStrike" spc="-1" dirty="0">
              <a:solidFill>
                <a:schemeClr val="lt2"/>
              </a:solidFill>
              <a:latin typeface="Verdana"/>
              <a:ea typeface="MS PGothic"/>
            </a:endParaRPr>
          </a:p>
          <a:p>
            <a:pPr marL="432000" indent="0">
              <a:lnSpc>
                <a:spcPct val="119000"/>
              </a:lnSpc>
              <a:spcBef>
                <a:spcPts val="1417"/>
              </a:spcBef>
              <a:buNone/>
            </a:pPr>
            <a:endParaRPr lang="en-GB" sz="1600" b="0" strike="noStrike" spc="-1" dirty="0">
              <a:solidFill>
                <a:schemeClr val="lt2"/>
              </a:solidFill>
              <a:latin typeface="Verdana"/>
              <a:ea typeface="MS PGothic"/>
            </a:endParaRPr>
          </a:p>
          <a:p>
            <a:pPr marL="432000" indent="0">
              <a:lnSpc>
                <a:spcPct val="119000"/>
              </a:lnSpc>
              <a:spcBef>
                <a:spcPts val="1417"/>
              </a:spcBef>
              <a:buNone/>
            </a:pPr>
            <a:endParaRPr lang="en-GB" sz="1600" b="0" strike="noStrike" spc="-1" dirty="0">
              <a:solidFill>
                <a:schemeClr val="lt2"/>
              </a:solidFill>
              <a:latin typeface="Verdana"/>
              <a:ea typeface="MS PGothic"/>
            </a:endParaRPr>
          </a:p>
          <a:p>
            <a:pPr marL="432000" indent="0">
              <a:lnSpc>
                <a:spcPct val="119000"/>
              </a:lnSpc>
              <a:spcBef>
                <a:spcPts val="1417"/>
              </a:spcBef>
              <a:buNone/>
            </a:pPr>
            <a:endParaRPr lang="en-GB" sz="1600" b="0" strike="noStrike" spc="-1" dirty="0">
              <a:solidFill>
                <a:schemeClr val="lt2"/>
              </a:solidFill>
              <a:latin typeface="Verdana"/>
              <a:ea typeface="MS PGothic"/>
            </a:endParaRPr>
          </a:p>
          <a:p>
            <a:pPr marL="432000" indent="0">
              <a:lnSpc>
                <a:spcPct val="119000"/>
              </a:lnSpc>
              <a:spcBef>
                <a:spcPts val="1417"/>
              </a:spcBef>
              <a:buNone/>
            </a:pPr>
            <a:endParaRPr lang="en-GB" sz="1600" b="0" strike="noStrike" spc="-1" dirty="0">
              <a:solidFill>
                <a:schemeClr val="lt2"/>
              </a:solidFill>
              <a:latin typeface="Verdana"/>
              <a:ea typeface="MS PGothic"/>
            </a:endParaRPr>
          </a:p>
          <a:p>
            <a:pPr marL="432000" indent="0">
              <a:lnSpc>
                <a:spcPct val="119000"/>
              </a:lnSpc>
              <a:spcBef>
                <a:spcPts val="1417"/>
              </a:spcBef>
              <a:buNone/>
            </a:pPr>
            <a:endParaRPr lang="en-GB" sz="1600" b="0" strike="noStrike" spc="-1" dirty="0">
              <a:solidFill>
                <a:schemeClr val="lt2"/>
              </a:solidFill>
              <a:latin typeface="Verdana"/>
              <a:ea typeface="MS PGothic"/>
            </a:endParaRPr>
          </a:p>
          <a:p>
            <a:pPr marL="432000" indent="-324000">
              <a:lnSpc>
                <a:spcPct val="119000"/>
              </a:lnSpc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GB" sz="1600" b="0" strike="noStrike" spc="-1" dirty="0">
                <a:solidFill>
                  <a:schemeClr val="lt2"/>
                </a:solidFill>
                <a:latin typeface="Verdana"/>
              </a:rPr>
              <a:t>Difference is mostly negative suggesting lower </a:t>
            </a:r>
            <a:r>
              <a:rPr lang="en-GB" sz="1400" b="0" strike="noStrike" spc="-1" dirty="0">
                <a:solidFill>
                  <a:schemeClr val="lt2"/>
                </a:solidFill>
                <a:latin typeface="Verdana"/>
              </a:rPr>
              <a:t>uncertainty</a:t>
            </a:r>
            <a:r>
              <a:rPr lang="en-GB" sz="1600" b="0" strike="noStrike" spc="-1" dirty="0">
                <a:solidFill>
                  <a:schemeClr val="lt2"/>
                </a:solidFill>
                <a:latin typeface="Verdana"/>
              </a:rPr>
              <a:t> in the updated L4 SST/IST using </a:t>
            </a:r>
            <a:r>
              <a:rPr lang="en-GB" sz="1600" b="0" strike="noStrike" spc="-1" dirty="0" err="1">
                <a:solidFill>
                  <a:schemeClr val="lt2"/>
                </a:solidFill>
                <a:latin typeface="Verdana"/>
              </a:rPr>
              <a:t>LST_cci</a:t>
            </a:r>
            <a:r>
              <a:rPr lang="en-GB" sz="1600" b="0" strike="noStrike" spc="-1" dirty="0">
                <a:solidFill>
                  <a:schemeClr val="lt2"/>
                </a:solidFill>
                <a:latin typeface="Verdana"/>
              </a:rPr>
              <a:t>.</a:t>
            </a:r>
            <a:endParaRPr lang="en-GB" sz="1600" b="0" strike="noStrike" spc="-1" dirty="0">
              <a:solidFill>
                <a:schemeClr val="lt2"/>
              </a:solidFill>
              <a:latin typeface="Verdana"/>
              <a:ea typeface="MS PGothic"/>
            </a:endParaRPr>
          </a:p>
        </p:txBody>
      </p:sp>
      <p:pic>
        <p:nvPicPr>
          <p:cNvPr id="412" name="Picture 1" descr="A map of the earth&#10;&#10;AI-generated content may be incorrect."/>
          <p:cNvPicPr/>
          <p:nvPr/>
        </p:nvPicPr>
        <p:blipFill>
          <a:blip r:embed="rId2"/>
          <a:stretch/>
        </p:blipFill>
        <p:spPr>
          <a:xfrm>
            <a:off x="1260000" y="789480"/>
            <a:ext cx="2458440" cy="3035160"/>
          </a:xfrm>
          <a:prstGeom prst="rect">
            <a:avLst/>
          </a:prstGeom>
          <a:ln w="0">
            <a:noFill/>
          </a:ln>
        </p:spPr>
      </p:pic>
      <p:pic>
        <p:nvPicPr>
          <p:cNvPr id="413" name="Picture 3"/>
          <p:cNvPicPr/>
          <p:nvPr/>
        </p:nvPicPr>
        <p:blipFill>
          <a:blip r:embed="rId3"/>
          <a:stretch/>
        </p:blipFill>
        <p:spPr>
          <a:xfrm>
            <a:off x="6120000" y="756000"/>
            <a:ext cx="2498400" cy="3025800"/>
          </a:xfrm>
          <a:prstGeom prst="rect">
            <a:avLst/>
          </a:prstGeom>
          <a:ln w="0">
            <a:noFill/>
          </a:ln>
        </p:spPr>
      </p:pic>
      <p:sp>
        <p:nvSpPr>
          <p:cNvPr id="414" name="CustomShape 3"/>
          <p:cNvSpPr/>
          <p:nvPr/>
        </p:nvSpPr>
        <p:spPr>
          <a:xfrm>
            <a:off x="461160" y="3687480"/>
            <a:ext cx="4506840" cy="6469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 defTabSz="914400">
              <a:lnSpc>
                <a:spcPct val="119000"/>
              </a:lnSpc>
              <a:spcBef>
                <a:spcPts val="320"/>
              </a:spcBef>
              <a:tabLst>
                <a:tab pos="0" algn="l"/>
              </a:tabLst>
            </a:pPr>
            <a:r>
              <a:rPr lang="en-GB" sz="1300" b="1" strike="noStrike" spc="-1" dirty="0">
                <a:solidFill>
                  <a:srgbClr val="55308D"/>
                </a:solidFill>
                <a:latin typeface="Verdana"/>
                <a:ea typeface="DejaVu Sans"/>
              </a:rPr>
              <a:t>L4 IST Uncertainty from reference SST/IST product</a:t>
            </a:r>
            <a:endParaRPr lang="en-GB" sz="1300" b="0" strike="noStrike" spc="-1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415" name="CustomShape 4"/>
          <p:cNvSpPr/>
          <p:nvPr/>
        </p:nvSpPr>
        <p:spPr>
          <a:xfrm>
            <a:off x="5004000" y="3580200"/>
            <a:ext cx="4290840" cy="10231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 defTabSz="914400">
              <a:lnSpc>
                <a:spcPct val="119000"/>
              </a:lnSpc>
              <a:spcBef>
                <a:spcPts val="320"/>
              </a:spcBef>
              <a:tabLst>
                <a:tab pos="0" algn="l"/>
              </a:tabLst>
            </a:pPr>
            <a:r>
              <a:rPr lang="en-GB" sz="1300" b="1" strike="noStrike" spc="-1">
                <a:solidFill>
                  <a:srgbClr val="55308D"/>
                </a:solidFill>
                <a:latin typeface="Verdana"/>
                <a:ea typeface="DejaVu Sans"/>
              </a:rPr>
              <a:t>Difference in IST Uncertainty between updated and reference SST/IST</a:t>
            </a:r>
            <a:endParaRPr lang="en-GB" sz="13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1" name="PlaceHolder 1"/>
          <p:cNvSpPr>
            <a:spLocks noGrp="1"/>
          </p:cNvSpPr>
          <p:nvPr>
            <p:ph type="title"/>
          </p:nvPr>
        </p:nvSpPr>
        <p:spPr>
          <a:xfrm>
            <a:off x="774720" y="158760"/>
            <a:ext cx="6955920" cy="42984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numCol="1" spcCol="0" anchor="ctr">
            <a:noAutofit/>
          </a:bodyPr>
          <a:lstStyle/>
          <a:p>
            <a:pPr indent="0">
              <a:lnSpc>
                <a:spcPct val="100000"/>
              </a:lnSpc>
              <a:buNone/>
            </a:pPr>
            <a:r>
              <a:rPr lang="en-GB" sz="2200" b="0" strike="noStrike" spc="-1" dirty="0" smtClean="0">
                <a:solidFill>
                  <a:srgbClr val="FFFFFF"/>
                </a:solidFill>
                <a:latin typeface="Verdana"/>
              </a:rPr>
              <a:t>Current status on In Situ Data</a:t>
            </a:r>
            <a:endParaRPr lang="en-GB" sz="2200" b="0" strike="noStrike" spc="-1" dirty="0">
              <a:solidFill>
                <a:srgbClr val="FFFFFF"/>
              </a:solidFill>
              <a:latin typeface="Verdana"/>
              <a:ea typeface="MS PGothic"/>
            </a:endParaRPr>
          </a:p>
        </p:txBody>
      </p:sp>
      <p:sp>
        <p:nvSpPr>
          <p:cNvPr id="402" name="PlaceHolder 2"/>
          <p:cNvSpPr>
            <a:spLocks noGrp="1"/>
          </p:cNvSpPr>
          <p:nvPr>
            <p:ph/>
          </p:nvPr>
        </p:nvSpPr>
        <p:spPr>
          <a:xfrm>
            <a:off x="173160" y="792000"/>
            <a:ext cx="8746920" cy="382392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numCol="1" spcCol="0" anchor="t">
            <a:noAutofit/>
          </a:bodyPr>
          <a:lstStyle/>
          <a:p>
            <a:pPr marL="432000" indent="-324000">
              <a:lnSpc>
                <a:spcPct val="119000"/>
              </a:lnSpc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GB" sz="1600" b="0" strike="noStrike" spc="-1" dirty="0" smtClean="0">
                <a:solidFill>
                  <a:schemeClr val="lt2"/>
                </a:solidFill>
                <a:latin typeface="Verdana"/>
              </a:rPr>
              <a:t>SIMB3 2019-2023 (</a:t>
            </a:r>
            <a:r>
              <a:rPr lang="en-GB" sz="1600" b="0" strike="noStrike" spc="-1" dirty="0" err="1" smtClean="0">
                <a:solidFill>
                  <a:schemeClr val="lt2"/>
                </a:solidFill>
                <a:latin typeface="Verdana"/>
              </a:rPr>
              <a:t>Tair</a:t>
            </a:r>
            <a:r>
              <a:rPr lang="en-GB" sz="1600" b="0" strike="noStrike" spc="-1" dirty="0" smtClean="0">
                <a:solidFill>
                  <a:schemeClr val="lt2"/>
                </a:solidFill>
                <a:latin typeface="Verdana"/>
              </a:rPr>
              <a:t>)</a:t>
            </a:r>
            <a:endParaRPr lang="en-GB" sz="1600" spc="-1" dirty="0">
              <a:solidFill>
                <a:schemeClr val="lt2"/>
              </a:solidFill>
              <a:latin typeface="Verdana"/>
              <a:ea typeface="MS PGothic"/>
            </a:endParaRPr>
          </a:p>
          <a:p>
            <a:pPr marL="432000" indent="-324000">
              <a:lnSpc>
                <a:spcPct val="119000"/>
              </a:lnSpc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GB" sz="1600" b="0" strike="noStrike" spc="-1" dirty="0" err="1" smtClean="0">
                <a:solidFill>
                  <a:schemeClr val="lt2"/>
                </a:solidFill>
                <a:latin typeface="Verdana"/>
              </a:rPr>
              <a:t>MOSAiC</a:t>
            </a:r>
            <a:r>
              <a:rPr lang="en-GB" sz="1600" b="0" strike="noStrike" spc="-1" dirty="0" smtClean="0">
                <a:solidFill>
                  <a:schemeClr val="lt2"/>
                </a:solidFill>
                <a:latin typeface="Verdana"/>
              </a:rPr>
              <a:t> (</a:t>
            </a:r>
            <a:r>
              <a:rPr lang="en-GB" sz="1600" b="0" strike="noStrike" spc="-1" dirty="0" err="1" smtClean="0">
                <a:solidFill>
                  <a:schemeClr val="lt2"/>
                </a:solidFill>
                <a:latin typeface="Verdana"/>
              </a:rPr>
              <a:t>Tair</a:t>
            </a:r>
            <a:r>
              <a:rPr lang="en-GB" sz="1600" b="0" strike="noStrike" spc="-1" dirty="0" smtClean="0">
                <a:solidFill>
                  <a:schemeClr val="lt2"/>
                </a:solidFill>
                <a:latin typeface="Verdana"/>
              </a:rPr>
              <a:t> &amp; IST)</a:t>
            </a:r>
            <a:endParaRPr lang="en-GB" sz="1600" b="0" strike="noStrike" spc="-1" dirty="0">
              <a:solidFill>
                <a:schemeClr val="lt2"/>
              </a:solidFill>
              <a:latin typeface="Verdana"/>
            </a:endParaRPr>
          </a:p>
          <a:p>
            <a:pPr marL="432000" indent="0">
              <a:lnSpc>
                <a:spcPct val="119000"/>
              </a:lnSpc>
              <a:spcBef>
                <a:spcPts val="1417"/>
              </a:spcBef>
              <a:buNone/>
            </a:pPr>
            <a:endParaRPr lang="en-GB" sz="1600" b="0" strike="noStrike" spc="-1" dirty="0">
              <a:solidFill>
                <a:schemeClr val="lt2"/>
              </a:solidFill>
              <a:latin typeface="Verdana"/>
              <a:ea typeface="MS PGothic"/>
            </a:endParaRPr>
          </a:p>
          <a:p>
            <a:pPr marL="432000" indent="0">
              <a:lnSpc>
                <a:spcPct val="119000"/>
              </a:lnSpc>
              <a:spcBef>
                <a:spcPts val="1417"/>
              </a:spcBef>
              <a:buNone/>
            </a:pPr>
            <a:endParaRPr lang="en-GB" sz="1600" b="0" strike="noStrike" spc="-1" dirty="0">
              <a:solidFill>
                <a:schemeClr val="lt2"/>
              </a:solidFill>
              <a:latin typeface="Verdana"/>
              <a:ea typeface="MS PGothic"/>
            </a:endParaRPr>
          </a:p>
          <a:p>
            <a:pPr marL="432000" indent="0">
              <a:lnSpc>
                <a:spcPct val="119000"/>
              </a:lnSpc>
              <a:spcBef>
                <a:spcPts val="1417"/>
              </a:spcBef>
              <a:buNone/>
            </a:pPr>
            <a:endParaRPr lang="en-GB" sz="1600" b="0" strike="noStrike" spc="-1" dirty="0">
              <a:solidFill>
                <a:schemeClr val="lt2"/>
              </a:solidFill>
              <a:latin typeface="Verdana"/>
              <a:ea typeface="MS PGothic"/>
            </a:endParaRPr>
          </a:p>
          <a:p>
            <a:pPr marL="432000" indent="0">
              <a:lnSpc>
                <a:spcPct val="119000"/>
              </a:lnSpc>
              <a:spcBef>
                <a:spcPts val="1417"/>
              </a:spcBef>
              <a:buNone/>
            </a:pPr>
            <a:endParaRPr lang="en-GB" sz="1600" b="0" strike="noStrike" spc="-1" dirty="0">
              <a:solidFill>
                <a:schemeClr val="lt2"/>
              </a:solidFill>
              <a:latin typeface="Verdana"/>
              <a:ea typeface="MS PGothic"/>
            </a:endParaRPr>
          </a:p>
          <a:p>
            <a:pPr marL="432000" indent="0">
              <a:lnSpc>
                <a:spcPct val="119000"/>
              </a:lnSpc>
              <a:spcBef>
                <a:spcPts val="1417"/>
              </a:spcBef>
              <a:buNone/>
            </a:pPr>
            <a:endParaRPr lang="en-GB" sz="1600" b="0" strike="noStrike" spc="-1" dirty="0">
              <a:solidFill>
                <a:schemeClr val="lt2"/>
              </a:solidFill>
              <a:latin typeface="Verdana"/>
              <a:ea typeface="MS PGothic"/>
            </a:endParaRPr>
          </a:p>
          <a:p>
            <a:pPr marL="432000" indent="0">
              <a:lnSpc>
                <a:spcPct val="119000"/>
              </a:lnSpc>
              <a:spcBef>
                <a:spcPts val="1417"/>
              </a:spcBef>
              <a:buNone/>
            </a:pPr>
            <a:r>
              <a:rPr lang="en-GB" sz="1600" b="0" strike="noStrike" spc="-1" dirty="0">
                <a:solidFill>
                  <a:schemeClr val="lt2"/>
                </a:solidFill>
                <a:latin typeface="Verdana"/>
              </a:rPr>
              <a:t>.</a:t>
            </a:r>
            <a:endParaRPr lang="en-GB" sz="1600" b="0" strike="noStrike" spc="-1" dirty="0">
              <a:solidFill>
                <a:schemeClr val="lt2"/>
              </a:solidFill>
              <a:latin typeface="Verdana"/>
              <a:ea typeface="MS PGothic"/>
            </a:endParaRPr>
          </a:p>
          <a:p>
            <a:pPr marL="432000" indent="0">
              <a:lnSpc>
                <a:spcPct val="119000"/>
              </a:lnSpc>
              <a:spcBef>
                <a:spcPts val="1417"/>
              </a:spcBef>
              <a:buNone/>
            </a:pPr>
            <a:endParaRPr lang="en-GB" sz="1600" b="0" strike="noStrike" spc="-1" dirty="0">
              <a:solidFill>
                <a:schemeClr val="lt2"/>
              </a:solidFill>
              <a:latin typeface="Verdana"/>
              <a:ea typeface="MS PGothic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03464" y="900548"/>
            <a:ext cx="3832739" cy="3446318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55" y="1634846"/>
            <a:ext cx="3001271" cy="3001271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4913" y="789725"/>
            <a:ext cx="1583574" cy="39589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65056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6" name="PlaceHolder 1"/>
          <p:cNvSpPr>
            <a:spLocks noGrp="1"/>
          </p:cNvSpPr>
          <p:nvPr>
            <p:ph type="title"/>
          </p:nvPr>
        </p:nvSpPr>
        <p:spPr>
          <a:xfrm>
            <a:off x="774720" y="158760"/>
            <a:ext cx="6955920" cy="42984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numCol="1" spcCol="0" anchor="ctr">
            <a:noAutofit/>
          </a:bodyPr>
          <a:lstStyle/>
          <a:p>
            <a:pPr indent="0">
              <a:lnSpc>
                <a:spcPct val="100000"/>
              </a:lnSpc>
              <a:buNone/>
            </a:pPr>
            <a:r>
              <a:rPr lang="en-GB" sz="2200" b="0" strike="noStrike" spc="-1">
                <a:solidFill>
                  <a:srgbClr val="FFFFFF"/>
                </a:solidFill>
                <a:latin typeface="Verdana"/>
              </a:rPr>
              <a:t>Status </a:t>
            </a:r>
            <a:endParaRPr lang="en-GB" sz="2200" b="0" strike="noStrike" spc="-1">
              <a:solidFill>
                <a:srgbClr val="FFFFFF"/>
              </a:solidFill>
              <a:latin typeface="Verdana"/>
              <a:ea typeface="MS PGothic"/>
            </a:endParaRPr>
          </a:p>
        </p:txBody>
      </p:sp>
      <p:sp>
        <p:nvSpPr>
          <p:cNvPr id="417" name="PlaceHolder 2"/>
          <p:cNvSpPr>
            <a:spLocks noGrp="1"/>
          </p:cNvSpPr>
          <p:nvPr>
            <p:ph/>
          </p:nvPr>
        </p:nvSpPr>
        <p:spPr>
          <a:xfrm>
            <a:off x="173160" y="792000"/>
            <a:ext cx="8746920" cy="382392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numCol="1" spcCol="0" anchor="t">
            <a:noAutofit/>
          </a:bodyPr>
          <a:lstStyle/>
          <a:p>
            <a:pPr marL="432000" indent="-324000">
              <a:lnSpc>
                <a:spcPct val="119000"/>
              </a:lnSpc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GB" sz="1600" b="0" strike="noStrike" spc="-1" dirty="0">
                <a:solidFill>
                  <a:schemeClr val="lt2"/>
                </a:solidFill>
                <a:latin typeface="Verdana"/>
              </a:rPr>
              <a:t>A paper was submitted in RSE on August 14, 2025</a:t>
            </a:r>
            <a:endParaRPr lang="en-GB" sz="1600" b="0" strike="noStrike" spc="-1" dirty="0">
              <a:solidFill>
                <a:schemeClr val="lt2"/>
              </a:solidFill>
              <a:latin typeface="Verdana"/>
              <a:ea typeface="MS PGothic"/>
            </a:endParaRPr>
          </a:p>
          <a:p>
            <a:pPr marL="432000" indent="-324000">
              <a:lnSpc>
                <a:spcPct val="119000"/>
              </a:lnSpc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GB" sz="1600" b="0" strike="noStrike" spc="-1" dirty="0">
                <a:solidFill>
                  <a:schemeClr val="lt2"/>
                </a:solidFill>
                <a:latin typeface="Verdana"/>
              </a:rPr>
              <a:t>A point for major review was to extend the analyses to more years beyond 2021</a:t>
            </a:r>
            <a:endParaRPr lang="en-GB" sz="1600" b="0" strike="noStrike" spc="-1" dirty="0">
              <a:solidFill>
                <a:schemeClr val="lt2"/>
              </a:solidFill>
              <a:latin typeface="Verdana"/>
              <a:ea typeface="MS PGothic"/>
            </a:endParaRPr>
          </a:p>
          <a:p>
            <a:pPr marL="432000" indent="-324000">
              <a:lnSpc>
                <a:spcPct val="119000"/>
              </a:lnSpc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GB" sz="1600" b="0" strike="noStrike" spc="-1" dirty="0">
                <a:solidFill>
                  <a:schemeClr val="lt2"/>
                </a:solidFill>
                <a:latin typeface="Verdana"/>
              </a:rPr>
              <a:t>Thus, the extension UCS#2 for CCN6 was </a:t>
            </a:r>
            <a:r>
              <a:rPr lang="en-GB" sz="1600" b="0" strike="noStrike" spc="-1" dirty="0" err="1">
                <a:solidFill>
                  <a:schemeClr val="lt2"/>
                </a:solidFill>
                <a:latin typeface="Verdana"/>
              </a:rPr>
              <a:t>rescoped</a:t>
            </a:r>
            <a:r>
              <a:rPr lang="en-GB" sz="1600" b="0" strike="noStrike" spc="-1" dirty="0">
                <a:solidFill>
                  <a:schemeClr val="lt2"/>
                </a:solidFill>
                <a:latin typeface="Verdana"/>
              </a:rPr>
              <a:t> to cover the period 2019-2023 using SLSTR-A/B L2P and MODIS-A/T.</a:t>
            </a:r>
            <a:endParaRPr lang="en-GB" sz="1600" b="0" strike="noStrike" spc="-1" dirty="0">
              <a:solidFill>
                <a:schemeClr val="lt2"/>
              </a:solidFill>
              <a:latin typeface="Verdana"/>
              <a:ea typeface="MS PGothic"/>
            </a:endParaRPr>
          </a:p>
          <a:p>
            <a:pPr marL="432000" indent="-324000">
              <a:lnSpc>
                <a:spcPct val="119000"/>
              </a:lnSpc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GB" sz="1600" b="0" strike="noStrike" spc="-1" dirty="0">
                <a:solidFill>
                  <a:schemeClr val="lt2"/>
                </a:solidFill>
                <a:latin typeface="Verdana"/>
              </a:rPr>
              <a:t>The rationale is to cover the period of the available in situ observations from the </a:t>
            </a:r>
            <a:r>
              <a:rPr lang="en-GB" sz="1600" b="0" strike="noStrike" spc="-1" dirty="0" err="1">
                <a:solidFill>
                  <a:schemeClr val="lt2"/>
                </a:solidFill>
                <a:latin typeface="Verdana"/>
              </a:rPr>
              <a:t>MOSAiC</a:t>
            </a:r>
            <a:r>
              <a:rPr lang="en-GB" sz="1600" b="0" strike="noStrike" spc="-1" dirty="0">
                <a:solidFill>
                  <a:schemeClr val="lt2"/>
                </a:solidFill>
                <a:latin typeface="Verdana"/>
              </a:rPr>
              <a:t> </a:t>
            </a:r>
            <a:r>
              <a:rPr lang="en-GB" sz="1600" b="0" strike="noStrike" spc="-1" dirty="0" err="1">
                <a:solidFill>
                  <a:schemeClr val="lt2"/>
                </a:solidFill>
                <a:latin typeface="Verdana"/>
              </a:rPr>
              <a:t>Expendition</a:t>
            </a:r>
            <a:r>
              <a:rPr lang="en-GB" sz="1600" b="0" strike="noStrike" spc="-1" dirty="0">
                <a:solidFill>
                  <a:schemeClr val="lt2"/>
                </a:solidFill>
                <a:latin typeface="Verdana"/>
              </a:rPr>
              <a:t> (2019-2020) and to increase the availability of SIMB3 observations.</a:t>
            </a:r>
            <a:endParaRPr lang="en-GB" sz="1600" b="0" strike="noStrike" spc="-1" dirty="0">
              <a:solidFill>
                <a:schemeClr val="lt2"/>
              </a:solidFill>
              <a:latin typeface="Verdana"/>
              <a:ea typeface="MS PGothic"/>
            </a:endParaRPr>
          </a:p>
          <a:p>
            <a:pPr marL="432000" indent="-324000">
              <a:lnSpc>
                <a:spcPct val="119000"/>
              </a:lnSpc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GB" sz="1600" b="0" strike="noStrike" spc="-1" dirty="0">
                <a:solidFill>
                  <a:schemeClr val="lt2"/>
                </a:solidFill>
                <a:latin typeface="Verdana"/>
              </a:rPr>
              <a:t>Currently the L2P </a:t>
            </a:r>
            <a:r>
              <a:rPr lang="en-GB" sz="1600" b="0" strike="noStrike" spc="-1" dirty="0" err="1">
                <a:solidFill>
                  <a:schemeClr val="lt2"/>
                </a:solidFill>
                <a:latin typeface="Verdana"/>
              </a:rPr>
              <a:t>LST_cci</a:t>
            </a:r>
            <a:r>
              <a:rPr lang="en-GB" sz="1600" b="0" strike="noStrike" spc="-1" dirty="0">
                <a:solidFill>
                  <a:schemeClr val="lt2"/>
                </a:solidFill>
                <a:latin typeface="Verdana"/>
              </a:rPr>
              <a:t> data are being generated/downloaded in order to be prepared for further analyses. </a:t>
            </a:r>
            <a:endParaRPr lang="en-GB" sz="1600" b="0" strike="noStrike" spc="-1" dirty="0" smtClean="0">
              <a:solidFill>
                <a:schemeClr val="lt2"/>
              </a:solidFill>
              <a:latin typeface="Verdana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9" name="PlaceHolder 1"/>
          <p:cNvSpPr>
            <a:spLocks noGrp="1"/>
          </p:cNvSpPr>
          <p:nvPr>
            <p:ph type="title"/>
          </p:nvPr>
        </p:nvSpPr>
        <p:spPr>
          <a:xfrm>
            <a:off x="774720" y="158760"/>
            <a:ext cx="6955920" cy="42984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numCol="1" spcCol="0" anchor="ctr">
            <a:noAutofit/>
          </a:bodyPr>
          <a:lstStyle/>
          <a:p>
            <a:pPr indent="0">
              <a:lnSpc>
                <a:spcPct val="100000"/>
              </a:lnSpc>
              <a:buNone/>
            </a:pPr>
            <a:r>
              <a:rPr lang="en-GB" sz="2200" b="0" strike="noStrike" spc="-1">
                <a:solidFill>
                  <a:srgbClr val="FFFFFF"/>
                </a:solidFill>
                <a:latin typeface="Verdana"/>
              </a:rPr>
              <a:t>Introduction</a:t>
            </a:r>
            <a:endParaRPr lang="en-GB" sz="2200" b="0" strike="noStrike" spc="-1">
              <a:solidFill>
                <a:srgbClr val="FFFFFF"/>
              </a:solidFill>
              <a:latin typeface="Verdana"/>
              <a:ea typeface="MS PGothic"/>
            </a:endParaRPr>
          </a:p>
        </p:txBody>
      </p:sp>
      <p:sp>
        <p:nvSpPr>
          <p:cNvPr id="380" name="PlaceHolder 2"/>
          <p:cNvSpPr>
            <a:spLocks noGrp="1"/>
          </p:cNvSpPr>
          <p:nvPr>
            <p:ph/>
          </p:nvPr>
        </p:nvSpPr>
        <p:spPr>
          <a:xfrm>
            <a:off x="173160" y="792000"/>
            <a:ext cx="4146840" cy="382392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numCol="1" spcCol="0" anchor="t">
            <a:noAutofit/>
          </a:bodyPr>
          <a:lstStyle/>
          <a:p>
            <a:pPr marL="432000" indent="-324000">
              <a:lnSpc>
                <a:spcPct val="119000"/>
              </a:lnSpc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GB" sz="1600" b="0" strike="noStrike" spc="-1">
                <a:solidFill>
                  <a:schemeClr val="lt2"/>
                </a:solidFill>
                <a:latin typeface="Verdana"/>
              </a:rPr>
              <a:t>DMI a Production Unit (PU) for Copernicus Marine Service</a:t>
            </a:r>
            <a:endParaRPr lang="en-GB" sz="1600" b="0" strike="noStrike" spc="-1">
              <a:solidFill>
                <a:schemeClr val="lt2"/>
              </a:solidFill>
              <a:latin typeface="Verdana"/>
              <a:ea typeface="MS PGothic"/>
            </a:endParaRPr>
          </a:p>
          <a:p>
            <a:pPr marL="432000" indent="-324000">
              <a:lnSpc>
                <a:spcPct val="119000"/>
              </a:lnSpc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GB" sz="1600" b="0" strike="noStrike" spc="-1">
                <a:solidFill>
                  <a:schemeClr val="lt2"/>
                </a:solidFill>
                <a:latin typeface="Verdana"/>
              </a:rPr>
              <a:t>Products delivered for the Sea Ice Thematic Assembly Center (TAC)</a:t>
            </a:r>
            <a:endParaRPr lang="en-GB" sz="1600" b="0" strike="noStrike" spc="-1">
              <a:solidFill>
                <a:schemeClr val="lt2"/>
              </a:solidFill>
              <a:latin typeface="Verdana"/>
              <a:ea typeface="MS PGothic"/>
            </a:endParaRPr>
          </a:p>
          <a:p>
            <a:pPr marL="864000" lvl="1" indent="-324000">
              <a:lnSpc>
                <a:spcPct val="119000"/>
              </a:lnSpc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GB" sz="1600" b="0" strike="noStrike" spc="-1">
                <a:solidFill>
                  <a:schemeClr val="lt2"/>
                </a:solidFill>
                <a:latin typeface="Verdana"/>
              </a:rPr>
              <a:t>Near-Real-Time SEAICE SST/IST L4 (011_008) and L3S (011_022)</a:t>
            </a:r>
          </a:p>
          <a:p>
            <a:pPr marL="864000" lvl="1" indent="-324000">
              <a:lnSpc>
                <a:spcPct val="119000"/>
              </a:lnSpc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GB" sz="1600" b="0" strike="noStrike" spc="-1">
                <a:solidFill>
                  <a:schemeClr val="lt2"/>
                </a:solidFill>
                <a:latin typeface="Verdana"/>
              </a:rPr>
              <a:t>Multi-Year SEAICE SSR/IST L4 (011_016) and L3S (011_040)</a:t>
            </a:r>
          </a:p>
          <a:p>
            <a:pPr marL="432000" indent="-324000">
              <a:lnSpc>
                <a:spcPct val="119000"/>
              </a:lnSpc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GB" sz="1600" b="0" strike="noStrike" spc="-1">
                <a:solidFill>
                  <a:schemeClr val="lt2"/>
                </a:solidFill>
                <a:latin typeface="Verdana"/>
                <a:ea typeface="MS PGothic"/>
              </a:rPr>
              <a:t>Ocean Monitoring Indicators</a:t>
            </a:r>
            <a:r>
              <a:rPr sz="1600"/>
              <a:t/>
            </a:r>
            <a:br>
              <a:rPr sz="1600"/>
            </a:br>
            <a:r>
              <a:rPr lang="en-GB" sz="1100" b="0" strike="noStrike" spc="-1">
                <a:solidFill>
                  <a:schemeClr val="lt2"/>
                </a:solidFill>
                <a:latin typeface="Verdana"/>
                <a:ea typeface="MS PGothic"/>
                <a:hlinkClick r:id="rId2"/>
              </a:rPr>
              <a:t>https://data.marine.copernicus.eu/product/OMI_CLIMATE_SST_IST_ARCTIC_anomaly/description</a:t>
            </a:r>
            <a:endParaRPr lang="en-GB" sz="1100" b="0" strike="noStrike" spc="-1">
              <a:solidFill>
                <a:schemeClr val="lt2"/>
              </a:solidFill>
              <a:latin typeface="Verdana"/>
              <a:ea typeface="MS PGothic"/>
            </a:endParaRPr>
          </a:p>
        </p:txBody>
      </p:sp>
      <p:pic>
        <p:nvPicPr>
          <p:cNvPr id="381" name="Picture 380"/>
          <p:cNvPicPr/>
          <p:nvPr/>
        </p:nvPicPr>
        <p:blipFill>
          <a:blip r:embed="rId3"/>
          <a:stretch/>
        </p:blipFill>
        <p:spPr>
          <a:xfrm>
            <a:off x="4140000" y="792000"/>
            <a:ext cx="5004000" cy="355860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2" name="PlaceHolder 1"/>
          <p:cNvSpPr>
            <a:spLocks noGrp="1"/>
          </p:cNvSpPr>
          <p:nvPr>
            <p:ph type="title"/>
          </p:nvPr>
        </p:nvSpPr>
        <p:spPr>
          <a:xfrm>
            <a:off x="774720" y="158760"/>
            <a:ext cx="6955920" cy="42984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numCol="1" spcCol="0" anchor="ctr">
            <a:noAutofit/>
          </a:bodyPr>
          <a:lstStyle/>
          <a:p>
            <a:pPr indent="0">
              <a:lnSpc>
                <a:spcPct val="100000"/>
              </a:lnSpc>
              <a:buNone/>
            </a:pPr>
            <a:r>
              <a:rPr lang="en-GB" sz="2200" b="0" strike="noStrike" spc="-1">
                <a:solidFill>
                  <a:srgbClr val="FFFFFF"/>
                </a:solidFill>
                <a:latin typeface="Verdana"/>
              </a:rPr>
              <a:t>MY L4 SST/IST product overview</a:t>
            </a:r>
            <a:endParaRPr lang="en-GB" sz="2200" b="0" strike="noStrike" spc="-1">
              <a:solidFill>
                <a:srgbClr val="FFFFFF"/>
              </a:solidFill>
              <a:latin typeface="Verdana"/>
              <a:ea typeface="MS PGothic"/>
            </a:endParaRPr>
          </a:p>
        </p:txBody>
      </p:sp>
      <p:sp>
        <p:nvSpPr>
          <p:cNvPr id="383" name="PlaceHolder 2"/>
          <p:cNvSpPr>
            <a:spLocks noGrp="1"/>
          </p:cNvSpPr>
          <p:nvPr>
            <p:ph/>
          </p:nvPr>
        </p:nvSpPr>
        <p:spPr>
          <a:xfrm>
            <a:off x="173160" y="792000"/>
            <a:ext cx="4146840" cy="316800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numCol="1" spcCol="0" anchor="t">
            <a:noAutofit/>
          </a:bodyPr>
          <a:lstStyle/>
          <a:p>
            <a:pPr marL="432000" indent="-324000">
              <a:lnSpc>
                <a:spcPct val="119000"/>
              </a:lnSpc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GB" sz="1600" b="0" strike="noStrike" spc="-1">
                <a:solidFill>
                  <a:schemeClr val="lt2"/>
                </a:solidFill>
                <a:latin typeface="Verdana"/>
              </a:rPr>
              <a:t>Input data:</a:t>
            </a:r>
            <a:endParaRPr lang="en-GB" sz="1600" b="0" strike="noStrike" spc="-1">
              <a:solidFill>
                <a:schemeClr val="lt2"/>
              </a:solidFill>
              <a:latin typeface="Verdana"/>
              <a:ea typeface="MS PGothic"/>
            </a:endParaRPr>
          </a:p>
          <a:p>
            <a:pPr marL="864000" lvl="1" indent="-324000">
              <a:lnSpc>
                <a:spcPct val="119000"/>
              </a:lnSpc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GB" sz="1600" b="0" strike="noStrike" spc="-1">
                <a:solidFill>
                  <a:schemeClr val="lt2"/>
                </a:solidFill>
                <a:latin typeface="Verdana"/>
              </a:rPr>
              <a:t>ESA SST_cci L3U SST (1982-2021)</a:t>
            </a:r>
          </a:p>
          <a:p>
            <a:pPr marL="864000" lvl="1" indent="-324000">
              <a:lnSpc>
                <a:spcPct val="119000"/>
              </a:lnSpc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GB" sz="1600" b="0" strike="noStrike" spc="-1">
                <a:solidFill>
                  <a:schemeClr val="lt2"/>
                </a:solidFill>
                <a:latin typeface="Verdana"/>
              </a:rPr>
              <a:t>C3S ICDR L3U SST (2022-)</a:t>
            </a:r>
          </a:p>
          <a:p>
            <a:pPr marL="864000" lvl="1" indent="-324000">
              <a:lnSpc>
                <a:spcPct val="119000"/>
              </a:lnSpc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GB" sz="1600" b="0" strike="noStrike" spc="-1">
                <a:solidFill>
                  <a:schemeClr val="lt2"/>
                </a:solidFill>
                <a:latin typeface="Verdana"/>
              </a:rPr>
              <a:t>AASTI v2.1 IST CDR (1982-Jul 2019)</a:t>
            </a:r>
          </a:p>
          <a:p>
            <a:pPr marL="864000" lvl="1" indent="-324000">
              <a:lnSpc>
                <a:spcPct val="119000"/>
              </a:lnSpc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GB" sz="1600" b="0" strike="noStrike" spc="-1">
                <a:solidFill>
                  <a:schemeClr val="lt2"/>
                </a:solidFill>
                <a:latin typeface="Verdana"/>
              </a:rPr>
              <a:t>C3S v1.0 IST CDR (July 2019-2022)</a:t>
            </a:r>
          </a:p>
          <a:p>
            <a:pPr marL="864000" lvl="1" indent="-324000">
              <a:lnSpc>
                <a:spcPct val="119000"/>
              </a:lnSpc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GB" sz="1600" b="0" strike="noStrike" spc="-1">
                <a:solidFill>
                  <a:schemeClr val="lt2"/>
                </a:solidFill>
                <a:latin typeface="Verdana"/>
              </a:rPr>
              <a:t>C3S v1.1 ICDR (2023-onwards) </a:t>
            </a:r>
          </a:p>
        </p:txBody>
      </p:sp>
      <p:sp>
        <p:nvSpPr>
          <p:cNvPr id="384" name="Content Placeholder 9"/>
          <p:cNvSpPr txBox="1"/>
          <p:nvPr/>
        </p:nvSpPr>
        <p:spPr>
          <a:xfrm>
            <a:off x="4709520" y="792000"/>
            <a:ext cx="4146840" cy="3168000"/>
          </a:xfrm>
          <a:prstGeom prst="rect">
            <a:avLst/>
          </a:prstGeom>
          <a:noFill/>
          <a:ln w="0">
            <a:noFill/>
          </a:ln>
        </p:spPr>
        <p:txBody>
          <a:bodyPr numCol="1" spcCol="0" anchor="t">
            <a:noAutofit/>
          </a:bodyPr>
          <a:lstStyle/>
          <a:p>
            <a:pPr marL="432000" indent="-324000">
              <a:lnSpc>
                <a:spcPct val="119000"/>
              </a:lnSpc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GB" sz="1600" b="0" strike="noStrike" spc="-1">
                <a:solidFill>
                  <a:schemeClr val="lt2"/>
                </a:solidFill>
                <a:latin typeface="Verdana"/>
              </a:rPr>
              <a:t>OSI SAF Sea Ice Concentration to identify sea ice.</a:t>
            </a:r>
            <a:endParaRPr lang="en-GB" sz="1600" b="0" strike="noStrike" spc="-1">
              <a:solidFill>
                <a:schemeClr val="lt2"/>
              </a:solidFill>
              <a:latin typeface="Verdana"/>
              <a:ea typeface="MS PGothic"/>
            </a:endParaRPr>
          </a:p>
          <a:p>
            <a:pPr marL="432000" indent="-324000">
              <a:lnSpc>
                <a:spcPct val="119000"/>
              </a:lnSpc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GB" sz="1600" b="0" strike="noStrike" spc="-1">
                <a:solidFill>
                  <a:schemeClr val="lt2"/>
                </a:solidFill>
                <a:latin typeface="Verdana"/>
              </a:rPr>
              <a:t>Input data processed using an IST, SST or MIZ algorithm.</a:t>
            </a:r>
            <a:endParaRPr lang="en-GB" sz="1600" b="0" strike="noStrike" spc="-1">
              <a:solidFill>
                <a:schemeClr val="lt2"/>
              </a:solidFill>
              <a:latin typeface="Verdana"/>
              <a:ea typeface="MS PGothic"/>
            </a:endParaRPr>
          </a:p>
          <a:p>
            <a:pPr marL="432000" indent="-324000">
              <a:lnSpc>
                <a:spcPct val="119000"/>
              </a:lnSpc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GB" sz="1600" b="0" strike="noStrike" spc="-1">
                <a:solidFill>
                  <a:schemeClr val="lt2"/>
                </a:solidFill>
                <a:latin typeface="Verdana"/>
              </a:rPr>
              <a:t>Described in  Nielsen-Englyst P. et al., A combined sea and sea-ice surface temperature climate dataset of the Arctic 1982-2021, Rem Sens Env, 284, 113331, </a:t>
            </a:r>
            <a:r>
              <a:rPr lang="en-GB" sz="1600" b="0" strike="noStrike" spc="-1">
                <a:solidFill>
                  <a:schemeClr val="lt2"/>
                </a:solidFill>
                <a:latin typeface="Verdana"/>
                <a:hlinkClick r:id="rId2"/>
              </a:rPr>
              <a:t>https://doi.org/10.1016/j.rse.2022.113331</a:t>
            </a:r>
            <a:endParaRPr lang="en-GB" sz="1600" b="0" strike="noStrike" spc="-1">
              <a:solidFill>
                <a:schemeClr val="lt2"/>
              </a:solidFill>
              <a:latin typeface="Verdana"/>
              <a:ea typeface="MS PGothic"/>
            </a:endParaRPr>
          </a:p>
          <a:p>
            <a:pPr marL="432000" indent="-324000">
              <a:lnSpc>
                <a:spcPct val="119000"/>
              </a:lnSpc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endParaRPr lang="en-GB" sz="1600" b="0" strike="noStrike" spc="-1">
              <a:solidFill>
                <a:schemeClr val="lt2"/>
              </a:solidFill>
              <a:latin typeface="Verdana"/>
              <a:ea typeface="MS PGothic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5" name="PlaceHolder 1"/>
          <p:cNvSpPr>
            <a:spLocks noGrp="1"/>
          </p:cNvSpPr>
          <p:nvPr>
            <p:ph type="title"/>
          </p:nvPr>
        </p:nvSpPr>
        <p:spPr>
          <a:xfrm>
            <a:off x="774720" y="158760"/>
            <a:ext cx="6955920" cy="429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r>
              <a:rPr lang="en-US" sz="2400" b="0" strike="noStrike" spc="-1">
                <a:solidFill>
                  <a:schemeClr val="dk1"/>
                </a:solidFill>
                <a:latin typeface="Verdana"/>
              </a:rPr>
              <a:t>Example</a:t>
            </a:r>
          </a:p>
        </p:txBody>
      </p:sp>
      <p:grpSp>
        <p:nvGrpSpPr>
          <p:cNvPr id="386" name="Group 1"/>
          <p:cNvGrpSpPr/>
          <p:nvPr/>
        </p:nvGrpSpPr>
        <p:grpSpPr>
          <a:xfrm>
            <a:off x="1006920" y="1008360"/>
            <a:ext cx="7704000" cy="2551320"/>
            <a:chOff x="1006920" y="1008360"/>
            <a:chExt cx="7704000" cy="2551320"/>
          </a:xfrm>
        </p:grpSpPr>
        <p:pic>
          <p:nvPicPr>
            <p:cNvPr id="387" name="Picture 386"/>
            <p:cNvPicPr/>
            <p:nvPr/>
          </p:nvPicPr>
          <p:blipFill>
            <a:blip r:embed="rId2"/>
            <a:stretch/>
          </p:blipFill>
          <p:spPr>
            <a:xfrm>
              <a:off x="1006920" y="1077480"/>
              <a:ext cx="1910160" cy="248220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388" name="Picture 387"/>
            <p:cNvPicPr/>
            <p:nvPr/>
          </p:nvPicPr>
          <p:blipFill>
            <a:blip r:embed="rId3"/>
            <a:stretch/>
          </p:blipFill>
          <p:spPr>
            <a:xfrm>
              <a:off x="2949480" y="1076040"/>
              <a:ext cx="1910160" cy="248220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389" name="Picture 388"/>
            <p:cNvPicPr/>
            <p:nvPr/>
          </p:nvPicPr>
          <p:blipFill>
            <a:blip r:embed="rId4"/>
            <a:stretch/>
          </p:blipFill>
          <p:spPr>
            <a:xfrm>
              <a:off x="4870080" y="1008360"/>
              <a:ext cx="1910160" cy="2482200"/>
            </a:xfrm>
            <a:prstGeom prst="rect">
              <a:avLst/>
            </a:prstGeom>
            <a:ln w="0">
              <a:noFill/>
            </a:ln>
          </p:spPr>
        </p:pic>
        <p:pic>
          <p:nvPicPr>
            <p:cNvPr id="390" name="Picture 389"/>
            <p:cNvPicPr/>
            <p:nvPr/>
          </p:nvPicPr>
          <p:blipFill>
            <a:blip r:embed="rId5"/>
            <a:stretch/>
          </p:blipFill>
          <p:spPr>
            <a:xfrm>
              <a:off x="6800760" y="1077480"/>
              <a:ext cx="1910160" cy="2482200"/>
            </a:xfrm>
            <a:prstGeom prst="rect">
              <a:avLst/>
            </a:prstGeom>
            <a:ln w="0">
              <a:noFill/>
            </a:ln>
          </p:spPr>
        </p:pic>
      </p:grpSp>
      <p:sp>
        <p:nvSpPr>
          <p:cNvPr id="391" name="CustomShape 6"/>
          <p:cNvSpPr/>
          <p:nvPr/>
        </p:nvSpPr>
        <p:spPr>
          <a:xfrm>
            <a:off x="1620000" y="3839040"/>
            <a:ext cx="6480000" cy="7318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19000"/>
              </a:lnSpc>
              <a:spcBef>
                <a:spcPts val="320"/>
              </a:spcBef>
              <a:tabLst>
                <a:tab pos="0" algn="l"/>
              </a:tabLst>
            </a:pPr>
            <a:r>
              <a:rPr lang="en-GB" sz="800" b="0" strike="noStrike" spc="-1">
                <a:solidFill>
                  <a:srgbClr val="4D4F53"/>
                </a:solidFill>
                <a:latin typeface="Verdana"/>
                <a:ea typeface="DejaVu Sans"/>
              </a:rPr>
              <a:t>Example of L3S and L4 OI IST/SST product along with the surface mask and uncertainty estimates*. Observed stability: −0.0001 °C/yr and 0.0047 °C/yr against drifters (SST) and NP (IST) observations*. *Nielsen-Englyst P. et al., A combined sea and sea-ice surface temperature climate dataset of the Arctic 1982-2021, Rem Sens Env, 284, 113331, https://doi.org/10.1016/j.rse.2022.113331</a:t>
            </a:r>
            <a:endParaRPr lang="en-GB" sz="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2" name="PlaceHolder 1"/>
          <p:cNvSpPr>
            <a:spLocks noGrp="1"/>
          </p:cNvSpPr>
          <p:nvPr>
            <p:ph type="title"/>
          </p:nvPr>
        </p:nvSpPr>
        <p:spPr>
          <a:xfrm>
            <a:off x="774720" y="158760"/>
            <a:ext cx="6955920" cy="42984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numCol="1" spcCol="0" anchor="ctr">
            <a:noAutofit/>
          </a:bodyPr>
          <a:lstStyle/>
          <a:p>
            <a:pPr indent="0">
              <a:lnSpc>
                <a:spcPct val="100000"/>
              </a:lnSpc>
              <a:buNone/>
            </a:pPr>
            <a:r>
              <a:rPr lang="en-GB" sz="2200" b="0" strike="noStrike" spc="-1">
                <a:solidFill>
                  <a:srgbClr val="FFFFFF"/>
                </a:solidFill>
                <a:latin typeface="Verdana"/>
              </a:rPr>
              <a:t>UCS#2 Aims and Approach</a:t>
            </a:r>
            <a:endParaRPr lang="en-GB" sz="2200" b="0" strike="noStrike" spc="-1">
              <a:solidFill>
                <a:srgbClr val="FFFFFF"/>
              </a:solidFill>
              <a:latin typeface="Verdana"/>
              <a:ea typeface="MS PGothic"/>
            </a:endParaRPr>
          </a:p>
        </p:txBody>
      </p:sp>
      <p:sp>
        <p:nvSpPr>
          <p:cNvPr id="393" name="PlaceHolder 2"/>
          <p:cNvSpPr>
            <a:spLocks noGrp="1"/>
          </p:cNvSpPr>
          <p:nvPr>
            <p:ph/>
          </p:nvPr>
        </p:nvSpPr>
        <p:spPr>
          <a:xfrm>
            <a:off x="173160" y="792000"/>
            <a:ext cx="8746920" cy="382392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numCol="1" spcCol="0" anchor="t">
            <a:noAutofit/>
          </a:bodyPr>
          <a:lstStyle/>
          <a:p>
            <a:pPr marL="432000" indent="-324000">
              <a:lnSpc>
                <a:spcPct val="119000"/>
              </a:lnSpc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GB" sz="1400" b="0" strike="noStrike" spc="-1" dirty="0">
                <a:solidFill>
                  <a:schemeClr val="lt2"/>
                </a:solidFill>
                <a:latin typeface="Verdana"/>
              </a:rPr>
              <a:t>Use ESA </a:t>
            </a:r>
            <a:r>
              <a:rPr lang="en-GB" sz="1400" b="0" strike="noStrike" spc="-1" dirty="0" err="1">
                <a:solidFill>
                  <a:schemeClr val="lt2"/>
                </a:solidFill>
                <a:latin typeface="Verdana"/>
              </a:rPr>
              <a:t>LST_cci</a:t>
            </a:r>
            <a:r>
              <a:rPr lang="en-GB" sz="1400" b="0" strike="noStrike" spc="-1" dirty="0">
                <a:solidFill>
                  <a:schemeClr val="lt2"/>
                </a:solidFill>
                <a:latin typeface="Verdana"/>
              </a:rPr>
              <a:t> IST Level 2 form SLSTR on S3-A/B and MODIS on Aqua/Terra</a:t>
            </a:r>
            <a:endParaRPr lang="en-GB" sz="1400" b="0" strike="noStrike" spc="-1" dirty="0">
              <a:solidFill>
                <a:schemeClr val="lt2"/>
              </a:solidFill>
              <a:latin typeface="Verdana"/>
              <a:ea typeface="MS PGothic"/>
            </a:endParaRPr>
          </a:p>
          <a:p>
            <a:pPr marL="432000" indent="-324000">
              <a:lnSpc>
                <a:spcPct val="119000"/>
              </a:lnSpc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GB" sz="1400" b="0" strike="noStrike" spc="-1" dirty="0">
                <a:solidFill>
                  <a:schemeClr val="lt2"/>
                </a:solidFill>
                <a:latin typeface="Verdana"/>
              </a:rPr>
              <a:t>Produce Level 3 collated (L3C) single-sensor products (SSP) for each sensor/platform</a:t>
            </a:r>
            <a:endParaRPr lang="en-GB" sz="1400" b="0" strike="noStrike" spc="-1" dirty="0">
              <a:solidFill>
                <a:schemeClr val="lt2"/>
              </a:solidFill>
              <a:latin typeface="Verdana"/>
              <a:ea typeface="MS PGothic"/>
            </a:endParaRPr>
          </a:p>
          <a:p>
            <a:pPr marL="432000" indent="-324000">
              <a:lnSpc>
                <a:spcPct val="119000"/>
              </a:lnSpc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GB" sz="1400" b="0" strike="noStrike" spc="-1" dirty="0">
                <a:solidFill>
                  <a:schemeClr val="lt2"/>
                </a:solidFill>
                <a:latin typeface="Verdana"/>
              </a:rPr>
              <a:t>Assess L3C SSP using</a:t>
            </a:r>
            <a:endParaRPr lang="en-GB" sz="1400" b="0" strike="noStrike" spc="-1" dirty="0">
              <a:solidFill>
                <a:schemeClr val="lt2"/>
              </a:solidFill>
              <a:latin typeface="Verdana"/>
              <a:ea typeface="MS PGothic"/>
            </a:endParaRPr>
          </a:p>
          <a:p>
            <a:pPr marL="864000" lvl="1" indent="-324000">
              <a:lnSpc>
                <a:spcPct val="119000"/>
              </a:lnSpc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GB" sz="1500" b="0" strike="noStrike" spc="-1" dirty="0">
                <a:solidFill>
                  <a:schemeClr val="lt2"/>
                </a:solidFill>
                <a:latin typeface="Verdana"/>
              </a:rPr>
              <a:t>in situ observations from the Seasonal Ice Mass Balance Buoys 3 (SIMB3)</a:t>
            </a:r>
            <a:endParaRPr lang="en-GB" sz="1500" b="0" strike="noStrike" spc="-1" dirty="0">
              <a:solidFill>
                <a:schemeClr val="lt2"/>
              </a:solidFill>
              <a:latin typeface="Verdana"/>
              <a:ea typeface="MS PGothic"/>
            </a:endParaRPr>
          </a:p>
          <a:p>
            <a:pPr marL="864000" lvl="1" indent="-324000">
              <a:lnSpc>
                <a:spcPct val="119000"/>
              </a:lnSpc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GB" sz="1500" b="0" strike="noStrike" spc="-1" dirty="0">
                <a:solidFill>
                  <a:schemeClr val="lt2"/>
                </a:solidFill>
                <a:latin typeface="Verdana"/>
              </a:rPr>
              <a:t>in situ observations from the Qaanaaq Automatic Weather Station on the sea ice (-69.133°E, 77.427°N in 2021)</a:t>
            </a:r>
            <a:endParaRPr lang="en-GB" sz="1500" b="0" strike="noStrike" spc="-1" dirty="0">
              <a:solidFill>
                <a:schemeClr val="lt2"/>
              </a:solidFill>
              <a:latin typeface="Verdana"/>
              <a:ea typeface="MS PGothic"/>
            </a:endParaRPr>
          </a:p>
          <a:p>
            <a:pPr marL="864000" lvl="1" indent="-324000">
              <a:lnSpc>
                <a:spcPct val="119000"/>
              </a:lnSpc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GB" sz="1500" b="0" strike="noStrike" spc="-1" dirty="0">
                <a:solidFill>
                  <a:schemeClr val="lt2"/>
                </a:solidFill>
                <a:latin typeface="Verdana"/>
              </a:rPr>
              <a:t>AASTI v2.1 IST Climate Data Record (CDR) and Interim CDR (ICDR), available through C3S from 1982 onward.</a:t>
            </a:r>
            <a:endParaRPr lang="en-GB" sz="1500" b="0" strike="noStrike" spc="-1" dirty="0">
              <a:solidFill>
                <a:schemeClr val="lt2"/>
              </a:solidFill>
              <a:latin typeface="Verdana"/>
              <a:ea typeface="MS PGothic"/>
            </a:endParaRPr>
          </a:p>
          <a:p>
            <a:pPr marL="432000" indent="-324000">
              <a:lnSpc>
                <a:spcPct val="119000"/>
              </a:lnSpc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GB" sz="1400" b="0" strike="noStrike" spc="-1" dirty="0">
                <a:solidFill>
                  <a:schemeClr val="lt2"/>
                </a:solidFill>
                <a:latin typeface="Verdana"/>
              </a:rPr>
              <a:t>Ingest ESA </a:t>
            </a:r>
            <a:r>
              <a:rPr lang="en-GB" sz="1400" b="0" strike="noStrike" spc="-1" dirty="0" err="1">
                <a:solidFill>
                  <a:schemeClr val="lt2"/>
                </a:solidFill>
                <a:latin typeface="Verdana"/>
              </a:rPr>
              <a:t>LST_cci</a:t>
            </a:r>
            <a:r>
              <a:rPr lang="en-GB" sz="1400" b="0" strike="noStrike" spc="-1" dirty="0">
                <a:solidFill>
                  <a:schemeClr val="lt2"/>
                </a:solidFill>
                <a:latin typeface="Verdana"/>
              </a:rPr>
              <a:t> L3C SSP in Copernicus Marine Service Arctic L4 SST/IST Multi-Year Product  </a:t>
            </a:r>
            <a:r>
              <a:rPr lang="en-GB" sz="1400" b="0" strike="noStrike" spc="-1" dirty="0">
                <a:solidFill>
                  <a:schemeClr val="lt2"/>
                </a:solidFill>
                <a:latin typeface="Verdana"/>
                <a:hlinkClick r:id="rId2"/>
              </a:rPr>
              <a:t>https://doi.org/10.48670/moi-00123</a:t>
            </a:r>
            <a:endParaRPr lang="en-GB" sz="1600" b="0" strike="noStrike" spc="-1" dirty="0">
              <a:solidFill>
                <a:schemeClr val="lt2"/>
              </a:solidFill>
              <a:latin typeface="Verdana"/>
            </a:endParaRPr>
          </a:p>
          <a:p>
            <a:pPr marL="432000" indent="0">
              <a:lnSpc>
                <a:spcPct val="119000"/>
              </a:lnSpc>
              <a:spcBef>
                <a:spcPts val="1417"/>
              </a:spcBef>
              <a:buNone/>
            </a:pPr>
            <a:r>
              <a:rPr lang="en-GB" sz="1600" b="0" strike="noStrike" spc="-1" dirty="0">
                <a:solidFill>
                  <a:schemeClr val="lt2"/>
                </a:solidFill>
                <a:latin typeface="Verdana"/>
              </a:rPr>
              <a:t> 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4" name="PlaceHolder 1"/>
          <p:cNvSpPr>
            <a:spLocks noGrp="1"/>
          </p:cNvSpPr>
          <p:nvPr>
            <p:ph type="title"/>
          </p:nvPr>
        </p:nvSpPr>
        <p:spPr>
          <a:xfrm>
            <a:off x="774720" y="158760"/>
            <a:ext cx="6955920" cy="42984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numCol="1" spcCol="0" anchor="ctr">
            <a:noAutofit/>
          </a:bodyPr>
          <a:lstStyle/>
          <a:p>
            <a:pPr indent="0">
              <a:lnSpc>
                <a:spcPct val="100000"/>
              </a:lnSpc>
              <a:buNone/>
            </a:pPr>
            <a:r>
              <a:rPr lang="en-GB" sz="2200" b="0" strike="noStrike" spc="-1">
                <a:solidFill>
                  <a:srgbClr val="FFFFFF"/>
                </a:solidFill>
                <a:latin typeface="Verdana"/>
              </a:rPr>
              <a:t>List of LST_cci products used for UCS#2</a:t>
            </a:r>
            <a:endParaRPr lang="en-GB" sz="2200" b="0" strike="noStrike" spc="-1">
              <a:solidFill>
                <a:srgbClr val="FFFFFF"/>
              </a:solidFill>
              <a:latin typeface="Verdana"/>
              <a:ea typeface="MS PGothic"/>
            </a:endParaRPr>
          </a:p>
        </p:txBody>
      </p:sp>
      <p:sp>
        <p:nvSpPr>
          <p:cNvPr id="395" name="PlaceHolder 2"/>
          <p:cNvSpPr>
            <a:spLocks noGrp="1"/>
          </p:cNvSpPr>
          <p:nvPr>
            <p:ph/>
          </p:nvPr>
        </p:nvSpPr>
        <p:spPr>
          <a:xfrm>
            <a:off x="173160" y="792000"/>
            <a:ext cx="8746920" cy="382392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numCol="1" spcCol="0" anchor="t">
            <a:noAutofit/>
          </a:bodyPr>
          <a:lstStyle/>
          <a:p>
            <a:pPr marL="432000" indent="-324000">
              <a:lnSpc>
                <a:spcPct val="119000"/>
              </a:lnSpc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GB" sz="1600" b="0" strike="noStrike" spc="-1">
                <a:solidFill>
                  <a:schemeClr val="lt2"/>
                </a:solidFill>
                <a:latin typeface="Verdana"/>
              </a:rPr>
              <a:t>Use ESA LST_cci IST Level 2 form SLSTR on S3-A/B and MODIS on Aqua/Terra</a:t>
            </a:r>
            <a:endParaRPr lang="en-GB" sz="1600" b="0" strike="noStrike" spc="-1">
              <a:solidFill>
                <a:schemeClr val="lt2"/>
              </a:solidFill>
              <a:latin typeface="Verdana"/>
              <a:ea typeface="MS PGothic"/>
            </a:endParaRPr>
          </a:p>
          <a:p>
            <a:pPr marL="432000" indent="0">
              <a:lnSpc>
                <a:spcPct val="119000"/>
              </a:lnSpc>
              <a:spcBef>
                <a:spcPts val="1417"/>
              </a:spcBef>
              <a:buNone/>
            </a:pPr>
            <a:endParaRPr lang="en-GB" sz="1600" b="0" strike="noStrike" spc="-1">
              <a:solidFill>
                <a:schemeClr val="lt2"/>
              </a:solidFill>
              <a:latin typeface="Verdana"/>
              <a:ea typeface="MS PGothic"/>
            </a:endParaRPr>
          </a:p>
          <a:p>
            <a:pPr marL="432000" indent="0">
              <a:lnSpc>
                <a:spcPct val="119000"/>
              </a:lnSpc>
              <a:spcBef>
                <a:spcPts val="1417"/>
              </a:spcBef>
              <a:buNone/>
            </a:pPr>
            <a:endParaRPr lang="en-GB" sz="1600" b="0" strike="noStrike" spc="-1">
              <a:solidFill>
                <a:schemeClr val="lt2"/>
              </a:solidFill>
              <a:latin typeface="Verdana"/>
              <a:ea typeface="MS PGothic"/>
            </a:endParaRPr>
          </a:p>
          <a:p>
            <a:pPr marL="432000" indent="0">
              <a:lnSpc>
                <a:spcPct val="119000"/>
              </a:lnSpc>
              <a:spcBef>
                <a:spcPts val="1417"/>
              </a:spcBef>
              <a:buNone/>
            </a:pPr>
            <a:endParaRPr lang="en-GB" sz="1600" b="0" strike="noStrike" spc="-1">
              <a:solidFill>
                <a:schemeClr val="lt2"/>
              </a:solidFill>
              <a:latin typeface="Verdana"/>
              <a:ea typeface="MS PGothic"/>
            </a:endParaRPr>
          </a:p>
          <a:p>
            <a:pPr marL="432000" indent="0">
              <a:lnSpc>
                <a:spcPct val="119000"/>
              </a:lnSpc>
              <a:spcBef>
                <a:spcPts val="1417"/>
              </a:spcBef>
              <a:buNone/>
            </a:pPr>
            <a:endParaRPr lang="en-GB" sz="1600" b="0" strike="noStrike" spc="-1">
              <a:solidFill>
                <a:schemeClr val="lt2"/>
              </a:solidFill>
              <a:latin typeface="Verdana"/>
              <a:ea typeface="MS PGothic"/>
            </a:endParaRPr>
          </a:p>
          <a:p>
            <a:pPr marL="432000" indent="0">
              <a:lnSpc>
                <a:spcPct val="119000"/>
              </a:lnSpc>
              <a:spcBef>
                <a:spcPts val="1417"/>
              </a:spcBef>
              <a:buNone/>
            </a:pPr>
            <a:endParaRPr lang="en-GB" sz="1600" b="0" strike="noStrike" spc="-1">
              <a:solidFill>
                <a:schemeClr val="lt2"/>
              </a:solidFill>
              <a:latin typeface="Verdana"/>
              <a:ea typeface="MS PGothic"/>
            </a:endParaRPr>
          </a:p>
          <a:p>
            <a:pPr marL="432000" indent="-324000">
              <a:lnSpc>
                <a:spcPct val="119000"/>
              </a:lnSpc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GB" sz="1600" b="0" strike="noStrike" spc="-1">
                <a:solidFill>
                  <a:schemeClr val="lt2"/>
                </a:solidFill>
                <a:latin typeface="Verdana"/>
              </a:rPr>
              <a:t>*For CCN5 the submitted manuscript received revisions related to the period of assessment (only 2021) thus in CCN6, USC#2 was rescoped to extend the period.</a:t>
            </a:r>
            <a:endParaRPr lang="en-GB" sz="1600" b="0" strike="noStrike" spc="-1">
              <a:solidFill>
                <a:schemeClr val="lt2"/>
              </a:solidFill>
              <a:latin typeface="Verdana"/>
              <a:ea typeface="MS PGothic"/>
            </a:endParaRPr>
          </a:p>
          <a:p>
            <a:pPr marL="432000" indent="0">
              <a:lnSpc>
                <a:spcPct val="119000"/>
              </a:lnSpc>
              <a:spcBef>
                <a:spcPts val="1417"/>
              </a:spcBef>
              <a:buNone/>
            </a:pPr>
            <a:endParaRPr lang="en-GB" sz="1600" b="0" strike="noStrike" spc="-1">
              <a:solidFill>
                <a:schemeClr val="lt2"/>
              </a:solidFill>
              <a:latin typeface="Verdana"/>
            </a:endParaRPr>
          </a:p>
        </p:txBody>
      </p:sp>
      <p:graphicFrame>
        <p:nvGraphicFramePr>
          <p:cNvPr id="396" name="Table 1"/>
          <p:cNvGraphicFramePr/>
          <p:nvPr/>
        </p:nvGraphicFramePr>
        <p:xfrm>
          <a:off x="540000" y="1268640"/>
          <a:ext cx="7560000" cy="2295360"/>
        </p:xfrm>
        <a:graphic>
          <a:graphicData uri="http://schemas.openxmlformats.org/drawingml/2006/table">
            <a:tbl>
              <a:tblPr/>
              <a:tblGrid>
                <a:gridCol w="296604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823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747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2636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41048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65016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en-GB" sz="1000" b="0" strike="noStrike" spc="-1">
                          <a:solidFill>
                            <a:srgbClr val="FFFFFF"/>
                          </a:solidFill>
                          <a:latin typeface="Verdana"/>
                        </a:rPr>
                        <a:t>Product String and version</a:t>
                      </a:r>
                      <a:endParaRPr lang="en-GB" sz="1000" b="0" strike="noStrike" spc="-1">
                        <a:solidFill>
                          <a:srgbClr val="FFFFFF"/>
                        </a:solidFill>
                        <a:latin typeface="Times New Roman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  <a:prstDash val="solid"/>
                    </a:lnL>
                    <a:lnR w="720">
                      <a:solidFill>
                        <a:srgbClr val="FFFFFF"/>
                      </a:solidFill>
                      <a:prstDash val="solid"/>
                    </a:lnR>
                    <a:lnT w="720">
                      <a:solidFill>
                        <a:srgbClr val="FFFFFF"/>
                      </a:solidFill>
                      <a:prstDash val="solid"/>
                    </a:lnT>
                    <a:lnB w="720">
                      <a:solidFill>
                        <a:srgbClr val="FFFFFF"/>
                      </a:solidFill>
                      <a:prstDash val="solid"/>
                    </a:lnB>
                    <a:solidFill>
                      <a:srgbClr val="33A3A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en-GB" sz="1000" b="0" strike="noStrike" spc="-1">
                          <a:solidFill>
                            <a:srgbClr val="FFFFFF"/>
                          </a:solidFill>
                          <a:latin typeface="Verdana"/>
                        </a:rPr>
                        <a:t>Sensor type</a:t>
                      </a:r>
                      <a:endParaRPr lang="en-GB" sz="1000" b="0" strike="noStrike" spc="-1">
                        <a:solidFill>
                          <a:srgbClr val="FFFFFF"/>
                        </a:solidFill>
                        <a:latin typeface="Times New Roman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  <a:prstDash val="solid"/>
                    </a:lnL>
                    <a:lnR w="720">
                      <a:solidFill>
                        <a:srgbClr val="FFFFFF"/>
                      </a:solidFill>
                      <a:prstDash val="solid"/>
                    </a:lnR>
                    <a:lnT w="720">
                      <a:solidFill>
                        <a:srgbClr val="FFFFFF"/>
                      </a:solidFill>
                      <a:prstDash val="solid"/>
                    </a:lnT>
                    <a:lnB w="720">
                      <a:solidFill>
                        <a:srgbClr val="FFFFFF"/>
                      </a:solidFill>
                      <a:prstDash val="solid"/>
                    </a:lnB>
                    <a:solidFill>
                      <a:srgbClr val="33A3A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en-GB" sz="1000" b="0" strike="noStrike" spc="-1">
                          <a:solidFill>
                            <a:srgbClr val="FFFFFF"/>
                          </a:solidFill>
                          <a:latin typeface="Verdana"/>
                        </a:rPr>
                        <a:t>Resolution</a:t>
                      </a:r>
                      <a:endParaRPr lang="en-GB" sz="1000" b="0" strike="noStrike" spc="-1">
                        <a:solidFill>
                          <a:srgbClr val="FFFFFF"/>
                        </a:solidFill>
                        <a:latin typeface="Times New Roman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  <a:prstDash val="solid"/>
                    </a:lnL>
                    <a:lnR w="720">
                      <a:solidFill>
                        <a:srgbClr val="FFFFFF"/>
                      </a:solidFill>
                      <a:prstDash val="solid"/>
                    </a:lnR>
                    <a:lnT w="720">
                      <a:solidFill>
                        <a:srgbClr val="FFFFFF"/>
                      </a:solidFill>
                      <a:prstDash val="solid"/>
                    </a:lnT>
                    <a:lnB w="720">
                      <a:solidFill>
                        <a:srgbClr val="FFFFFF"/>
                      </a:solidFill>
                      <a:prstDash val="solid"/>
                    </a:lnB>
                    <a:solidFill>
                      <a:srgbClr val="33A3A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000" b="0" strike="noStrike" spc="-1">
                          <a:solidFill>
                            <a:srgbClr val="FFFFFF"/>
                          </a:solidFill>
                          <a:latin typeface="Arial"/>
                        </a:rPr>
                        <a:t>CCN5 period</a:t>
                      </a: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  <a:prstDash val="solid"/>
                    </a:lnL>
                    <a:lnR w="720">
                      <a:solidFill>
                        <a:srgbClr val="FFFFFF"/>
                      </a:solidFill>
                      <a:prstDash val="solid"/>
                    </a:lnR>
                    <a:lnT w="720">
                      <a:solidFill>
                        <a:srgbClr val="FFFFFF"/>
                      </a:solidFill>
                      <a:prstDash val="solid"/>
                    </a:lnT>
                    <a:lnB w="720">
                      <a:solidFill>
                        <a:srgbClr val="FFFFFF"/>
                      </a:solidFill>
                      <a:prstDash val="solid"/>
                    </a:lnB>
                    <a:solidFill>
                      <a:srgbClr val="33A3A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000" b="0" strike="noStrike" spc="-1">
                          <a:solidFill>
                            <a:srgbClr val="FFFFFF"/>
                          </a:solidFill>
                          <a:latin typeface="Verdana"/>
                        </a:rPr>
                        <a:t>CCN6 period</a:t>
                      </a: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  <a:prstDash val="solid"/>
                    </a:lnL>
                    <a:lnR w="720">
                      <a:solidFill>
                        <a:srgbClr val="FFFFFF"/>
                      </a:solidFill>
                      <a:prstDash val="solid"/>
                    </a:lnR>
                    <a:lnT w="720">
                      <a:solidFill>
                        <a:srgbClr val="FFFFFF"/>
                      </a:solidFill>
                      <a:prstDash val="solid"/>
                    </a:lnT>
                    <a:lnB w="720">
                      <a:solidFill>
                        <a:srgbClr val="FFFFFF"/>
                      </a:solidFill>
                      <a:prstDash val="solid"/>
                    </a:lnB>
                    <a:solidFill>
                      <a:srgbClr val="33A3A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1112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fr-FR" sz="1000" b="0" strike="noStrike" spc="-1">
                          <a:solidFill>
                            <a:srgbClr val="FFFFFF"/>
                          </a:solidFill>
                          <a:latin typeface="Verdana"/>
                        </a:rPr>
                        <a:t>AQUA MODIS L2P v4.aa</a:t>
                      </a:r>
                      <a:endParaRPr lang="en-GB" sz="1000" b="0" strike="noStrike" spc="-1">
                        <a:solidFill>
                          <a:srgbClr val="FFFFFF"/>
                        </a:solidFill>
                        <a:latin typeface="Times New Roman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  <a:prstDash val="solid"/>
                    </a:lnL>
                    <a:lnR w="720">
                      <a:solidFill>
                        <a:srgbClr val="FFFFFF"/>
                      </a:solidFill>
                      <a:prstDash val="solid"/>
                    </a:lnR>
                    <a:lnT w="720">
                      <a:solidFill>
                        <a:srgbClr val="FFFFFF"/>
                      </a:solidFill>
                      <a:prstDash val="solid"/>
                    </a:lnT>
                    <a:lnB w="720">
                      <a:solidFill>
                        <a:srgbClr val="FFFFFF"/>
                      </a:solidFill>
                      <a:prstDash val="solid"/>
                    </a:lnB>
                    <a:solidFill>
                      <a:srgbClr val="47B8B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en-GB" sz="1000" b="0" strike="noStrike" spc="-1">
                          <a:solidFill>
                            <a:srgbClr val="FFFFFF"/>
                          </a:solidFill>
                          <a:latin typeface="Verdana"/>
                        </a:rPr>
                        <a:t>IR</a:t>
                      </a:r>
                      <a:endParaRPr lang="en-GB" sz="1000" b="0" strike="noStrike" spc="-1">
                        <a:solidFill>
                          <a:srgbClr val="FFFFFF"/>
                        </a:solidFill>
                        <a:latin typeface="Times New Roman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  <a:prstDash val="solid"/>
                    </a:lnL>
                    <a:lnR w="720">
                      <a:solidFill>
                        <a:srgbClr val="FFFFFF"/>
                      </a:solidFill>
                      <a:prstDash val="solid"/>
                    </a:lnR>
                    <a:lnT w="720">
                      <a:solidFill>
                        <a:srgbClr val="FFFFFF"/>
                      </a:solidFill>
                      <a:prstDash val="solid"/>
                    </a:lnT>
                    <a:lnB w="720">
                      <a:solidFill>
                        <a:srgbClr val="FFFFFF"/>
                      </a:solidFill>
                      <a:prstDash val="solid"/>
                    </a:lnB>
                    <a:solidFill>
                      <a:srgbClr val="47B8B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en-GB" sz="1000" b="0" strike="noStrike" spc="-1">
                          <a:solidFill>
                            <a:srgbClr val="FFFFFF"/>
                          </a:solidFill>
                          <a:latin typeface="Verdana"/>
                        </a:rPr>
                        <a:t>1 km at nadir</a:t>
                      </a:r>
                      <a:endParaRPr lang="en-GB" sz="1000" b="0" strike="noStrike" spc="-1">
                        <a:solidFill>
                          <a:srgbClr val="FFFFFF"/>
                        </a:solidFill>
                        <a:latin typeface="Times New Roman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  <a:prstDash val="solid"/>
                    </a:lnL>
                    <a:lnR w="720">
                      <a:solidFill>
                        <a:srgbClr val="FFFFFF"/>
                      </a:solidFill>
                      <a:prstDash val="solid"/>
                    </a:lnR>
                    <a:lnT w="720">
                      <a:solidFill>
                        <a:srgbClr val="FFFFFF"/>
                      </a:solidFill>
                      <a:prstDash val="solid"/>
                    </a:lnT>
                    <a:lnB w="720">
                      <a:solidFill>
                        <a:srgbClr val="FFFFFF"/>
                      </a:solidFill>
                      <a:prstDash val="solid"/>
                    </a:lnB>
                    <a:solidFill>
                      <a:srgbClr val="47B8B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000" b="0" strike="noStrike" spc="-1">
                          <a:solidFill>
                            <a:srgbClr val="FFFFFF"/>
                          </a:solidFill>
                          <a:latin typeface="Arial"/>
                        </a:rPr>
                        <a:t>2021</a:t>
                      </a: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  <a:prstDash val="solid"/>
                    </a:lnL>
                    <a:lnR w="720">
                      <a:solidFill>
                        <a:srgbClr val="FFFFFF"/>
                      </a:solidFill>
                      <a:prstDash val="solid"/>
                    </a:lnR>
                    <a:lnT w="720">
                      <a:solidFill>
                        <a:srgbClr val="FFFFFF"/>
                      </a:solidFill>
                      <a:prstDash val="solid"/>
                    </a:lnT>
                    <a:lnB w="720">
                      <a:solidFill>
                        <a:srgbClr val="FFFFFF"/>
                      </a:solidFill>
                      <a:prstDash val="solid"/>
                    </a:lnB>
                    <a:solidFill>
                      <a:srgbClr val="47B8B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000" b="0" strike="noStrike" spc="-1">
                          <a:solidFill>
                            <a:srgbClr val="FFFFFF"/>
                          </a:solidFill>
                          <a:latin typeface="Verdana"/>
                        </a:rPr>
                        <a:t>2019-2020*</a:t>
                      </a: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  <a:prstDash val="solid"/>
                    </a:lnL>
                    <a:lnR w="720">
                      <a:solidFill>
                        <a:srgbClr val="FFFFFF"/>
                      </a:solidFill>
                      <a:prstDash val="solid"/>
                    </a:lnR>
                    <a:lnT w="720">
                      <a:solidFill>
                        <a:srgbClr val="FFFFFF"/>
                      </a:solidFill>
                      <a:prstDash val="solid"/>
                    </a:lnT>
                    <a:lnB w="720">
                      <a:solidFill>
                        <a:srgbClr val="FFFFFF"/>
                      </a:solidFill>
                      <a:prstDash val="solid"/>
                    </a:lnB>
                    <a:solidFill>
                      <a:srgbClr val="47B8B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1112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fr-FR" sz="1000" b="0" strike="noStrike" spc="-1">
                          <a:solidFill>
                            <a:srgbClr val="000000"/>
                          </a:solidFill>
                          <a:latin typeface="Verdana"/>
                        </a:rPr>
                        <a:t>TERRA MODIS L2P v4.aa</a:t>
                      </a:r>
                      <a:endParaRPr lang="en-GB" sz="1000" b="0" strike="noStrike" spc="-1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  <a:prstDash val="solid"/>
                    </a:lnL>
                    <a:lnR w="720">
                      <a:solidFill>
                        <a:srgbClr val="FFFFFF"/>
                      </a:solidFill>
                      <a:prstDash val="solid"/>
                    </a:lnR>
                    <a:lnT w="720">
                      <a:solidFill>
                        <a:srgbClr val="FFFFFF"/>
                      </a:solidFill>
                      <a:prstDash val="solid"/>
                    </a:lnT>
                    <a:lnB w="720">
                      <a:solidFill>
                        <a:srgbClr val="FFFFFF"/>
                      </a:solidFill>
                      <a:prstDash val="soli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en-GB" sz="1000" b="0" strike="noStrike" spc="-1">
                          <a:solidFill>
                            <a:srgbClr val="000000"/>
                          </a:solidFill>
                          <a:latin typeface="Verdana"/>
                        </a:rPr>
                        <a:t>IR</a:t>
                      </a:r>
                      <a:endParaRPr lang="en-GB" sz="1000" b="0" strike="noStrike" spc="-1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  <a:prstDash val="solid"/>
                    </a:lnL>
                    <a:lnR w="720">
                      <a:solidFill>
                        <a:srgbClr val="FFFFFF"/>
                      </a:solidFill>
                      <a:prstDash val="solid"/>
                    </a:lnR>
                    <a:lnT w="720">
                      <a:solidFill>
                        <a:srgbClr val="FFFFFF"/>
                      </a:solidFill>
                      <a:prstDash val="solid"/>
                    </a:lnT>
                    <a:lnB w="720">
                      <a:solidFill>
                        <a:srgbClr val="FFFFFF"/>
                      </a:solidFill>
                      <a:prstDash val="soli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en-GB" sz="1000" b="0" strike="noStrike" spc="-1">
                          <a:solidFill>
                            <a:srgbClr val="000000"/>
                          </a:solidFill>
                          <a:latin typeface="Verdana"/>
                        </a:rPr>
                        <a:t>1 km at nadir</a:t>
                      </a:r>
                      <a:endParaRPr lang="en-GB" sz="1000" b="0" strike="noStrike" spc="-1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  <a:prstDash val="solid"/>
                    </a:lnL>
                    <a:lnR w="720">
                      <a:solidFill>
                        <a:srgbClr val="FFFFFF"/>
                      </a:solidFill>
                      <a:prstDash val="solid"/>
                    </a:lnR>
                    <a:lnT w="720">
                      <a:solidFill>
                        <a:srgbClr val="FFFFFF"/>
                      </a:solidFill>
                      <a:prstDash val="solid"/>
                    </a:lnT>
                    <a:lnB w="720">
                      <a:solidFill>
                        <a:srgbClr val="FFFFFF"/>
                      </a:solidFill>
                      <a:prstDash val="soli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000" b="0" strike="noStrike" spc="-1">
                          <a:solidFill>
                            <a:srgbClr val="000000"/>
                          </a:solidFill>
                          <a:latin typeface="Arial"/>
                        </a:rPr>
                        <a:t>2021</a:t>
                      </a: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  <a:prstDash val="solid"/>
                    </a:lnL>
                    <a:lnR w="720">
                      <a:solidFill>
                        <a:srgbClr val="FFFFFF"/>
                      </a:solidFill>
                      <a:prstDash val="solid"/>
                    </a:lnR>
                    <a:lnT w="720">
                      <a:solidFill>
                        <a:srgbClr val="FFFFFF"/>
                      </a:solidFill>
                      <a:prstDash val="solid"/>
                    </a:lnT>
                    <a:lnB w="720">
                      <a:solidFill>
                        <a:srgbClr val="FFFFFF"/>
                      </a:solidFill>
                      <a:prstDash val="soli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000" b="0" strike="noStrike" spc="-1">
                          <a:solidFill>
                            <a:srgbClr val="000000"/>
                          </a:solidFill>
                          <a:latin typeface="Verdana"/>
                        </a:rPr>
                        <a:t>2019-2020*</a:t>
                      </a: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  <a:prstDash val="solid"/>
                    </a:lnL>
                    <a:lnR w="720">
                      <a:solidFill>
                        <a:srgbClr val="FFFFFF"/>
                      </a:solidFill>
                      <a:prstDash val="solid"/>
                    </a:lnR>
                    <a:lnT w="720">
                      <a:solidFill>
                        <a:srgbClr val="FFFFFF"/>
                      </a:solidFill>
                      <a:prstDash val="solid"/>
                    </a:lnT>
                    <a:lnB w="720">
                      <a:solidFill>
                        <a:srgbClr val="FFFFFF"/>
                      </a:solidFill>
                      <a:prstDash val="solid"/>
                    </a:lnB>
                    <a:solidFill>
                      <a:srgbClr val="CC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1112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en-GB" sz="1000" b="0" strike="noStrike" spc="-1">
                          <a:solidFill>
                            <a:srgbClr val="FFFFFF"/>
                          </a:solidFill>
                          <a:latin typeface="Verdana"/>
                        </a:rPr>
                        <a:t>Sentinel 3A SLSTR L2P v4.aa</a:t>
                      </a:r>
                      <a:endParaRPr lang="en-GB" sz="1000" b="0" strike="noStrike" spc="-1">
                        <a:solidFill>
                          <a:srgbClr val="FFFFFF"/>
                        </a:solidFill>
                        <a:latin typeface="Times New Roman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  <a:prstDash val="solid"/>
                    </a:lnL>
                    <a:lnR w="720">
                      <a:solidFill>
                        <a:srgbClr val="FFFFFF"/>
                      </a:solidFill>
                      <a:prstDash val="solid"/>
                    </a:lnR>
                    <a:lnT w="720">
                      <a:solidFill>
                        <a:srgbClr val="FFFFFF"/>
                      </a:solidFill>
                      <a:prstDash val="solid"/>
                    </a:lnT>
                    <a:lnB w="720">
                      <a:solidFill>
                        <a:srgbClr val="FFFFFF"/>
                      </a:solidFill>
                      <a:prstDash val="solid"/>
                    </a:lnB>
                    <a:solidFill>
                      <a:srgbClr val="47B8B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en-GB" sz="1000" b="0" strike="noStrike" spc="-1">
                          <a:solidFill>
                            <a:srgbClr val="FFFFFF"/>
                          </a:solidFill>
                          <a:latin typeface="Verdana"/>
                        </a:rPr>
                        <a:t>IR</a:t>
                      </a:r>
                      <a:endParaRPr lang="en-GB" sz="1000" b="0" strike="noStrike" spc="-1">
                        <a:solidFill>
                          <a:srgbClr val="FFFFFF"/>
                        </a:solidFill>
                        <a:latin typeface="Times New Roman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  <a:prstDash val="solid"/>
                    </a:lnL>
                    <a:lnR w="720">
                      <a:solidFill>
                        <a:srgbClr val="FFFFFF"/>
                      </a:solidFill>
                      <a:prstDash val="solid"/>
                    </a:lnR>
                    <a:lnT w="720">
                      <a:solidFill>
                        <a:srgbClr val="FFFFFF"/>
                      </a:solidFill>
                      <a:prstDash val="solid"/>
                    </a:lnT>
                    <a:lnB w="720">
                      <a:solidFill>
                        <a:srgbClr val="FFFFFF"/>
                      </a:solidFill>
                      <a:prstDash val="solid"/>
                    </a:lnB>
                    <a:solidFill>
                      <a:srgbClr val="47B8B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en-GB" sz="1000" b="0" strike="noStrike" spc="-1">
                          <a:solidFill>
                            <a:srgbClr val="FFFFFF"/>
                          </a:solidFill>
                          <a:latin typeface="Verdana"/>
                        </a:rPr>
                        <a:t>1 km at nadir</a:t>
                      </a:r>
                      <a:endParaRPr lang="en-GB" sz="1000" b="0" strike="noStrike" spc="-1">
                        <a:solidFill>
                          <a:srgbClr val="FFFFFF"/>
                        </a:solidFill>
                        <a:latin typeface="Times New Roman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  <a:prstDash val="solid"/>
                    </a:lnL>
                    <a:lnR w="720">
                      <a:solidFill>
                        <a:srgbClr val="FFFFFF"/>
                      </a:solidFill>
                      <a:prstDash val="solid"/>
                    </a:lnR>
                    <a:lnT w="720">
                      <a:solidFill>
                        <a:srgbClr val="FFFFFF"/>
                      </a:solidFill>
                      <a:prstDash val="solid"/>
                    </a:lnT>
                    <a:lnB w="720">
                      <a:solidFill>
                        <a:srgbClr val="FFFFFF"/>
                      </a:solidFill>
                      <a:prstDash val="solid"/>
                    </a:lnB>
                    <a:solidFill>
                      <a:srgbClr val="47B8B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000" b="0" strike="noStrike" spc="-1">
                          <a:solidFill>
                            <a:srgbClr val="FFFFFF"/>
                          </a:solidFill>
                          <a:latin typeface="Arial"/>
                        </a:rPr>
                        <a:t>2021</a:t>
                      </a: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  <a:prstDash val="solid"/>
                    </a:lnL>
                    <a:lnR w="720">
                      <a:solidFill>
                        <a:srgbClr val="FFFFFF"/>
                      </a:solidFill>
                      <a:prstDash val="solid"/>
                    </a:lnR>
                    <a:lnT w="720">
                      <a:solidFill>
                        <a:srgbClr val="FFFFFF"/>
                      </a:solidFill>
                      <a:prstDash val="solid"/>
                    </a:lnT>
                    <a:lnB w="720">
                      <a:solidFill>
                        <a:srgbClr val="FFFFFF"/>
                      </a:solidFill>
                      <a:prstDash val="solid"/>
                    </a:lnB>
                    <a:solidFill>
                      <a:srgbClr val="47B8B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000" b="0" strike="noStrike" spc="-1">
                          <a:solidFill>
                            <a:srgbClr val="FFFFFF"/>
                          </a:solidFill>
                          <a:latin typeface="Verdana"/>
                        </a:rPr>
                        <a:t>2019-2023*</a:t>
                      </a: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  <a:prstDash val="solid"/>
                    </a:lnL>
                    <a:lnR w="720">
                      <a:solidFill>
                        <a:srgbClr val="FFFFFF"/>
                      </a:solidFill>
                      <a:prstDash val="solid"/>
                    </a:lnR>
                    <a:lnT w="720">
                      <a:solidFill>
                        <a:srgbClr val="FFFFFF"/>
                      </a:solidFill>
                      <a:prstDash val="solid"/>
                    </a:lnT>
                    <a:lnB w="720">
                      <a:solidFill>
                        <a:srgbClr val="FFFFFF"/>
                      </a:solidFill>
                      <a:prstDash val="solid"/>
                    </a:lnB>
                    <a:solidFill>
                      <a:srgbClr val="47B8B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1184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fr-FR" sz="1000" b="0" strike="noStrike" spc="-1">
                          <a:solidFill>
                            <a:srgbClr val="000000"/>
                          </a:solidFill>
                          <a:latin typeface="Verdana"/>
                        </a:rPr>
                        <a:t>Sentinel 3B SLSTR L2P v4.aa </a:t>
                      </a:r>
                      <a:endParaRPr lang="en-GB" sz="1000" b="0" strike="noStrike" spc="-1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  <a:prstDash val="solid"/>
                    </a:lnL>
                    <a:lnR w="720">
                      <a:solidFill>
                        <a:srgbClr val="FFFFFF"/>
                      </a:solidFill>
                      <a:prstDash val="solid"/>
                    </a:lnR>
                    <a:lnT w="720">
                      <a:solidFill>
                        <a:srgbClr val="FFFFFF"/>
                      </a:solidFill>
                      <a:prstDash val="solid"/>
                    </a:lnT>
                    <a:lnB w="720">
                      <a:solidFill>
                        <a:srgbClr val="FFFFFF"/>
                      </a:solidFill>
                      <a:prstDash val="soli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en-GB" sz="1000" b="0" strike="noStrike" spc="-1">
                          <a:solidFill>
                            <a:srgbClr val="000000"/>
                          </a:solidFill>
                          <a:latin typeface="Verdana"/>
                        </a:rPr>
                        <a:t>IR</a:t>
                      </a:r>
                      <a:endParaRPr lang="en-GB" sz="1000" b="0" strike="noStrike" spc="-1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  <a:prstDash val="solid"/>
                    </a:lnL>
                    <a:lnR w="720">
                      <a:solidFill>
                        <a:srgbClr val="FFFFFF"/>
                      </a:solidFill>
                      <a:prstDash val="solid"/>
                    </a:lnR>
                    <a:lnT w="720">
                      <a:solidFill>
                        <a:srgbClr val="FFFFFF"/>
                      </a:solidFill>
                      <a:prstDash val="solid"/>
                    </a:lnT>
                    <a:lnB w="720">
                      <a:solidFill>
                        <a:srgbClr val="FFFFFF"/>
                      </a:solidFill>
                      <a:prstDash val="soli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en-GB" sz="1000" b="0" strike="noStrike" spc="-1">
                          <a:solidFill>
                            <a:srgbClr val="000000"/>
                          </a:solidFill>
                          <a:latin typeface="Verdana"/>
                        </a:rPr>
                        <a:t>1 km at nadir</a:t>
                      </a:r>
                      <a:endParaRPr lang="en-GB" sz="1000" b="0" strike="noStrike" spc="-1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  <a:prstDash val="solid"/>
                    </a:lnL>
                    <a:lnR w="720">
                      <a:solidFill>
                        <a:srgbClr val="FFFFFF"/>
                      </a:solidFill>
                      <a:prstDash val="solid"/>
                    </a:lnR>
                    <a:lnT w="720">
                      <a:solidFill>
                        <a:srgbClr val="FFFFFF"/>
                      </a:solidFill>
                      <a:prstDash val="solid"/>
                    </a:lnT>
                    <a:lnB w="720">
                      <a:solidFill>
                        <a:srgbClr val="FFFFFF"/>
                      </a:solidFill>
                      <a:prstDash val="soli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000" b="0" strike="noStrike" spc="-1">
                          <a:solidFill>
                            <a:srgbClr val="000000"/>
                          </a:solidFill>
                          <a:latin typeface="Arial"/>
                        </a:rPr>
                        <a:t>2021</a:t>
                      </a: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  <a:prstDash val="solid"/>
                    </a:lnL>
                    <a:lnR w="720">
                      <a:solidFill>
                        <a:srgbClr val="FFFFFF"/>
                      </a:solidFill>
                      <a:prstDash val="solid"/>
                    </a:lnR>
                    <a:lnT w="720">
                      <a:solidFill>
                        <a:srgbClr val="FFFFFF"/>
                      </a:solidFill>
                      <a:prstDash val="solid"/>
                    </a:lnT>
                    <a:lnB w="720">
                      <a:solidFill>
                        <a:srgbClr val="FFFFFF"/>
                      </a:solidFill>
                      <a:prstDash val="soli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000" b="0" strike="noStrike" spc="-1">
                          <a:solidFill>
                            <a:srgbClr val="000000"/>
                          </a:solidFill>
                          <a:latin typeface="Verdana"/>
                        </a:rPr>
                        <a:t>2019-2023*</a:t>
                      </a: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  <a:prstDash val="solid"/>
                    </a:lnL>
                    <a:lnR w="720">
                      <a:solidFill>
                        <a:srgbClr val="FFFFFF"/>
                      </a:solidFill>
                      <a:prstDash val="solid"/>
                    </a:lnR>
                    <a:lnT w="720">
                      <a:solidFill>
                        <a:srgbClr val="FFFFFF"/>
                      </a:solidFill>
                      <a:prstDash val="solid"/>
                    </a:lnT>
                    <a:lnB w="720">
                      <a:solidFill>
                        <a:srgbClr val="FFFFFF"/>
                      </a:solidFill>
                      <a:prstDash val="solid"/>
                    </a:lnB>
                    <a:solidFill>
                      <a:srgbClr val="CC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7" name="PlaceHolder 1"/>
          <p:cNvSpPr>
            <a:spLocks noGrp="1"/>
          </p:cNvSpPr>
          <p:nvPr>
            <p:ph type="title"/>
          </p:nvPr>
        </p:nvSpPr>
        <p:spPr>
          <a:xfrm>
            <a:off x="774720" y="158760"/>
            <a:ext cx="6955920" cy="42984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numCol="1" spcCol="0" anchor="ctr">
            <a:noAutofit/>
          </a:bodyPr>
          <a:lstStyle/>
          <a:p>
            <a:pPr indent="0">
              <a:lnSpc>
                <a:spcPct val="100000"/>
              </a:lnSpc>
              <a:buNone/>
            </a:pPr>
            <a:r>
              <a:rPr lang="en-GB" sz="2200" b="0" strike="noStrike" spc="-1">
                <a:solidFill>
                  <a:srgbClr val="FFFFFF"/>
                </a:solidFill>
                <a:latin typeface="Verdana"/>
              </a:rPr>
              <a:t>Validation Strategy</a:t>
            </a:r>
            <a:endParaRPr lang="en-GB" sz="2200" b="0" strike="noStrike" spc="-1">
              <a:solidFill>
                <a:srgbClr val="FFFFFF"/>
              </a:solidFill>
              <a:latin typeface="Verdana"/>
              <a:ea typeface="MS PGothic"/>
            </a:endParaRPr>
          </a:p>
        </p:txBody>
      </p:sp>
      <p:sp>
        <p:nvSpPr>
          <p:cNvPr id="398" name="PlaceHolder 2"/>
          <p:cNvSpPr>
            <a:spLocks noGrp="1"/>
          </p:cNvSpPr>
          <p:nvPr>
            <p:ph/>
          </p:nvPr>
        </p:nvSpPr>
        <p:spPr>
          <a:xfrm>
            <a:off x="173160" y="792000"/>
            <a:ext cx="4506840" cy="382392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numCol="1" spcCol="0" anchor="t">
            <a:noAutofit/>
          </a:bodyPr>
          <a:lstStyle/>
          <a:p>
            <a:pPr marL="432000" indent="-324000">
              <a:lnSpc>
                <a:spcPct val="119000"/>
              </a:lnSpc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GB" sz="1600" b="0" strike="noStrike" spc="-1">
                <a:solidFill>
                  <a:schemeClr val="lt2"/>
                </a:solidFill>
                <a:latin typeface="Verdana"/>
              </a:rPr>
              <a:t>Using in situ observations  </a:t>
            </a:r>
            <a:endParaRPr lang="en-GB" sz="1600" b="0" strike="noStrike" spc="-1">
              <a:solidFill>
                <a:schemeClr val="lt2"/>
              </a:solidFill>
              <a:latin typeface="Verdana"/>
              <a:ea typeface="MS PGothic"/>
            </a:endParaRPr>
          </a:p>
          <a:p>
            <a:pPr marL="864000" lvl="1" indent="-324000">
              <a:lnSpc>
                <a:spcPct val="119000"/>
              </a:lnSpc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GB" sz="1600" b="0" strike="noStrike" spc="-1">
                <a:solidFill>
                  <a:schemeClr val="lt2"/>
                </a:solidFill>
                <a:latin typeface="Verdana"/>
                <a:ea typeface="MS PGothic"/>
              </a:rPr>
              <a:t>of </a:t>
            </a:r>
            <a:r>
              <a:rPr lang="en-GB" sz="1600" b="0" strike="noStrike" spc="-1">
                <a:solidFill>
                  <a:schemeClr val="lt2"/>
                </a:solidFill>
                <a:latin typeface="Verdana"/>
              </a:rPr>
              <a:t>T2air from Seasonal Ice Mass Balance Buoy 3 (SIMB3) for SSP and L4 SST/IST</a:t>
            </a:r>
          </a:p>
          <a:p>
            <a:pPr marL="864000" lvl="1" indent="-324000">
              <a:lnSpc>
                <a:spcPct val="119000"/>
              </a:lnSpc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GB" sz="1600" b="0" strike="noStrike" spc="-1">
                <a:solidFill>
                  <a:schemeClr val="lt2"/>
                </a:solidFill>
                <a:latin typeface="Verdana"/>
              </a:rPr>
              <a:t>of T2air and IST from the automated Qaanaaq weather station for L4 SST/IST</a:t>
            </a:r>
          </a:p>
        </p:txBody>
      </p:sp>
      <p:sp>
        <p:nvSpPr>
          <p:cNvPr id="399" name="CustomShape 2"/>
          <p:cNvSpPr/>
          <p:nvPr/>
        </p:nvSpPr>
        <p:spPr>
          <a:xfrm>
            <a:off x="4860000" y="4104360"/>
            <a:ext cx="3960000" cy="6469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 defTabSz="914400">
              <a:lnSpc>
                <a:spcPct val="119000"/>
              </a:lnSpc>
              <a:spcBef>
                <a:spcPts val="320"/>
              </a:spcBef>
              <a:tabLst>
                <a:tab pos="0" algn="l"/>
              </a:tabLst>
            </a:pPr>
            <a:r>
              <a:rPr lang="en-GB" sz="1600" b="1" strike="noStrike" spc="-1">
                <a:solidFill>
                  <a:srgbClr val="55308D"/>
                </a:solidFill>
                <a:latin typeface="Verdana"/>
                <a:ea typeface="DejaVu Sans"/>
              </a:rPr>
              <a:t>In situ SIMB3 stations in 2021 and Qaanaaq AWS</a:t>
            </a:r>
            <a:endParaRPr lang="en-GB" sz="1600" b="0" strike="noStrike" spc="-1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400" name="Picture 399"/>
          <p:cNvPicPr/>
          <p:nvPr/>
        </p:nvPicPr>
        <p:blipFill>
          <a:blip r:embed="rId2"/>
          <a:srcRect t="3640" b="1505"/>
          <a:stretch/>
        </p:blipFill>
        <p:spPr>
          <a:xfrm>
            <a:off x="4741920" y="792000"/>
            <a:ext cx="4006080" cy="341964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1" name="PlaceHolder 1"/>
          <p:cNvSpPr>
            <a:spLocks noGrp="1"/>
          </p:cNvSpPr>
          <p:nvPr>
            <p:ph type="title"/>
          </p:nvPr>
        </p:nvSpPr>
        <p:spPr>
          <a:xfrm>
            <a:off x="774720" y="158760"/>
            <a:ext cx="6955920" cy="42984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numCol="1" spcCol="0" anchor="ctr">
            <a:noAutofit/>
          </a:bodyPr>
          <a:lstStyle/>
          <a:p>
            <a:pPr indent="0">
              <a:lnSpc>
                <a:spcPct val="100000"/>
              </a:lnSpc>
              <a:buNone/>
            </a:pPr>
            <a:r>
              <a:rPr lang="en-GB" sz="2200" b="0" strike="noStrike" spc="-1">
                <a:solidFill>
                  <a:srgbClr val="FFFFFF"/>
                </a:solidFill>
                <a:latin typeface="Verdana"/>
              </a:rPr>
              <a:t>Example of input data, L3S &amp; L4 SST/IST: 16/05/21</a:t>
            </a:r>
            <a:endParaRPr lang="en-GB" sz="2200" b="0" strike="noStrike" spc="-1">
              <a:solidFill>
                <a:srgbClr val="FFFFFF"/>
              </a:solidFill>
              <a:latin typeface="Verdana"/>
              <a:ea typeface="MS PGothic"/>
            </a:endParaRPr>
          </a:p>
        </p:txBody>
      </p:sp>
      <p:sp>
        <p:nvSpPr>
          <p:cNvPr id="402" name="PlaceHolder 2"/>
          <p:cNvSpPr>
            <a:spLocks noGrp="1"/>
          </p:cNvSpPr>
          <p:nvPr>
            <p:ph/>
          </p:nvPr>
        </p:nvSpPr>
        <p:spPr>
          <a:xfrm>
            <a:off x="173160" y="792000"/>
            <a:ext cx="8746920" cy="382392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numCol="1" spcCol="0" anchor="t">
            <a:noAutofit/>
          </a:bodyPr>
          <a:lstStyle/>
          <a:p>
            <a:pPr marL="432000" indent="-324000">
              <a:lnSpc>
                <a:spcPct val="119000"/>
              </a:lnSpc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GB" sz="1600" b="0" strike="noStrike" spc="-1">
                <a:solidFill>
                  <a:schemeClr val="lt2"/>
                </a:solidFill>
                <a:latin typeface="Verdana"/>
              </a:rPr>
              <a:t>Input data </a:t>
            </a:r>
            <a:endParaRPr lang="en-GB" sz="1600" b="0" strike="noStrike" spc="-1">
              <a:solidFill>
                <a:schemeClr val="lt2"/>
              </a:solidFill>
              <a:latin typeface="Verdana"/>
              <a:ea typeface="MS PGothic"/>
            </a:endParaRPr>
          </a:p>
          <a:p>
            <a:pPr marL="864000" lvl="1" indent="-324000">
              <a:lnSpc>
                <a:spcPct val="119000"/>
              </a:lnSpc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GB" sz="1600" b="0" strike="noStrike" spc="-1">
                <a:solidFill>
                  <a:schemeClr val="lt2"/>
                </a:solidFill>
                <a:latin typeface="Verdana"/>
              </a:rPr>
              <a:t>MODIS</a:t>
            </a:r>
            <a:endParaRPr lang="en-GB" sz="1600" b="0" strike="noStrike" spc="-1">
              <a:solidFill>
                <a:schemeClr val="lt2"/>
              </a:solidFill>
              <a:latin typeface="Verdana"/>
              <a:ea typeface="MS PGothic"/>
            </a:endParaRPr>
          </a:p>
          <a:p>
            <a:pPr marL="864000" lvl="1" indent="-324000">
              <a:lnSpc>
                <a:spcPct val="119000"/>
              </a:lnSpc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GB" sz="1600" b="0" strike="noStrike" spc="-1">
                <a:solidFill>
                  <a:schemeClr val="lt2"/>
                </a:solidFill>
                <a:latin typeface="Verdana"/>
              </a:rPr>
              <a:t>SLSTR</a:t>
            </a:r>
            <a:endParaRPr lang="en-GB" sz="1600" b="0" strike="noStrike" spc="-1">
              <a:solidFill>
                <a:schemeClr val="lt2"/>
              </a:solidFill>
              <a:latin typeface="Verdana"/>
              <a:ea typeface="MS PGothic"/>
            </a:endParaRPr>
          </a:p>
          <a:p>
            <a:pPr marL="864000" lvl="1" indent="-324000">
              <a:lnSpc>
                <a:spcPct val="119000"/>
              </a:lnSpc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GB" sz="1600" b="0" strike="noStrike" spc="-1">
                <a:solidFill>
                  <a:schemeClr val="lt2"/>
                </a:solidFill>
                <a:latin typeface="Verdana"/>
              </a:rPr>
              <a:t>AASTI (AVHRR based)</a:t>
            </a:r>
            <a:endParaRPr lang="en-GB" sz="1600" b="0" strike="noStrike" spc="-1">
              <a:solidFill>
                <a:schemeClr val="lt2"/>
              </a:solidFill>
              <a:latin typeface="Verdana"/>
              <a:ea typeface="MS PGothic"/>
            </a:endParaRPr>
          </a:p>
          <a:p>
            <a:pPr marL="432000" indent="-324000">
              <a:lnSpc>
                <a:spcPct val="119000"/>
              </a:lnSpc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GB" sz="1600" b="0" strike="noStrike" spc="-1">
                <a:solidFill>
                  <a:schemeClr val="lt2"/>
                </a:solidFill>
                <a:latin typeface="Verdana"/>
              </a:rPr>
              <a:t>Output L3S and L4 SST/IST</a:t>
            </a:r>
          </a:p>
          <a:p>
            <a:pPr marL="432000" indent="0">
              <a:lnSpc>
                <a:spcPct val="119000"/>
              </a:lnSpc>
              <a:spcBef>
                <a:spcPts val="1417"/>
              </a:spcBef>
              <a:buNone/>
            </a:pPr>
            <a:endParaRPr lang="en-GB" sz="1600" b="0" strike="noStrike" spc="-1">
              <a:solidFill>
                <a:schemeClr val="lt2"/>
              </a:solidFill>
              <a:latin typeface="Verdana"/>
              <a:ea typeface="MS PGothic"/>
            </a:endParaRPr>
          </a:p>
          <a:p>
            <a:pPr marL="432000" indent="0">
              <a:lnSpc>
                <a:spcPct val="119000"/>
              </a:lnSpc>
              <a:spcBef>
                <a:spcPts val="1417"/>
              </a:spcBef>
              <a:buNone/>
            </a:pPr>
            <a:endParaRPr lang="en-GB" sz="1600" b="0" strike="noStrike" spc="-1">
              <a:solidFill>
                <a:schemeClr val="lt2"/>
              </a:solidFill>
              <a:latin typeface="Verdana"/>
              <a:ea typeface="MS PGothic"/>
            </a:endParaRPr>
          </a:p>
          <a:p>
            <a:pPr marL="432000" indent="0">
              <a:lnSpc>
                <a:spcPct val="119000"/>
              </a:lnSpc>
              <a:spcBef>
                <a:spcPts val="1417"/>
              </a:spcBef>
              <a:buNone/>
            </a:pPr>
            <a:endParaRPr lang="en-GB" sz="1600" b="0" strike="noStrike" spc="-1">
              <a:solidFill>
                <a:schemeClr val="lt2"/>
              </a:solidFill>
              <a:latin typeface="Verdana"/>
              <a:ea typeface="MS PGothic"/>
            </a:endParaRPr>
          </a:p>
          <a:p>
            <a:pPr marL="432000" indent="0">
              <a:lnSpc>
                <a:spcPct val="119000"/>
              </a:lnSpc>
              <a:spcBef>
                <a:spcPts val="1417"/>
              </a:spcBef>
              <a:buNone/>
            </a:pPr>
            <a:endParaRPr lang="en-GB" sz="1600" b="0" strike="noStrike" spc="-1">
              <a:solidFill>
                <a:schemeClr val="lt2"/>
              </a:solidFill>
              <a:latin typeface="Verdana"/>
              <a:ea typeface="MS PGothic"/>
            </a:endParaRPr>
          </a:p>
          <a:p>
            <a:pPr marL="432000" indent="0">
              <a:lnSpc>
                <a:spcPct val="119000"/>
              </a:lnSpc>
              <a:spcBef>
                <a:spcPts val="1417"/>
              </a:spcBef>
              <a:buNone/>
            </a:pPr>
            <a:endParaRPr lang="en-GB" sz="1600" b="0" strike="noStrike" spc="-1">
              <a:solidFill>
                <a:schemeClr val="lt2"/>
              </a:solidFill>
              <a:latin typeface="Verdana"/>
              <a:ea typeface="MS PGothic"/>
            </a:endParaRPr>
          </a:p>
          <a:p>
            <a:pPr marL="432000" indent="0">
              <a:lnSpc>
                <a:spcPct val="119000"/>
              </a:lnSpc>
              <a:spcBef>
                <a:spcPts val="1417"/>
              </a:spcBef>
              <a:buNone/>
            </a:pPr>
            <a:r>
              <a:rPr lang="en-GB" sz="1600" b="0" strike="noStrike" spc="-1">
                <a:solidFill>
                  <a:schemeClr val="lt2"/>
                </a:solidFill>
                <a:latin typeface="Verdana"/>
              </a:rPr>
              <a:t>.</a:t>
            </a:r>
            <a:endParaRPr lang="en-GB" sz="1600" b="0" strike="noStrike" spc="-1">
              <a:solidFill>
                <a:schemeClr val="lt2"/>
              </a:solidFill>
              <a:latin typeface="Verdana"/>
              <a:ea typeface="MS PGothic"/>
            </a:endParaRPr>
          </a:p>
          <a:p>
            <a:pPr marL="432000" indent="0">
              <a:lnSpc>
                <a:spcPct val="119000"/>
              </a:lnSpc>
              <a:spcBef>
                <a:spcPts val="1417"/>
              </a:spcBef>
              <a:buNone/>
            </a:pPr>
            <a:endParaRPr lang="en-GB" sz="1600" b="0" strike="noStrike" spc="-1">
              <a:solidFill>
                <a:schemeClr val="lt2"/>
              </a:solidFill>
              <a:latin typeface="Verdana"/>
              <a:ea typeface="MS PGothic"/>
            </a:endParaRPr>
          </a:p>
        </p:txBody>
      </p:sp>
      <p:pic>
        <p:nvPicPr>
          <p:cNvPr id="403" name="Picture 402"/>
          <p:cNvPicPr/>
          <p:nvPr/>
        </p:nvPicPr>
        <p:blipFill>
          <a:blip r:embed="rId2"/>
          <a:srcRect b="4708"/>
          <a:stretch/>
        </p:blipFill>
        <p:spPr>
          <a:xfrm>
            <a:off x="4860000" y="756000"/>
            <a:ext cx="4155480" cy="395964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4" name="PlaceHolder 1"/>
          <p:cNvSpPr>
            <a:spLocks noGrp="1"/>
          </p:cNvSpPr>
          <p:nvPr>
            <p:ph type="title"/>
          </p:nvPr>
        </p:nvSpPr>
        <p:spPr>
          <a:xfrm>
            <a:off x="774720" y="158760"/>
            <a:ext cx="6955920" cy="42984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numCol="1" spcCol="0" anchor="ctr">
            <a:noAutofit/>
          </a:bodyPr>
          <a:lstStyle/>
          <a:p>
            <a:pPr indent="0">
              <a:lnSpc>
                <a:spcPct val="100000"/>
              </a:lnSpc>
              <a:buNone/>
            </a:pPr>
            <a:r>
              <a:rPr lang="en-GB" sz="2200" b="0" strike="noStrike" spc="-1">
                <a:solidFill>
                  <a:srgbClr val="FFFFFF"/>
                </a:solidFill>
                <a:latin typeface="Verdana"/>
              </a:rPr>
              <a:t>Validation Results for SSP, 2021</a:t>
            </a:r>
            <a:endParaRPr lang="en-GB" sz="2200" b="0" strike="noStrike" spc="-1">
              <a:solidFill>
                <a:srgbClr val="FFFFFF"/>
              </a:solidFill>
              <a:latin typeface="Verdana"/>
              <a:ea typeface="MS PGothic"/>
            </a:endParaRPr>
          </a:p>
        </p:txBody>
      </p:sp>
      <p:sp>
        <p:nvSpPr>
          <p:cNvPr id="405" name="PlaceHolder 2"/>
          <p:cNvSpPr>
            <a:spLocks noGrp="1"/>
          </p:cNvSpPr>
          <p:nvPr>
            <p:ph/>
          </p:nvPr>
        </p:nvSpPr>
        <p:spPr>
          <a:xfrm>
            <a:off x="173160" y="792000"/>
            <a:ext cx="8646840" cy="382392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numCol="1" spcCol="0" anchor="t">
            <a:noAutofit/>
          </a:bodyPr>
          <a:lstStyle/>
          <a:p>
            <a:pPr marL="432000" indent="-324000">
              <a:lnSpc>
                <a:spcPct val="119000"/>
              </a:lnSpc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GB" sz="1600" b="0" strike="noStrike" spc="-1">
                <a:solidFill>
                  <a:schemeClr val="lt2"/>
                </a:solidFill>
                <a:latin typeface="Verdana"/>
              </a:rPr>
              <a:t>Lowest mean bias and RMS against SIMB3 for MODIS/T.</a:t>
            </a:r>
            <a:endParaRPr lang="en-GB" sz="1600" b="0" strike="noStrike" spc="-1">
              <a:solidFill>
                <a:schemeClr val="lt2"/>
              </a:solidFill>
              <a:latin typeface="Verdana"/>
              <a:ea typeface="MS PGothic"/>
            </a:endParaRPr>
          </a:p>
          <a:p>
            <a:pPr marL="432000" indent="-324000">
              <a:lnSpc>
                <a:spcPct val="119000"/>
              </a:lnSpc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GB" sz="1600" b="0" strike="noStrike" spc="-1">
                <a:solidFill>
                  <a:schemeClr val="lt2"/>
                </a:solidFill>
                <a:latin typeface="Verdana"/>
              </a:rPr>
              <a:t>The L3 Super-Collated DMI product shows the lowest standard deviation.</a:t>
            </a:r>
            <a:endParaRPr lang="en-GB" sz="1600" b="0" strike="noStrike" spc="-1">
              <a:solidFill>
                <a:schemeClr val="lt2"/>
              </a:solidFill>
              <a:latin typeface="Verdana"/>
              <a:ea typeface="MS PGothic"/>
            </a:endParaRPr>
          </a:p>
        </p:txBody>
      </p:sp>
      <p:graphicFrame>
        <p:nvGraphicFramePr>
          <p:cNvPr id="406" name="Table 3"/>
          <p:cNvGraphicFramePr/>
          <p:nvPr/>
        </p:nvGraphicFramePr>
        <p:xfrm>
          <a:off x="612360" y="1908360"/>
          <a:ext cx="7752960" cy="2133600"/>
        </p:xfrm>
        <a:graphic>
          <a:graphicData uri="http://schemas.openxmlformats.org/drawingml/2006/table">
            <a:tbl>
              <a:tblPr/>
              <a:tblGrid>
                <a:gridCol w="169164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794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3094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4868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4238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66760"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</a:pPr>
                      <a:r>
                        <a:rPr lang="en-DK" sz="1400" b="1" strike="noStrike" spc="-1">
                          <a:solidFill>
                            <a:srgbClr val="000000"/>
                          </a:solidFill>
                          <a:latin typeface="Calibri"/>
                          <a:ea typeface="DejaVu Sans"/>
                        </a:rPr>
                        <a:t>Product</a:t>
                      </a:r>
                      <a:endParaRPr lang="en-GB" sz="1400" b="0" strike="noStrike" spc="-1">
                        <a:solidFill>
                          <a:srgbClr val="FFFFFF"/>
                        </a:solidFill>
                        <a:latin typeface="Times New Roman"/>
                      </a:endParaRPr>
                    </a:p>
                  </a:txBody>
                  <a:tcPr marL="36000" marR="36000">
                    <a:lnL w="7200">
                      <a:solidFill>
                        <a:srgbClr val="FFFFFF"/>
                      </a:solidFill>
                      <a:prstDash val="solid"/>
                    </a:lnL>
                    <a:lnR w="7200">
                      <a:solidFill>
                        <a:srgbClr val="FFFFFF"/>
                      </a:solidFill>
                      <a:prstDash val="solid"/>
                    </a:lnR>
                    <a:lnT w="7200">
                      <a:solidFill>
                        <a:srgbClr val="FFFFFF"/>
                      </a:solidFill>
                      <a:prstDash val="solid"/>
                    </a:lnT>
                    <a:lnB w="7200">
                      <a:solidFill>
                        <a:srgbClr val="FFFFFF"/>
                      </a:solidFill>
                      <a:prstDash val="solid"/>
                    </a:lnB>
                    <a:solidFill>
                      <a:srgbClr val="50938A"/>
                    </a:solidFill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</a:pPr>
                      <a:r>
                        <a:rPr lang="en-DK" sz="1400" b="1" strike="noStrike" spc="-1">
                          <a:solidFill>
                            <a:srgbClr val="000000"/>
                          </a:solidFill>
                          <a:latin typeface="Calibri"/>
                          <a:ea typeface="DejaVu Sans"/>
                        </a:rPr>
                        <a:t>Mean Bias </a:t>
                      </a:r>
                      <a:endParaRPr lang="en-GB" sz="1400" b="0" strike="noStrike" spc="-1">
                        <a:solidFill>
                          <a:srgbClr val="FFFFFF"/>
                        </a:solidFill>
                        <a:latin typeface="Times New Roman"/>
                      </a:endParaRPr>
                    </a:p>
                  </a:txBody>
                  <a:tcPr marL="36000" marR="36000">
                    <a:lnL w="7200">
                      <a:solidFill>
                        <a:srgbClr val="FFFFFF"/>
                      </a:solidFill>
                      <a:prstDash val="solid"/>
                    </a:lnL>
                    <a:lnR w="7200">
                      <a:solidFill>
                        <a:srgbClr val="FFFFFF"/>
                      </a:solidFill>
                      <a:prstDash val="solid"/>
                    </a:lnR>
                    <a:lnT w="7200">
                      <a:solidFill>
                        <a:srgbClr val="FFFFFF"/>
                      </a:solidFill>
                      <a:prstDash val="solid"/>
                    </a:lnT>
                    <a:lnB w="7200">
                      <a:solidFill>
                        <a:srgbClr val="FFFFFF"/>
                      </a:solidFill>
                      <a:prstDash val="solid"/>
                    </a:lnB>
                    <a:solidFill>
                      <a:srgbClr val="50938A"/>
                    </a:solidFill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</a:pPr>
                      <a:r>
                        <a:rPr lang="en-DK" sz="1400" b="1" strike="noStrike" spc="-1">
                          <a:solidFill>
                            <a:srgbClr val="000000"/>
                          </a:solidFill>
                          <a:latin typeface="Calibri"/>
                          <a:ea typeface="DejaVu Sans"/>
                        </a:rPr>
                        <a:t>Standard Deviation</a:t>
                      </a:r>
                      <a:endParaRPr lang="en-GB" sz="1400" b="0" strike="noStrike" spc="-1">
                        <a:solidFill>
                          <a:srgbClr val="FFFFFF"/>
                        </a:solidFill>
                        <a:latin typeface="Times New Roman"/>
                      </a:endParaRPr>
                    </a:p>
                  </a:txBody>
                  <a:tcPr marL="36000" marR="36000">
                    <a:lnL w="7200">
                      <a:solidFill>
                        <a:srgbClr val="FFFFFF"/>
                      </a:solidFill>
                      <a:prstDash val="solid"/>
                    </a:lnL>
                    <a:lnR w="7200">
                      <a:solidFill>
                        <a:srgbClr val="FFFFFF"/>
                      </a:solidFill>
                      <a:prstDash val="solid"/>
                    </a:lnR>
                    <a:lnT w="7200">
                      <a:solidFill>
                        <a:srgbClr val="FFFFFF"/>
                      </a:solidFill>
                      <a:prstDash val="solid"/>
                    </a:lnT>
                    <a:lnB w="7200">
                      <a:solidFill>
                        <a:srgbClr val="FFFFFF"/>
                      </a:solidFill>
                      <a:prstDash val="solid"/>
                    </a:lnB>
                    <a:solidFill>
                      <a:srgbClr val="50938A"/>
                    </a:solidFill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</a:pPr>
                      <a:r>
                        <a:rPr lang="en-DK" sz="1400" b="1" strike="noStrike" spc="-1">
                          <a:solidFill>
                            <a:srgbClr val="000000"/>
                          </a:solidFill>
                          <a:latin typeface="Calibri"/>
                          <a:ea typeface="DejaVu Sans"/>
                        </a:rPr>
                        <a:t>RMS</a:t>
                      </a:r>
                      <a:r>
                        <a:rPr lang="en-DK" sz="1400" b="0" strike="noStrike" spc="-1">
                          <a:solidFill>
                            <a:srgbClr val="000000"/>
                          </a:solidFill>
                          <a:latin typeface="Calibri"/>
                          <a:ea typeface="DejaVu Sans"/>
                        </a:rPr>
                        <a:t> </a:t>
                      </a:r>
                      <a:endParaRPr lang="en-GB" sz="1400" b="0" strike="noStrike" spc="-1">
                        <a:solidFill>
                          <a:srgbClr val="FFFFFF"/>
                        </a:solidFill>
                        <a:latin typeface="Times New Roman"/>
                      </a:endParaRPr>
                    </a:p>
                  </a:txBody>
                  <a:tcPr marL="36000" marR="36000">
                    <a:lnL w="7200">
                      <a:solidFill>
                        <a:srgbClr val="FFFFFF"/>
                      </a:solidFill>
                      <a:prstDash val="solid"/>
                    </a:lnL>
                    <a:lnR w="7200">
                      <a:solidFill>
                        <a:srgbClr val="FFFFFF"/>
                      </a:solidFill>
                      <a:prstDash val="solid"/>
                    </a:lnR>
                    <a:lnT w="7200">
                      <a:solidFill>
                        <a:srgbClr val="FFFFFF"/>
                      </a:solidFill>
                      <a:prstDash val="solid"/>
                    </a:lnT>
                    <a:lnB w="7200">
                      <a:solidFill>
                        <a:srgbClr val="FFFFFF"/>
                      </a:solidFill>
                      <a:prstDash val="solid"/>
                    </a:lnB>
                    <a:solidFill>
                      <a:srgbClr val="50938A"/>
                    </a:solidFill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</a:pPr>
                      <a:r>
                        <a:rPr lang="en-DK" sz="1400" b="1" strike="noStrike" spc="-1">
                          <a:solidFill>
                            <a:srgbClr val="000000"/>
                          </a:solidFill>
                          <a:latin typeface="Calibri"/>
                          <a:ea typeface="DejaVu Sans"/>
                        </a:rPr>
                        <a:t>Match-ups</a:t>
                      </a:r>
                      <a:endParaRPr lang="en-GB" sz="1400" b="0" strike="noStrike" spc="-1">
                        <a:solidFill>
                          <a:srgbClr val="FFFFFF"/>
                        </a:solidFill>
                        <a:latin typeface="Times New Roman"/>
                      </a:endParaRPr>
                    </a:p>
                  </a:txBody>
                  <a:tcPr marL="36000" marR="36000">
                    <a:lnL w="7200">
                      <a:solidFill>
                        <a:srgbClr val="FFFFFF"/>
                      </a:solidFill>
                      <a:prstDash val="solid"/>
                    </a:lnL>
                    <a:lnR w="7200">
                      <a:solidFill>
                        <a:srgbClr val="FFFFFF"/>
                      </a:solidFill>
                      <a:prstDash val="solid"/>
                    </a:lnR>
                    <a:lnT w="7200">
                      <a:solidFill>
                        <a:srgbClr val="FFFFFF"/>
                      </a:solidFill>
                      <a:prstDash val="solid"/>
                    </a:lnT>
                    <a:lnB w="7200">
                      <a:solidFill>
                        <a:srgbClr val="FFFFFF"/>
                      </a:solidFill>
                      <a:prstDash val="solid"/>
                    </a:lnB>
                    <a:solidFill>
                      <a:srgbClr val="50938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0600"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</a:pPr>
                      <a:r>
                        <a:rPr lang="en-DK" sz="1400" b="0" strike="noStrike" spc="-1">
                          <a:solidFill>
                            <a:srgbClr val="000000"/>
                          </a:solidFill>
                          <a:latin typeface="Calibri"/>
                          <a:ea typeface="DejaVu Sans"/>
                        </a:rPr>
                        <a:t>MODIS/Aqua </a:t>
                      </a:r>
                      <a:endParaRPr lang="en-GB" sz="1400" b="0" strike="noStrike" spc="-1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6000" marR="36000">
                    <a:lnL w="7200">
                      <a:solidFill>
                        <a:srgbClr val="FFFFFF"/>
                      </a:solidFill>
                      <a:prstDash val="solid"/>
                    </a:lnL>
                    <a:lnR w="7200">
                      <a:solidFill>
                        <a:srgbClr val="FFFFFF"/>
                      </a:solidFill>
                      <a:prstDash val="solid"/>
                    </a:lnR>
                    <a:lnT w="7200">
                      <a:solidFill>
                        <a:srgbClr val="FFFFFF"/>
                      </a:solidFill>
                      <a:prstDash val="solid"/>
                    </a:lnT>
                    <a:lnB w="7200">
                      <a:solidFill>
                        <a:srgbClr val="FFFFFF"/>
                      </a:solidFill>
                      <a:prstDash val="solid"/>
                    </a:lnB>
                    <a:solidFill>
                      <a:srgbClr val="B3CAC7"/>
                    </a:solidFill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</a:pPr>
                      <a:r>
                        <a:rPr lang="en-DK" sz="1400" b="1" strike="noStrike" spc="-1">
                          <a:solidFill>
                            <a:srgbClr val="55308D"/>
                          </a:solidFill>
                          <a:latin typeface="Calibri"/>
                          <a:ea typeface="DejaVu Sans"/>
                        </a:rPr>
                        <a:t>-1.39</a:t>
                      </a:r>
                      <a:endParaRPr lang="en-GB" sz="1400" b="0" strike="noStrike" spc="-1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6000" marR="36000">
                    <a:lnL w="7200">
                      <a:solidFill>
                        <a:srgbClr val="FFFFFF"/>
                      </a:solidFill>
                      <a:prstDash val="solid"/>
                    </a:lnL>
                    <a:lnR w="7200">
                      <a:solidFill>
                        <a:srgbClr val="FFFFFF"/>
                      </a:solidFill>
                      <a:prstDash val="solid"/>
                    </a:lnR>
                    <a:lnT w="7200">
                      <a:solidFill>
                        <a:srgbClr val="FFFFFF"/>
                      </a:solidFill>
                      <a:prstDash val="solid"/>
                    </a:lnT>
                    <a:lnB w="7200">
                      <a:solidFill>
                        <a:srgbClr val="FFFFFF"/>
                      </a:solidFill>
                      <a:prstDash val="solid"/>
                    </a:lnB>
                    <a:solidFill>
                      <a:srgbClr val="B3CAC7"/>
                    </a:solidFill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</a:pPr>
                      <a:r>
                        <a:rPr lang="en-DK" sz="1400" b="0" strike="noStrike" spc="-1">
                          <a:solidFill>
                            <a:srgbClr val="000000"/>
                          </a:solidFill>
                          <a:latin typeface="Calibri"/>
                          <a:ea typeface="DejaVu Sans"/>
                        </a:rPr>
                        <a:t>2.57</a:t>
                      </a:r>
                      <a:endParaRPr lang="en-GB" sz="1400" b="0" strike="noStrike" spc="-1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6000" marR="36000">
                    <a:lnL w="7200">
                      <a:solidFill>
                        <a:srgbClr val="FFFFFF"/>
                      </a:solidFill>
                      <a:prstDash val="solid"/>
                    </a:lnL>
                    <a:lnR w="7200">
                      <a:solidFill>
                        <a:srgbClr val="FFFFFF"/>
                      </a:solidFill>
                      <a:prstDash val="solid"/>
                    </a:lnR>
                    <a:lnT w="7200">
                      <a:solidFill>
                        <a:srgbClr val="FFFFFF"/>
                      </a:solidFill>
                      <a:prstDash val="solid"/>
                    </a:lnT>
                    <a:lnB w="7200">
                      <a:solidFill>
                        <a:srgbClr val="FFFFFF"/>
                      </a:solidFill>
                      <a:prstDash val="solid"/>
                    </a:lnB>
                    <a:solidFill>
                      <a:srgbClr val="B3CAC7"/>
                    </a:solidFill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</a:pPr>
                      <a:r>
                        <a:rPr lang="en-DK" sz="1400" b="0" strike="noStrike" spc="-1">
                          <a:solidFill>
                            <a:srgbClr val="000000"/>
                          </a:solidFill>
                          <a:latin typeface="Calibri"/>
                          <a:ea typeface="DejaVu Sans"/>
                        </a:rPr>
                        <a:t>2.92</a:t>
                      </a:r>
                      <a:endParaRPr lang="en-GB" sz="1400" b="0" strike="noStrike" spc="-1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6000" marR="36000">
                    <a:lnL w="7200">
                      <a:solidFill>
                        <a:srgbClr val="FFFFFF"/>
                      </a:solidFill>
                      <a:prstDash val="solid"/>
                    </a:lnL>
                    <a:lnR w="7200">
                      <a:solidFill>
                        <a:srgbClr val="FFFFFF"/>
                      </a:solidFill>
                      <a:prstDash val="solid"/>
                    </a:lnR>
                    <a:lnT w="7200">
                      <a:solidFill>
                        <a:srgbClr val="FFFFFF"/>
                      </a:solidFill>
                      <a:prstDash val="solid"/>
                    </a:lnT>
                    <a:lnB w="7200">
                      <a:solidFill>
                        <a:srgbClr val="FFFFFF"/>
                      </a:solidFill>
                      <a:prstDash val="solid"/>
                    </a:lnB>
                    <a:solidFill>
                      <a:srgbClr val="B3CAC7"/>
                    </a:solidFill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</a:pPr>
                      <a:r>
                        <a:rPr lang="en-DK" sz="1400" b="0" strike="noStrike" spc="-1">
                          <a:solidFill>
                            <a:srgbClr val="000000"/>
                          </a:solidFill>
                          <a:latin typeface="Calibri"/>
                          <a:ea typeface="DejaVu Sans"/>
                        </a:rPr>
                        <a:t>734</a:t>
                      </a:r>
                      <a:endParaRPr lang="en-GB" sz="1400" b="0" strike="noStrike" spc="-1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6000" marR="36000">
                    <a:lnL w="7200">
                      <a:solidFill>
                        <a:srgbClr val="FFFFFF"/>
                      </a:solidFill>
                      <a:prstDash val="solid"/>
                    </a:lnL>
                    <a:lnR w="7200">
                      <a:solidFill>
                        <a:srgbClr val="FFFFFF"/>
                      </a:solidFill>
                      <a:prstDash val="solid"/>
                    </a:lnR>
                    <a:lnT w="7200">
                      <a:solidFill>
                        <a:srgbClr val="FFFFFF"/>
                      </a:solidFill>
                      <a:prstDash val="solid"/>
                    </a:lnT>
                    <a:lnB w="7200">
                      <a:solidFill>
                        <a:srgbClr val="FFFFFF"/>
                      </a:solidFill>
                      <a:prstDash val="solid"/>
                    </a:lnB>
                    <a:solidFill>
                      <a:srgbClr val="B3CAC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00600"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</a:pPr>
                      <a:r>
                        <a:rPr lang="en-DK" sz="1400" b="0" strike="noStrike" spc="-1">
                          <a:solidFill>
                            <a:srgbClr val="000000"/>
                          </a:solidFill>
                          <a:latin typeface="Calibri"/>
                          <a:ea typeface="DejaVu Sans"/>
                        </a:rPr>
                        <a:t>MODIS/Terra </a:t>
                      </a:r>
                      <a:endParaRPr lang="en-GB" sz="1400" b="0" strike="noStrike" spc="-1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6000" marR="36000">
                    <a:lnL w="7200">
                      <a:solidFill>
                        <a:srgbClr val="FFFFFF"/>
                      </a:solidFill>
                      <a:prstDash val="solid"/>
                    </a:lnL>
                    <a:lnR w="7200">
                      <a:solidFill>
                        <a:srgbClr val="FFFFFF"/>
                      </a:solidFill>
                      <a:prstDash val="solid"/>
                    </a:lnR>
                    <a:lnT w="7200">
                      <a:solidFill>
                        <a:srgbClr val="FFFFFF"/>
                      </a:solidFill>
                      <a:prstDash val="solid"/>
                    </a:lnT>
                    <a:lnB w="7200">
                      <a:solidFill>
                        <a:srgbClr val="FFFFFF"/>
                      </a:solidFill>
                      <a:prstDash val="solid"/>
                    </a:lnB>
                    <a:solidFill>
                      <a:srgbClr val="DEE7E5"/>
                    </a:solidFill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</a:pPr>
                      <a:r>
                        <a:rPr lang="en-DK" sz="1400" b="1" strike="noStrike" spc="-1">
                          <a:solidFill>
                            <a:srgbClr val="55308D"/>
                          </a:solidFill>
                          <a:latin typeface="Calibri"/>
                          <a:ea typeface="DejaVu Sans"/>
                        </a:rPr>
                        <a:t>-1.07</a:t>
                      </a:r>
                      <a:endParaRPr lang="en-GB" sz="1400" b="0" strike="noStrike" spc="-1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6000" marR="36000">
                    <a:lnL w="7200">
                      <a:solidFill>
                        <a:srgbClr val="FFFFFF"/>
                      </a:solidFill>
                      <a:prstDash val="solid"/>
                    </a:lnL>
                    <a:lnR w="7200">
                      <a:solidFill>
                        <a:srgbClr val="FFFFFF"/>
                      </a:solidFill>
                      <a:prstDash val="solid"/>
                    </a:lnR>
                    <a:lnT w="7200">
                      <a:solidFill>
                        <a:srgbClr val="FFFFFF"/>
                      </a:solidFill>
                      <a:prstDash val="solid"/>
                    </a:lnT>
                    <a:lnB w="7200">
                      <a:solidFill>
                        <a:srgbClr val="FFFFFF"/>
                      </a:solidFill>
                      <a:prstDash val="solid"/>
                    </a:lnB>
                    <a:solidFill>
                      <a:srgbClr val="DEE7E5"/>
                    </a:solidFill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</a:pPr>
                      <a:r>
                        <a:rPr lang="en-DK" sz="1400" b="0" strike="noStrike" spc="-1">
                          <a:solidFill>
                            <a:srgbClr val="000000"/>
                          </a:solidFill>
                          <a:latin typeface="Calibri"/>
                          <a:ea typeface="DejaVu Sans"/>
                        </a:rPr>
                        <a:t>2.42</a:t>
                      </a:r>
                      <a:endParaRPr lang="en-GB" sz="1400" b="0" strike="noStrike" spc="-1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6000" marR="36000">
                    <a:lnL w="7200">
                      <a:solidFill>
                        <a:srgbClr val="FFFFFF"/>
                      </a:solidFill>
                      <a:prstDash val="solid"/>
                    </a:lnL>
                    <a:lnR w="7200">
                      <a:solidFill>
                        <a:srgbClr val="FFFFFF"/>
                      </a:solidFill>
                      <a:prstDash val="solid"/>
                    </a:lnR>
                    <a:lnT w="7200">
                      <a:solidFill>
                        <a:srgbClr val="FFFFFF"/>
                      </a:solidFill>
                      <a:prstDash val="solid"/>
                    </a:lnT>
                    <a:lnB w="7200">
                      <a:solidFill>
                        <a:srgbClr val="FFFFFF"/>
                      </a:solidFill>
                      <a:prstDash val="solid"/>
                    </a:lnB>
                    <a:solidFill>
                      <a:srgbClr val="DEE7E5"/>
                    </a:solidFill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</a:pPr>
                      <a:r>
                        <a:rPr lang="en-DK" sz="1400" b="0" strike="noStrike" spc="-1">
                          <a:solidFill>
                            <a:srgbClr val="000000"/>
                          </a:solidFill>
                          <a:latin typeface="Calibri"/>
                          <a:ea typeface="DejaVu Sans"/>
                        </a:rPr>
                        <a:t>2.64</a:t>
                      </a:r>
                      <a:endParaRPr lang="en-GB" sz="1400" b="0" strike="noStrike" spc="-1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6000" marR="36000">
                    <a:lnL w="7200">
                      <a:solidFill>
                        <a:srgbClr val="FFFFFF"/>
                      </a:solidFill>
                      <a:prstDash val="solid"/>
                    </a:lnL>
                    <a:lnR w="7200">
                      <a:solidFill>
                        <a:srgbClr val="FFFFFF"/>
                      </a:solidFill>
                      <a:prstDash val="solid"/>
                    </a:lnR>
                    <a:lnT w="7200">
                      <a:solidFill>
                        <a:srgbClr val="FFFFFF"/>
                      </a:solidFill>
                      <a:prstDash val="solid"/>
                    </a:lnT>
                    <a:lnB w="7200">
                      <a:solidFill>
                        <a:srgbClr val="FFFFFF"/>
                      </a:solidFill>
                      <a:prstDash val="solid"/>
                    </a:lnB>
                    <a:solidFill>
                      <a:srgbClr val="DEE7E5"/>
                    </a:solidFill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</a:pPr>
                      <a:r>
                        <a:rPr lang="en-DK" sz="1400" b="0" strike="noStrike" spc="-1">
                          <a:solidFill>
                            <a:srgbClr val="000000"/>
                          </a:solidFill>
                          <a:latin typeface="Calibri"/>
                          <a:ea typeface="DejaVu Sans"/>
                        </a:rPr>
                        <a:t>604</a:t>
                      </a:r>
                      <a:endParaRPr lang="en-GB" sz="1400" b="0" strike="noStrike" spc="-1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6000" marR="36000">
                    <a:lnL w="7200">
                      <a:solidFill>
                        <a:srgbClr val="FFFFFF"/>
                      </a:solidFill>
                      <a:prstDash val="solid"/>
                    </a:lnL>
                    <a:lnR w="7200">
                      <a:solidFill>
                        <a:srgbClr val="FFFFFF"/>
                      </a:solidFill>
                      <a:prstDash val="solid"/>
                    </a:lnR>
                    <a:lnT w="7200">
                      <a:solidFill>
                        <a:srgbClr val="FFFFFF"/>
                      </a:solidFill>
                      <a:prstDash val="solid"/>
                    </a:lnT>
                    <a:lnB w="7200">
                      <a:solidFill>
                        <a:srgbClr val="FFFFFF"/>
                      </a:solidFill>
                      <a:prstDash val="solid"/>
                    </a:lnB>
                    <a:solidFill>
                      <a:srgbClr val="DEE7E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00600"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</a:pPr>
                      <a:r>
                        <a:rPr lang="en-DK" sz="1400" b="0" strike="noStrike" spc="-1">
                          <a:solidFill>
                            <a:srgbClr val="000000"/>
                          </a:solidFill>
                          <a:latin typeface="Calibri"/>
                          <a:ea typeface="DejaVu Sans"/>
                        </a:rPr>
                        <a:t>SLSTR/S3-A </a:t>
                      </a:r>
                      <a:endParaRPr lang="en-GB" sz="1400" b="0" strike="noStrike" spc="-1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6000" marR="36000">
                    <a:lnL w="7200">
                      <a:solidFill>
                        <a:srgbClr val="FFFFFF"/>
                      </a:solidFill>
                      <a:prstDash val="solid"/>
                    </a:lnL>
                    <a:lnR w="7200">
                      <a:solidFill>
                        <a:srgbClr val="FFFFFF"/>
                      </a:solidFill>
                      <a:prstDash val="solid"/>
                    </a:lnR>
                    <a:lnT w="7200">
                      <a:solidFill>
                        <a:srgbClr val="FFFFFF"/>
                      </a:solidFill>
                      <a:prstDash val="solid"/>
                    </a:lnT>
                    <a:lnB w="7200">
                      <a:solidFill>
                        <a:srgbClr val="FFFFFF"/>
                      </a:solidFill>
                      <a:prstDash val="solid"/>
                    </a:lnB>
                    <a:solidFill>
                      <a:srgbClr val="B3CAC7"/>
                    </a:solidFill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</a:pPr>
                      <a:r>
                        <a:rPr lang="en-DK" sz="1400" b="1" strike="noStrike" spc="-1">
                          <a:solidFill>
                            <a:srgbClr val="55308D"/>
                          </a:solidFill>
                          <a:latin typeface="Calibri"/>
                          <a:ea typeface="DejaVu Sans"/>
                        </a:rPr>
                        <a:t>-1.90</a:t>
                      </a:r>
                      <a:endParaRPr lang="en-GB" sz="1400" b="0" strike="noStrike" spc="-1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6000" marR="36000">
                    <a:lnL w="7200">
                      <a:solidFill>
                        <a:srgbClr val="FFFFFF"/>
                      </a:solidFill>
                      <a:prstDash val="solid"/>
                    </a:lnL>
                    <a:lnR w="7200">
                      <a:solidFill>
                        <a:srgbClr val="FFFFFF"/>
                      </a:solidFill>
                      <a:prstDash val="solid"/>
                    </a:lnR>
                    <a:lnT w="7200">
                      <a:solidFill>
                        <a:srgbClr val="FFFFFF"/>
                      </a:solidFill>
                      <a:prstDash val="solid"/>
                    </a:lnT>
                    <a:lnB w="7200">
                      <a:solidFill>
                        <a:srgbClr val="FFFFFF"/>
                      </a:solidFill>
                      <a:prstDash val="solid"/>
                    </a:lnB>
                    <a:solidFill>
                      <a:srgbClr val="B3CAC7"/>
                    </a:solidFill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</a:pPr>
                      <a:r>
                        <a:rPr lang="en-DK" sz="1400" b="0" strike="noStrike" spc="-1">
                          <a:solidFill>
                            <a:srgbClr val="000000"/>
                          </a:solidFill>
                          <a:latin typeface="Calibri"/>
                          <a:ea typeface="DejaVu Sans"/>
                        </a:rPr>
                        <a:t>2.31</a:t>
                      </a:r>
                      <a:endParaRPr lang="en-GB" sz="1400" b="0" strike="noStrike" spc="-1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6000" marR="36000">
                    <a:lnL w="7200">
                      <a:solidFill>
                        <a:srgbClr val="FFFFFF"/>
                      </a:solidFill>
                      <a:prstDash val="solid"/>
                    </a:lnL>
                    <a:lnR w="7200">
                      <a:solidFill>
                        <a:srgbClr val="FFFFFF"/>
                      </a:solidFill>
                      <a:prstDash val="solid"/>
                    </a:lnR>
                    <a:lnT w="7200">
                      <a:solidFill>
                        <a:srgbClr val="FFFFFF"/>
                      </a:solidFill>
                      <a:prstDash val="solid"/>
                    </a:lnT>
                    <a:lnB w="7200">
                      <a:solidFill>
                        <a:srgbClr val="FFFFFF"/>
                      </a:solidFill>
                      <a:prstDash val="solid"/>
                    </a:lnB>
                    <a:solidFill>
                      <a:srgbClr val="B3CAC7"/>
                    </a:solidFill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</a:pPr>
                      <a:r>
                        <a:rPr lang="en-DK" sz="1400" b="0" strike="noStrike" spc="-1">
                          <a:solidFill>
                            <a:srgbClr val="000000"/>
                          </a:solidFill>
                          <a:latin typeface="Calibri"/>
                          <a:ea typeface="DejaVu Sans"/>
                        </a:rPr>
                        <a:t>2.99</a:t>
                      </a:r>
                      <a:endParaRPr lang="en-GB" sz="1400" b="0" strike="noStrike" spc="-1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6000" marR="36000">
                    <a:lnL w="7200">
                      <a:solidFill>
                        <a:srgbClr val="FFFFFF"/>
                      </a:solidFill>
                      <a:prstDash val="solid"/>
                    </a:lnL>
                    <a:lnR w="7200">
                      <a:solidFill>
                        <a:srgbClr val="FFFFFF"/>
                      </a:solidFill>
                      <a:prstDash val="solid"/>
                    </a:lnR>
                    <a:lnT w="7200">
                      <a:solidFill>
                        <a:srgbClr val="FFFFFF"/>
                      </a:solidFill>
                      <a:prstDash val="solid"/>
                    </a:lnT>
                    <a:lnB w="7200">
                      <a:solidFill>
                        <a:srgbClr val="FFFFFF"/>
                      </a:solidFill>
                      <a:prstDash val="solid"/>
                    </a:lnB>
                    <a:solidFill>
                      <a:srgbClr val="B3CAC7"/>
                    </a:solidFill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</a:pPr>
                      <a:r>
                        <a:rPr lang="en-DK" sz="1400" b="0" strike="noStrike" spc="-1">
                          <a:solidFill>
                            <a:srgbClr val="000000"/>
                          </a:solidFill>
                          <a:latin typeface="Calibri"/>
                          <a:ea typeface="DejaVu Sans"/>
                        </a:rPr>
                        <a:t>847</a:t>
                      </a:r>
                      <a:endParaRPr lang="en-GB" sz="1400" b="0" strike="noStrike" spc="-1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6000" marR="36000">
                    <a:lnL w="7200">
                      <a:solidFill>
                        <a:srgbClr val="FFFFFF"/>
                      </a:solidFill>
                      <a:prstDash val="solid"/>
                    </a:lnL>
                    <a:lnR w="7200">
                      <a:solidFill>
                        <a:srgbClr val="FFFFFF"/>
                      </a:solidFill>
                      <a:prstDash val="solid"/>
                    </a:lnR>
                    <a:lnT w="7200">
                      <a:solidFill>
                        <a:srgbClr val="FFFFFF"/>
                      </a:solidFill>
                      <a:prstDash val="solid"/>
                    </a:lnT>
                    <a:lnB w="7200">
                      <a:solidFill>
                        <a:srgbClr val="FFFFFF"/>
                      </a:solidFill>
                      <a:prstDash val="solid"/>
                    </a:lnB>
                    <a:solidFill>
                      <a:srgbClr val="B3CAC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00600"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</a:pPr>
                      <a:r>
                        <a:rPr lang="en-DK" sz="1400" b="0" strike="noStrike" spc="-1">
                          <a:solidFill>
                            <a:srgbClr val="000000"/>
                          </a:solidFill>
                          <a:latin typeface="Calibri"/>
                          <a:ea typeface="DejaVu Sans"/>
                        </a:rPr>
                        <a:t>SLSTR/S3-B </a:t>
                      </a:r>
                      <a:endParaRPr lang="en-GB" sz="1400" b="0" strike="noStrike" spc="-1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6000" marR="36000">
                    <a:lnL w="7200">
                      <a:solidFill>
                        <a:srgbClr val="FFFFFF"/>
                      </a:solidFill>
                      <a:prstDash val="solid"/>
                    </a:lnL>
                    <a:lnR w="7200">
                      <a:solidFill>
                        <a:srgbClr val="FFFFFF"/>
                      </a:solidFill>
                      <a:prstDash val="solid"/>
                    </a:lnR>
                    <a:lnT w="7200">
                      <a:solidFill>
                        <a:srgbClr val="FFFFFF"/>
                      </a:solidFill>
                      <a:prstDash val="solid"/>
                    </a:lnT>
                    <a:lnB w="7200">
                      <a:solidFill>
                        <a:srgbClr val="FFFFFF"/>
                      </a:solidFill>
                      <a:prstDash val="solid"/>
                    </a:lnB>
                    <a:solidFill>
                      <a:srgbClr val="DEE7E5"/>
                    </a:solidFill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</a:pPr>
                      <a:r>
                        <a:rPr lang="en-DK" sz="1400" b="0" strike="noStrike" spc="-1">
                          <a:solidFill>
                            <a:srgbClr val="000000"/>
                          </a:solidFill>
                          <a:latin typeface="Calibri"/>
                          <a:ea typeface="DejaVu Sans"/>
                        </a:rPr>
                        <a:t>-2.18</a:t>
                      </a:r>
                      <a:endParaRPr lang="en-GB" sz="1400" b="0" strike="noStrike" spc="-1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6000" marR="36000">
                    <a:lnL w="7200">
                      <a:solidFill>
                        <a:srgbClr val="FFFFFF"/>
                      </a:solidFill>
                      <a:prstDash val="solid"/>
                    </a:lnL>
                    <a:lnR w="7200">
                      <a:solidFill>
                        <a:srgbClr val="FFFFFF"/>
                      </a:solidFill>
                      <a:prstDash val="solid"/>
                    </a:lnR>
                    <a:lnT w="7200">
                      <a:solidFill>
                        <a:srgbClr val="FFFFFF"/>
                      </a:solidFill>
                      <a:prstDash val="solid"/>
                    </a:lnT>
                    <a:lnB w="7200">
                      <a:solidFill>
                        <a:srgbClr val="FFFFFF"/>
                      </a:solidFill>
                      <a:prstDash val="solid"/>
                    </a:lnB>
                    <a:solidFill>
                      <a:srgbClr val="DEE7E5"/>
                    </a:solidFill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</a:pPr>
                      <a:r>
                        <a:rPr lang="en-DK" sz="1400" b="0" strike="noStrike" spc="-1">
                          <a:solidFill>
                            <a:srgbClr val="000000"/>
                          </a:solidFill>
                          <a:latin typeface="Calibri"/>
                          <a:ea typeface="DejaVu Sans"/>
                        </a:rPr>
                        <a:t>2.52</a:t>
                      </a:r>
                      <a:endParaRPr lang="en-GB" sz="1400" b="0" strike="noStrike" spc="-1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6000" marR="36000">
                    <a:lnL w="7200">
                      <a:solidFill>
                        <a:srgbClr val="FFFFFF"/>
                      </a:solidFill>
                      <a:prstDash val="solid"/>
                    </a:lnL>
                    <a:lnR w="7200">
                      <a:solidFill>
                        <a:srgbClr val="FFFFFF"/>
                      </a:solidFill>
                      <a:prstDash val="solid"/>
                    </a:lnR>
                    <a:lnT w="7200">
                      <a:solidFill>
                        <a:srgbClr val="FFFFFF"/>
                      </a:solidFill>
                      <a:prstDash val="solid"/>
                    </a:lnT>
                    <a:lnB w="7200">
                      <a:solidFill>
                        <a:srgbClr val="FFFFFF"/>
                      </a:solidFill>
                      <a:prstDash val="solid"/>
                    </a:lnB>
                    <a:solidFill>
                      <a:srgbClr val="DEE7E5"/>
                    </a:solidFill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</a:pPr>
                      <a:r>
                        <a:rPr lang="en-DK" sz="1400" b="0" strike="noStrike" spc="-1">
                          <a:solidFill>
                            <a:srgbClr val="000000"/>
                          </a:solidFill>
                          <a:latin typeface="Calibri"/>
                          <a:ea typeface="DejaVu Sans"/>
                        </a:rPr>
                        <a:t>3.33</a:t>
                      </a:r>
                      <a:endParaRPr lang="en-GB" sz="1400" b="0" strike="noStrike" spc="-1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6000" marR="36000">
                    <a:lnL w="7200">
                      <a:solidFill>
                        <a:srgbClr val="FFFFFF"/>
                      </a:solidFill>
                      <a:prstDash val="solid"/>
                    </a:lnL>
                    <a:lnR w="7200">
                      <a:solidFill>
                        <a:srgbClr val="FFFFFF"/>
                      </a:solidFill>
                      <a:prstDash val="solid"/>
                    </a:lnR>
                    <a:lnT w="7200">
                      <a:solidFill>
                        <a:srgbClr val="FFFFFF"/>
                      </a:solidFill>
                      <a:prstDash val="solid"/>
                    </a:lnT>
                    <a:lnB w="7200">
                      <a:solidFill>
                        <a:srgbClr val="FFFFFF"/>
                      </a:solidFill>
                      <a:prstDash val="solid"/>
                    </a:lnB>
                    <a:solidFill>
                      <a:srgbClr val="DEE7E5"/>
                    </a:solidFill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</a:pPr>
                      <a:r>
                        <a:rPr lang="en-DK" sz="1400" b="0" strike="noStrike" spc="-1">
                          <a:solidFill>
                            <a:srgbClr val="000000"/>
                          </a:solidFill>
                          <a:latin typeface="Calibri"/>
                          <a:ea typeface="DejaVu Sans"/>
                        </a:rPr>
                        <a:t>725</a:t>
                      </a:r>
                      <a:endParaRPr lang="en-GB" sz="1400" b="0" strike="noStrike" spc="-1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6000" marR="36000">
                    <a:lnL w="7200">
                      <a:solidFill>
                        <a:srgbClr val="FFFFFF"/>
                      </a:solidFill>
                      <a:prstDash val="solid"/>
                    </a:lnL>
                    <a:lnR w="7200">
                      <a:solidFill>
                        <a:srgbClr val="FFFFFF"/>
                      </a:solidFill>
                      <a:prstDash val="solid"/>
                    </a:lnR>
                    <a:lnT w="7200">
                      <a:solidFill>
                        <a:srgbClr val="FFFFFF"/>
                      </a:solidFill>
                      <a:prstDash val="solid"/>
                    </a:lnT>
                    <a:lnB w="7200">
                      <a:solidFill>
                        <a:srgbClr val="FFFFFF"/>
                      </a:solidFill>
                      <a:prstDash val="solid"/>
                    </a:lnB>
                    <a:solidFill>
                      <a:srgbClr val="DEE7E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00600"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</a:pPr>
                      <a:r>
                        <a:rPr lang="en-DK" sz="1400" b="0" strike="noStrike" spc="-1">
                          <a:solidFill>
                            <a:srgbClr val="000000"/>
                          </a:solidFill>
                          <a:latin typeface="Calibri"/>
                          <a:ea typeface="DejaVu Sans"/>
                        </a:rPr>
                        <a:t>AASTI v2.1 </a:t>
                      </a:r>
                      <a:endParaRPr lang="en-GB" sz="1400" b="0" strike="noStrike" spc="-1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6000" marR="36000">
                    <a:lnL w="7200">
                      <a:solidFill>
                        <a:srgbClr val="FFFFFF"/>
                      </a:solidFill>
                      <a:prstDash val="solid"/>
                    </a:lnL>
                    <a:lnR w="7200">
                      <a:solidFill>
                        <a:srgbClr val="FFFFFF"/>
                      </a:solidFill>
                      <a:prstDash val="solid"/>
                    </a:lnR>
                    <a:lnT w="7200">
                      <a:solidFill>
                        <a:srgbClr val="FFFFFF"/>
                      </a:solidFill>
                      <a:prstDash val="solid"/>
                    </a:lnT>
                    <a:lnB w="7200">
                      <a:solidFill>
                        <a:srgbClr val="FFFFFF"/>
                      </a:solidFill>
                      <a:prstDash val="solid"/>
                    </a:lnB>
                    <a:solidFill>
                      <a:srgbClr val="B3CAC7"/>
                    </a:solidFill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</a:pPr>
                      <a:r>
                        <a:rPr lang="en-DK" sz="1400" b="0" strike="noStrike" spc="-1">
                          <a:solidFill>
                            <a:srgbClr val="000000"/>
                          </a:solidFill>
                          <a:latin typeface="Calibri"/>
                          <a:ea typeface="DejaVu Sans"/>
                        </a:rPr>
                        <a:t>-2.12</a:t>
                      </a:r>
                      <a:endParaRPr lang="en-GB" sz="1400" b="0" strike="noStrike" spc="-1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6000" marR="36000">
                    <a:lnL w="7200">
                      <a:solidFill>
                        <a:srgbClr val="FFFFFF"/>
                      </a:solidFill>
                      <a:prstDash val="solid"/>
                    </a:lnL>
                    <a:lnR w="7200">
                      <a:solidFill>
                        <a:srgbClr val="FFFFFF"/>
                      </a:solidFill>
                      <a:prstDash val="solid"/>
                    </a:lnR>
                    <a:lnT w="7200">
                      <a:solidFill>
                        <a:srgbClr val="FFFFFF"/>
                      </a:solidFill>
                      <a:prstDash val="solid"/>
                    </a:lnT>
                    <a:lnB w="7200">
                      <a:solidFill>
                        <a:srgbClr val="FFFFFF"/>
                      </a:solidFill>
                      <a:prstDash val="solid"/>
                    </a:lnB>
                    <a:solidFill>
                      <a:srgbClr val="B3CAC7"/>
                    </a:solidFill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</a:pPr>
                      <a:r>
                        <a:rPr lang="en-DK" sz="1400" b="0" strike="noStrike" spc="-1">
                          <a:solidFill>
                            <a:srgbClr val="000000"/>
                          </a:solidFill>
                          <a:latin typeface="Calibri"/>
                          <a:ea typeface="DejaVu Sans"/>
                        </a:rPr>
                        <a:t>2.88</a:t>
                      </a:r>
                      <a:endParaRPr lang="en-GB" sz="1400" b="0" strike="noStrike" spc="-1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6000" marR="36000">
                    <a:lnL w="7200">
                      <a:solidFill>
                        <a:srgbClr val="FFFFFF"/>
                      </a:solidFill>
                      <a:prstDash val="solid"/>
                    </a:lnL>
                    <a:lnR w="7200">
                      <a:solidFill>
                        <a:srgbClr val="FFFFFF"/>
                      </a:solidFill>
                      <a:prstDash val="solid"/>
                    </a:lnR>
                    <a:lnT w="7200">
                      <a:solidFill>
                        <a:srgbClr val="FFFFFF"/>
                      </a:solidFill>
                      <a:prstDash val="solid"/>
                    </a:lnT>
                    <a:lnB w="7200">
                      <a:solidFill>
                        <a:srgbClr val="FFFFFF"/>
                      </a:solidFill>
                      <a:prstDash val="solid"/>
                    </a:lnB>
                    <a:solidFill>
                      <a:srgbClr val="B3CAC7"/>
                    </a:solidFill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</a:pPr>
                      <a:r>
                        <a:rPr lang="en-DK" sz="1400" b="0" strike="noStrike" spc="-1">
                          <a:solidFill>
                            <a:srgbClr val="000000"/>
                          </a:solidFill>
                          <a:latin typeface="Calibri"/>
                          <a:ea typeface="DejaVu Sans"/>
                        </a:rPr>
                        <a:t>3.57</a:t>
                      </a:r>
                      <a:endParaRPr lang="en-GB" sz="1400" b="0" strike="noStrike" spc="-1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6000" marR="36000">
                    <a:lnL w="7200">
                      <a:solidFill>
                        <a:srgbClr val="FFFFFF"/>
                      </a:solidFill>
                      <a:prstDash val="solid"/>
                    </a:lnL>
                    <a:lnR w="7200">
                      <a:solidFill>
                        <a:srgbClr val="FFFFFF"/>
                      </a:solidFill>
                      <a:prstDash val="solid"/>
                    </a:lnR>
                    <a:lnT w="7200">
                      <a:solidFill>
                        <a:srgbClr val="FFFFFF"/>
                      </a:solidFill>
                      <a:prstDash val="solid"/>
                    </a:lnT>
                    <a:lnB w="7200">
                      <a:solidFill>
                        <a:srgbClr val="FFFFFF"/>
                      </a:solidFill>
                      <a:prstDash val="solid"/>
                    </a:lnB>
                    <a:solidFill>
                      <a:srgbClr val="B3CAC7"/>
                    </a:solidFill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</a:pPr>
                      <a:r>
                        <a:rPr lang="en-DK" sz="1400" b="0" strike="noStrike" spc="-1">
                          <a:solidFill>
                            <a:srgbClr val="000000"/>
                          </a:solidFill>
                          <a:latin typeface="Calibri"/>
                          <a:ea typeface="DejaVu Sans"/>
                        </a:rPr>
                        <a:t>808 </a:t>
                      </a:r>
                      <a:endParaRPr lang="en-GB" sz="1400" b="0" strike="noStrike" spc="-1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6000" marR="36000">
                    <a:lnL w="7200">
                      <a:solidFill>
                        <a:srgbClr val="FFFFFF"/>
                      </a:solidFill>
                      <a:prstDash val="solid"/>
                    </a:lnL>
                    <a:lnR w="7200">
                      <a:solidFill>
                        <a:srgbClr val="FFFFFF"/>
                      </a:solidFill>
                      <a:prstDash val="solid"/>
                    </a:lnR>
                    <a:lnT w="7200">
                      <a:solidFill>
                        <a:srgbClr val="FFFFFF"/>
                      </a:solidFill>
                      <a:prstDash val="solid"/>
                    </a:lnT>
                    <a:lnB w="7200">
                      <a:solidFill>
                        <a:srgbClr val="FFFFFF"/>
                      </a:solidFill>
                      <a:prstDash val="solid"/>
                    </a:lnB>
                    <a:solidFill>
                      <a:srgbClr val="B3CAC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00600"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</a:pPr>
                      <a:r>
                        <a:rPr lang="en-DK" sz="1400" b="0" strike="noStrike" spc="-1">
                          <a:solidFill>
                            <a:srgbClr val="000000"/>
                          </a:solidFill>
                          <a:latin typeface="Calibri"/>
                          <a:ea typeface="DejaVu Sans"/>
                        </a:rPr>
                        <a:t>L3S MY SST/IST </a:t>
                      </a:r>
                      <a:endParaRPr lang="en-GB" sz="1400" b="0" strike="noStrike" spc="-1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6000" marR="36000">
                    <a:lnL w="7200">
                      <a:solidFill>
                        <a:srgbClr val="FFFFFF"/>
                      </a:solidFill>
                      <a:prstDash val="solid"/>
                    </a:lnL>
                    <a:lnR w="7200">
                      <a:solidFill>
                        <a:srgbClr val="FFFFFF"/>
                      </a:solidFill>
                      <a:prstDash val="solid"/>
                    </a:lnR>
                    <a:lnT w="7200">
                      <a:solidFill>
                        <a:srgbClr val="FFFFFF"/>
                      </a:solidFill>
                      <a:prstDash val="solid"/>
                    </a:lnT>
                    <a:lnB w="7200">
                      <a:solidFill>
                        <a:srgbClr val="FFFFFF"/>
                      </a:solidFill>
                      <a:prstDash val="solid"/>
                    </a:lnB>
                    <a:solidFill>
                      <a:srgbClr val="DEE7E5"/>
                    </a:solidFill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</a:pPr>
                      <a:r>
                        <a:rPr lang="en-DK" sz="1400" b="0" strike="noStrike" spc="-1">
                          <a:solidFill>
                            <a:srgbClr val="000000"/>
                          </a:solidFill>
                          <a:latin typeface="Calibri"/>
                          <a:ea typeface="DejaVu Sans"/>
                        </a:rPr>
                        <a:t>-1.98</a:t>
                      </a:r>
                      <a:endParaRPr lang="en-GB" sz="1400" b="0" strike="noStrike" spc="-1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6000" marR="36000">
                    <a:lnL w="7200">
                      <a:solidFill>
                        <a:srgbClr val="FFFFFF"/>
                      </a:solidFill>
                      <a:prstDash val="solid"/>
                    </a:lnL>
                    <a:lnR w="7200">
                      <a:solidFill>
                        <a:srgbClr val="FFFFFF"/>
                      </a:solidFill>
                      <a:prstDash val="solid"/>
                    </a:lnR>
                    <a:lnT w="7200">
                      <a:solidFill>
                        <a:srgbClr val="FFFFFF"/>
                      </a:solidFill>
                      <a:prstDash val="solid"/>
                    </a:lnT>
                    <a:lnB w="7200">
                      <a:solidFill>
                        <a:srgbClr val="FFFFFF"/>
                      </a:solidFill>
                      <a:prstDash val="solid"/>
                    </a:lnB>
                    <a:solidFill>
                      <a:srgbClr val="DEE7E5"/>
                    </a:solidFill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</a:pPr>
                      <a:r>
                        <a:rPr lang="en-DK" sz="1400" b="0" strike="noStrike" spc="-1">
                          <a:solidFill>
                            <a:srgbClr val="000000"/>
                          </a:solidFill>
                          <a:latin typeface="Calibri"/>
                          <a:ea typeface="DejaVu Sans"/>
                        </a:rPr>
                        <a:t>2.20</a:t>
                      </a:r>
                      <a:endParaRPr lang="en-GB" sz="1400" b="0" strike="noStrike" spc="-1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6000" marR="36000">
                    <a:lnL w="7200">
                      <a:solidFill>
                        <a:srgbClr val="FFFFFF"/>
                      </a:solidFill>
                      <a:prstDash val="solid"/>
                    </a:lnL>
                    <a:lnR w="7200">
                      <a:solidFill>
                        <a:srgbClr val="FFFFFF"/>
                      </a:solidFill>
                      <a:prstDash val="solid"/>
                    </a:lnR>
                    <a:lnT w="7200">
                      <a:solidFill>
                        <a:srgbClr val="FFFFFF"/>
                      </a:solidFill>
                      <a:prstDash val="solid"/>
                    </a:lnT>
                    <a:lnB w="7200">
                      <a:solidFill>
                        <a:srgbClr val="FFFFFF"/>
                      </a:solidFill>
                      <a:prstDash val="solid"/>
                    </a:lnB>
                    <a:solidFill>
                      <a:srgbClr val="DEE7E5"/>
                    </a:solidFill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</a:pPr>
                      <a:r>
                        <a:rPr lang="en-DK" sz="1400" b="0" strike="noStrike" spc="-1">
                          <a:solidFill>
                            <a:srgbClr val="000000"/>
                          </a:solidFill>
                          <a:latin typeface="Calibri"/>
                          <a:ea typeface="DejaVu Sans"/>
                        </a:rPr>
                        <a:t>2.96</a:t>
                      </a:r>
                      <a:endParaRPr lang="en-GB" sz="1400" b="0" strike="noStrike" spc="-1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6000" marR="36000">
                    <a:lnL w="7200">
                      <a:solidFill>
                        <a:srgbClr val="FFFFFF"/>
                      </a:solidFill>
                      <a:prstDash val="solid"/>
                    </a:lnL>
                    <a:lnR w="7200">
                      <a:solidFill>
                        <a:srgbClr val="FFFFFF"/>
                      </a:solidFill>
                      <a:prstDash val="solid"/>
                    </a:lnR>
                    <a:lnT w="7200">
                      <a:solidFill>
                        <a:srgbClr val="FFFFFF"/>
                      </a:solidFill>
                      <a:prstDash val="solid"/>
                    </a:lnT>
                    <a:lnB w="7200">
                      <a:solidFill>
                        <a:srgbClr val="FFFFFF"/>
                      </a:solidFill>
                      <a:prstDash val="solid"/>
                    </a:lnB>
                    <a:solidFill>
                      <a:srgbClr val="DEE7E5"/>
                    </a:solidFill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lnSpc>
                          <a:spcPct val="100000"/>
                        </a:lnSpc>
                      </a:pPr>
                      <a:r>
                        <a:rPr lang="en-DK" sz="1400" b="0" strike="noStrike" spc="-1">
                          <a:solidFill>
                            <a:srgbClr val="000000"/>
                          </a:solidFill>
                          <a:latin typeface="Calibri"/>
                          <a:ea typeface="DejaVu Sans"/>
                        </a:rPr>
                        <a:t>1022</a:t>
                      </a:r>
                      <a:endParaRPr lang="en-GB" sz="1400" b="0" strike="noStrike" spc="-1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6000" marR="36000">
                    <a:lnL w="7200">
                      <a:solidFill>
                        <a:srgbClr val="FFFFFF"/>
                      </a:solidFill>
                      <a:prstDash val="solid"/>
                    </a:lnL>
                    <a:lnR w="7200">
                      <a:solidFill>
                        <a:srgbClr val="FFFFFF"/>
                      </a:solidFill>
                      <a:prstDash val="solid"/>
                    </a:lnR>
                    <a:lnT w="7200">
                      <a:solidFill>
                        <a:srgbClr val="FFFFFF"/>
                      </a:solidFill>
                      <a:prstDash val="solid"/>
                    </a:lnT>
                    <a:lnB w="7200">
                      <a:solidFill>
                        <a:srgbClr val="FFFFFF"/>
                      </a:solidFill>
                      <a:prstDash val="solid"/>
                    </a:lnB>
                    <a:solidFill>
                      <a:srgbClr val="DEE7E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</p:sld>
</file>

<file path=ppt/theme/theme1.xml><?xml version="1.0" encoding="utf-8"?>
<a:theme xmlns:a="http://schemas.openxmlformats.org/drawingml/2006/main" name="CCI_landsurfacetemperature">
  <a:themeElements>
    <a:clrScheme name="Esa presentation 7">
      <a:dk1>
        <a:srgbClr val="000000"/>
      </a:dk1>
      <a:lt1>
        <a:srgbClr val="FFFFFF"/>
      </a:lt1>
      <a:dk2>
        <a:srgbClr val="747678"/>
      </a:dk2>
      <a:lt2>
        <a:srgbClr val="4D4F53"/>
      </a:lt2>
      <a:accent1>
        <a:srgbClr val="0098DB"/>
      </a:accent1>
      <a:accent2>
        <a:srgbClr val="D5D6D2"/>
      </a:accent2>
      <a:accent3>
        <a:srgbClr val="FFFFFF"/>
      </a:accent3>
      <a:accent4>
        <a:srgbClr val="000000"/>
      </a:accent4>
      <a:accent5>
        <a:srgbClr val="AACAEA"/>
      </a:accent5>
      <a:accent6>
        <a:srgbClr val="C1C2BE"/>
      </a:accent6>
      <a:hlink>
        <a:srgbClr val="8B8D8E"/>
      </a:hlink>
      <a:folHlink>
        <a:srgbClr val="9A9B9C"/>
      </a:folHlink>
    </a:clrScheme>
    <a:fontScheme name="Esa presentation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lin ang="16200000" scaled="0"/>
          <a:tileRect/>
        </a:gra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381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/>
        </a:gradFill>
      </a:bgFillStyleLst>
    </a:fmtScheme>
  </a:themeElements>
  <a:objectDefaults/>
  <a:extraClrSchemeLst/>
</a:theme>
</file>

<file path=ppt/theme/theme10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747678"/>
      </a:dk2>
      <a:lt2>
        <a:srgbClr val="4D4F53"/>
      </a:lt2>
      <a:accent1>
        <a:srgbClr val="0098DB"/>
      </a:accent1>
      <a:accent2>
        <a:srgbClr val="D5D6D2"/>
      </a:accent2>
      <a:accent3>
        <a:srgbClr val="FFFFFF"/>
      </a:accent3>
      <a:accent4>
        <a:srgbClr val="000000"/>
      </a:accent4>
      <a:accent5>
        <a:srgbClr val="AACAEA"/>
      </a:accent5>
      <a:accent6>
        <a:srgbClr val="C1C2BE"/>
      </a:accent6>
      <a:hlink>
        <a:srgbClr val="8B8D8E"/>
      </a:hlink>
      <a:folHlink>
        <a:srgbClr val="9A9B9C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lin ang="16200000" scaled="0"/>
          <a:tileRect/>
        </a:gradFill>
      </a:fillStyleLst>
      <a:lnStyleLst>
        <a:ln w="9525" cap="flat" cmpd="sng" algn="ctr">
          <a:prstDash val="solid"/>
          <a:miter/>
        </a:ln>
        <a:ln w="25400" cap="flat" cmpd="sng" algn="ctr">
          <a:prstDash val="solid"/>
          <a:miter/>
        </a:ln>
        <a:ln w="38100" cap="flat" cmpd="sng" algn="ctr"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/>
        </a:gradFill>
      </a:bgFillStyleLst>
    </a:fmtScheme>
  </a:themeElements>
  <a:objectDefaults/>
  <a:extraClrSchemeLst/>
</a:theme>
</file>

<file path=ppt/theme/theme11.xml><?xml version="1.0" encoding="utf-8"?>
<a:theme xmlns:a="http://schemas.openxmlformats.org/drawingml/2006/main" name="Office Theme">
  <a:themeElements>
    <a:clrScheme name="LibreOffice">
      <a:dk1>
        <a:srgbClr val="000000"/>
      </a:dk1>
      <a:lt1>
        <a:srgbClr val="FFFFFF"/>
      </a:lt1>
      <a:dk2>
        <a:srgbClr val="000000"/>
      </a:dk2>
      <a:lt2>
        <a:srgbClr val="FFFFFF"/>
      </a:lt2>
      <a:accent1>
        <a:srgbClr val="18A303"/>
      </a:accent1>
      <a:accent2>
        <a:srgbClr val="0369A3"/>
      </a:accent2>
      <a:accent3>
        <a:srgbClr val="A33E03"/>
      </a:accent3>
      <a:accent4>
        <a:srgbClr val="8E03A3"/>
      </a:accent4>
      <a:accent5>
        <a:srgbClr val="C99C00"/>
      </a:accent5>
      <a:accent6>
        <a:srgbClr val="C9211E"/>
      </a:accent6>
      <a:hlink>
        <a:srgbClr val="0000EE"/>
      </a:hlink>
      <a:folHlink>
        <a:srgbClr val="551A8B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 w="6350" cap="flat" cmpd="sng" algn="ctr">
          <a:prstDash val="solid"/>
          <a:miter/>
        </a:ln>
        <a:ln w="6350" cap="flat" cmpd="sng" algn="ctr">
          <a:prstDash val="solid"/>
          <a:miter/>
        </a:ln>
        <a:ln w="6350" cap="flat" cmpd="sng" algn="ctr"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CI_landsurfacetemperature">
  <a:themeElements>
    <a:clrScheme name="Esa presentation 7">
      <a:dk1>
        <a:srgbClr val="000000"/>
      </a:dk1>
      <a:lt1>
        <a:srgbClr val="FFFFFF"/>
      </a:lt1>
      <a:dk2>
        <a:srgbClr val="747678"/>
      </a:dk2>
      <a:lt2>
        <a:srgbClr val="4D4F53"/>
      </a:lt2>
      <a:accent1>
        <a:srgbClr val="0098DB"/>
      </a:accent1>
      <a:accent2>
        <a:srgbClr val="D5D6D2"/>
      </a:accent2>
      <a:accent3>
        <a:srgbClr val="FFFFFF"/>
      </a:accent3>
      <a:accent4>
        <a:srgbClr val="000000"/>
      </a:accent4>
      <a:accent5>
        <a:srgbClr val="AACAEA"/>
      </a:accent5>
      <a:accent6>
        <a:srgbClr val="C1C2BE"/>
      </a:accent6>
      <a:hlink>
        <a:srgbClr val="8B8D8E"/>
      </a:hlink>
      <a:folHlink>
        <a:srgbClr val="9A9B9C"/>
      </a:folHlink>
    </a:clrScheme>
    <a:fontScheme name="Esa presentation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lin ang="16200000" scaled="0"/>
          <a:tileRect/>
        </a:gra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381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CCI_landsurfacetemperature">
  <a:themeElements>
    <a:clrScheme name="Esa presentation 7">
      <a:dk1>
        <a:srgbClr val="000000"/>
      </a:dk1>
      <a:lt1>
        <a:srgbClr val="FFFFFF"/>
      </a:lt1>
      <a:dk2>
        <a:srgbClr val="747678"/>
      </a:dk2>
      <a:lt2>
        <a:srgbClr val="4D4F53"/>
      </a:lt2>
      <a:accent1>
        <a:srgbClr val="0098DB"/>
      </a:accent1>
      <a:accent2>
        <a:srgbClr val="D5D6D2"/>
      </a:accent2>
      <a:accent3>
        <a:srgbClr val="FFFFFF"/>
      </a:accent3>
      <a:accent4>
        <a:srgbClr val="000000"/>
      </a:accent4>
      <a:accent5>
        <a:srgbClr val="AACAEA"/>
      </a:accent5>
      <a:accent6>
        <a:srgbClr val="C1C2BE"/>
      </a:accent6>
      <a:hlink>
        <a:srgbClr val="8B8D8E"/>
      </a:hlink>
      <a:folHlink>
        <a:srgbClr val="9A9B9C"/>
      </a:folHlink>
    </a:clrScheme>
    <a:fontScheme name="Esa presentation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lin ang="16200000" scaled="0"/>
          <a:tileRect/>
        </a:gra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381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/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CCI_landsurfacetemperature">
  <a:themeElements>
    <a:clrScheme name="Esa presentation 7">
      <a:dk1>
        <a:srgbClr val="000000"/>
      </a:dk1>
      <a:lt1>
        <a:srgbClr val="FFFFFF"/>
      </a:lt1>
      <a:dk2>
        <a:srgbClr val="747678"/>
      </a:dk2>
      <a:lt2>
        <a:srgbClr val="4D4F53"/>
      </a:lt2>
      <a:accent1>
        <a:srgbClr val="0098DB"/>
      </a:accent1>
      <a:accent2>
        <a:srgbClr val="D5D6D2"/>
      </a:accent2>
      <a:accent3>
        <a:srgbClr val="FFFFFF"/>
      </a:accent3>
      <a:accent4>
        <a:srgbClr val="000000"/>
      </a:accent4>
      <a:accent5>
        <a:srgbClr val="AACAEA"/>
      </a:accent5>
      <a:accent6>
        <a:srgbClr val="C1C2BE"/>
      </a:accent6>
      <a:hlink>
        <a:srgbClr val="8B8D8E"/>
      </a:hlink>
      <a:folHlink>
        <a:srgbClr val="9A9B9C"/>
      </a:folHlink>
    </a:clrScheme>
    <a:fontScheme name="Esa presentation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lin ang="16200000" scaled="0"/>
          <a:tileRect/>
        </a:gra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381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/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CCI_landsurfacetemperature">
  <a:themeElements>
    <a:clrScheme name="Esa presentation 7">
      <a:dk1>
        <a:srgbClr val="000000"/>
      </a:dk1>
      <a:lt1>
        <a:srgbClr val="FFFFFF"/>
      </a:lt1>
      <a:dk2>
        <a:srgbClr val="747678"/>
      </a:dk2>
      <a:lt2>
        <a:srgbClr val="4D4F53"/>
      </a:lt2>
      <a:accent1>
        <a:srgbClr val="0098DB"/>
      </a:accent1>
      <a:accent2>
        <a:srgbClr val="D5D6D2"/>
      </a:accent2>
      <a:accent3>
        <a:srgbClr val="FFFFFF"/>
      </a:accent3>
      <a:accent4>
        <a:srgbClr val="000000"/>
      </a:accent4>
      <a:accent5>
        <a:srgbClr val="AACAEA"/>
      </a:accent5>
      <a:accent6>
        <a:srgbClr val="C1C2BE"/>
      </a:accent6>
      <a:hlink>
        <a:srgbClr val="8B8D8E"/>
      </a:hlink>
      <a:folHlink>
        <a:srgbClr val="9A9B9C"/>
      </a:folHlink>
    </a:clrScheme>
    <a:fontScheme name="Esa presentation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lin ang="16200000" scaled="0"/>
          <a:tileRect/>
        </a:gra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381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/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CCI_landsurfacetemperature">
  <a:themeElements>
    <a:clrScheme name="Esa presentation 7">
      <a:dk1>
        <a:srgbClr val="000000"/>
      </a:dk1>
      <a:lt1>
        <a:srgbClr val="FFFFFF"/>
      </a:lt1>
      <a:dk2>
        <a:srgbClr val="747678"/>
      </a:dk2>
      <a:lt2>
        <a:srgbClr val="4D4F53"/>
      </a:lt2>
      <a:accent1>
        <a:srgbClr val="0098DB"/>
      </a:accent1>
      <a:accent2>
        <a:srgbClr val="D5D6D2"/>
      </a:accent2>
      <a:accent3>
        <a:srgbClr val="FFFFFF"/>
      </a:accent3>
      <a:accent4>
        <a:srgbClr val="000000"/>
      </a:accent4>
      <a:accent5>
        <a:srgbClr val="AACAEA"/>
      </a:accent5>
      <a:accent6>
        <a:srgbClr val="C1C2BE"/>
      </a:accent6>
      <a:hlink>
        <a:srgbClr val="8B8D8E"/>
      </a:hlink>
      <a:folHlink>
        <a:srgbClr val="9A9B9C"/>
      </a:folHlink>
    </a:clrScheme>
    <a:fontScheme name="Esa presentation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lin ang="16200000" scaled="0"/>
          <a:tileRect/>
        </a:gra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381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/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CCI_landsurfacetemperature">
  <a:themeElements>
    <a:clrScheme name="Esa presentation 7">
      <a:dk1>
        <a:srgbClr val="000000"/>
      </a:dk1>
      <a:lt1>
        <a:srgbClr val="FFFFFF"/>
      </a:lt1>
      <a:dk2>
        <a:srgbClr val="747678"/>
      </a:dk2>
      <a:lt2>
        <a:srgbClr val="4D4F53"/>
      </a:lt2>
      <a:accent1>
        <a:srgbClr val="0098DB"/>
      </a:accent1>
      <a:accent2>
        <a:srgbClr val="D5D6D2"/>
      </a:accent2>
      <a:accent3>
        <a:srgbClr val="FFFFFF"/>
      </a:accent3>
      <a:accent4>
        <a:srgbClr val="000000"/>
      </a:accent4>
      <a:accent5>
        <a:srgbClr val="AACAEA"/>
      </a:accent5>
      <a:accent6>
        <a:srgbClr val="C1C2BE"/>
      </a:accent6>
      <a:hlink>
        <a:srgbClr val="8B8D8E"/>
      </a:hlink>
      <a:folHlink>
        <a:srgbClr val="9A9B9C"/>
      </a:folHlink>
    </a:clrScheme>
    <a:fontScheme name="Esa presentation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lin ang="16200000" scaled="0"/>
          <a:tileRect/>
        </a:gra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381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/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CCI_landsurfacetemperature">
  <a:themeElements>
    <a:clrScheme name="Esa presentation 7">
      <a:dk1>
        <a:srgbClr val="000000"/>
      </a:dk1>
      <a:lt1>
        <a:srgbClr val="FFFFFF"/>
      </a:lt1>
      <a:dk2>
        <a:srgbClr val="747678"/>
      </a:dk2>
      <a:lt2>
        <a:srgbClr val="4D4F53"/>
      </a:lt2>
      <a:accent1>
        <a:srgbClr val="0098DB"/>
      </a:accent1>
      <a:accent2>
        <a:srgbClr val="D5D6D2"/>
      </a:accent2>
      <a:accent3>
        <a:srgbClr val="FFFFFF"/>
      </a:accent3>
      <a:accent4>
        <a:srgbClr val="000000"/>
      </a:accent4>
      <a:accent5>
        <a:srgbClr val="AACAEA"/>
      </a:accent5>
      <a:accent6>
        <a:srgbClr val="C1C2BE"/>
      </a:accent6>
      <a:hlink>
        <a:srgbClr val="8B8D8E"/>
      </a:hlink>
      <a:folHlink>
        <a:srgbClr val="9A9B9C"/>
      </a:folHlink>
    </a:clrScheme>
    <a:fontScheme name="Esa presentation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lin ang="16200000" scaled="0"/>
          <a:tileRect/>
        </a:gra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381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/>
        </a:grad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CCI_landsurfacetemperature">
  <a:themeElements>
    <a:clrScheme name="Esa presentation 7">
      <a:dk1>
        <a:srgbClr val="000000"/>
      </a:dk1>
      <a:lt1>
        <a:srgbClr val="FFFFFF"/>
      </a:lt1>
      <a:dk2>
        <a:srgbClr val="747678"/>
      </a:dk2>
      <a:lt2>
        <a:srgbClr val="4D4F53"/>
      </a:lt2>
      <a:accent1>
        <a:srgbClr val="0098DB"/>
      </a:accent1>
      <a:accent2>
        <a:srgbClr val="D5D6D2"/>
      </a:accent2>
      <a:accent3>
        <a:srgbClr val="FFFFFF"/>
      </a:accent3>
      <a:accent4>
        <a:srgbClr val="000000"/>
      </a:accent4>
      <a:accent5>
        <a:srgbClr val="AACAEA"/>
      </a:accent5>
      <a:accent6>
        <a:srgbClr val="C1C2BE"/>
      </a:accent6>
      <a:hlink>
        <a:srgbClr val="8B8D8E"/>
      </a:hlink>
      <a:folHlink>
        <a:srgbClr val="9A9B9C"/>
      </a:folHlink>
    </a:clrScheme>
    <a:fontScheme name="Esa presentation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lin ang="16200000" scaled="0"/>
          <a:tileRect/>
        </a:gra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381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/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4F9D0DE9BDCC4459CB953BA1A83B265" ma:contentTypeVersion="19" ma:contentTypeDescription="Create a new document." ma:contentTypeScope="" ma:versionID="d2924f644687df15ff764fcc842f1b21">
  <xsd:schema xmlns:xsd="http://www.w3.org/2001/XMLSchema" xmlns:xs="http://www.w3.org/2001/XMLSchema" xmlns:p="http://schemas.microsoft.com/office/2006/metadata/properties" xmlns:ns2="e19819c7-3cbc-4b1a-8ee3-31d373041e80" xmlns:ns3="34c15f97-4efe-4adb-8bbd-d6a08105d664" targetNamespace="http://schemas.microsoft.com/office/2006/metadata/properties" ma:root="true" ma:fieldsID="8bd833f67e813b22e22ff3ab75e3e9c4" ns2:_="" ns3:_="">
    <xsd:import namespace="e19819c7-3cbc-4b1a-8ee3-31d373041e80"/>
    <xsd:import namespace="34c15f97-4efe-4adb-8bbd-d6a08105d664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3:SharedWithUsers" minOccurs="0"/>
                <xsd:element ref="ns3:SharedWithDetails" minOccurs="0"/>
                <xsd:element ref="ns2:MediaServiceObjectDetectorVersions" minOccurs="0"/>
                <xsd:element ref="ns2:MediaServiceSearchPropertie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19819c7-3cbc-4b1a-8ee3-31d373041e8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bjectDetectorVersions" ma:index="18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19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lcf76f155ced4ddcb4097134ff3c332f" ma:index="21" nillable="true" ma:taxonomy="true" ma:internalName="lcf76f155ced4ddcb4097134ff3c332f" ma:taxonomyFieldName="MediaServiceImageTags" ma:displayName="Image Tags" ma:readOnly="false" ma:fieldId="{5cf76f15-5ced-4ddc-b409-7134ff3c332f}" ma:taxonomyMulti="true" ma:sspId="ad260c57-76ed-49cc-8be9-72fa21c071f0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23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24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4c15f97-4efe-4adb-8bbd-d6a08105d664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2" nillable="true" ma:displayName="Taxonomy Catch All Column" ma:hidden="true" ma:list="{6193e768-861a-4d5f-a897-84279c2a4bec}" ma:internalName="TaxCatchAll" ma:showField="CatchAllData" ma:web="34c15f97-4efe-4adb-8bbd-d6a08105d66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34c15f97-4efe-4adb-8bbd-d6a08105d664" xsi:nil="true"/>
    <lcf76f155ced4ddcb4097134ff3c332f xmlns="e19819c7-3cbc-4b1a-8ee3-31d373041e80">
      <Terms xmlns="http://schemas.microsoft.com/office/infopath/2007/PartnerControls"/>
    </lcf76f155ced4ddcb4097134ff3c332f>
  </documentManagement>
</p:properties>
</file>

<file path=customXml/item4.xml><?xml version="1.0" encoding="utf-8"?>
<?mso-contentType ?>
<SharedContentType xmlns="Microsoft.SharePoint.Taxonomy.ContentTypeSync" SourceId="b1bb55a9-a1b5-4196-b12d-1833970ed366" ContentTypeId="0x01010008EC4BDFB4C3D542892399C37F0B505F" PreviousValue="false"/>
</file>

<file path=customXml/itemProps1.xml><?xml version="1.0" encoding="utf-8"?>
<ds:datastoreItem xmlns:ds="http://schemas.openxmlformats.org/officeDocument/2006/customXml" ds:itemID="{0A0356B8-A10B-47DF-B068-67E760313FB2}"/>
</file>

<file path=customXml/itemProps2.xml><?xml version="1.0" encoding="utf-8"?>
<ds:datastoreItem xmlns:ds="http://schemas.openxmlformats.org/officeDocument/2006/customXml" ds:itemID="{347C0425-F978-4E5D-BE36-251C8D835295}"/>
</file>

<file path=customXml/itemProps3.xml><?xml version="1.0" encoding="utf-8"?>
<ds:datastoreItem xmlns:ds="http://schemas.openxmlformats.org/officeDocument/2006/customXml" ds:itemID="{AFB1DC4C-571C-4190-8D16-470C15685FE8}"/>
</file>

<file path=customXml/itemProps4.xml><?xml version="1.0" encoding="utf-8"?>
<ds:datastoreItem xmlns:ds="http://schemas.openxmlformats.org/officeDocument/2006/customXml" ds:itemID="{BB0DEDD8-5E64-4A80-BF1E-F33642629B24}"/>
</file>

<file path=docMetadata/LabelInfo.xml><?xml version="1.0" encoding="utf-8"?>
<clbl:labelList xmlns:clbl="http://schemas.microsoft.com/office/2020/mipLabelMetadata">
  <clbl:label id="{17f18161-20d7-4746-87fd-50fe3e3b6619}" enabled="0" method="" siteId="{17f18161-20d7-4746-87fd-50fe3e3b6619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CCI_landsurfacetemperature</Template>
  <TotalTime>880</TotalTime>
  <Words>858</Words>
  <Application>Microsoft Office PowerPoint</Application>
  <PresentationFormat>On-screen Show (16:9)</PresentationFormat>
  <Paragraphs>190</Paragraphs>
  <Slides>13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10</vt:i4>
      </vt:variant>
      <vt:variant>
        <vt:lpstr>Slide Titles</vt:lpstr>
      </vt:variant>
      <vt:variant>
        <vt:i4>13</vt:i4>
      </vt:variant>
    </vt:vector>
  </HeadingPairs>
  <TitlesOfParts>
    <vt:vector size="32" baseType="lpstr">
      <vt:lpstr>MS PGothic</vt:lpstr>
      <vt:lpstr>MS PGothic</vt:lpstr>
      <vt:lpstr>Arial</vt:lpstr>
      <vt:lpstr>Calibri</vt:lpstr>
      <vt:lpstr>DejaVu Sans</vt:lpstr>
      <vt:lpstr>Symbol</vt:lpstr>
      <vt:lpstr>Times New Roman</vt:lpstr>
      <vt:lpstr>Verdana</vt:lpstr>
      <vt:lpstr>Wingdings</vt:lpstr>
      <vt:lpstr>CCI_landsurfacetemperature</vt:lpstr>
      <vt:lpstr>CCI_landsurfacetemperature</vt:lpstr>
      <vt:lpstr>CCI_landsurfacetemperature</vt:lpstr>
      <vt:lpstr>CCI_landsurfacetemperature</vt:lpstr>
      <vt:lpstr>CCI_landsurfacetemperature</vt:lpstr>
      <vt:lpstr>CCI_landsurfacetemperature</vt:lpstr>
      <vt:lpstr>CCI_landsurfacetemperature</vt:lpstr>
      <vt:lpstr>CCI_landsurfacetemperature</vt:lpstr>
      <vt:lpstr>CCI_landsurfacetemperature</vt:lpstr>
      <vt:lpstr>Office Theme</vt:lpstr>
      <vt:lpstr>PowerPoint Presentation</vt:lpstr>
      <vt:lpstr>Introduction</vt:lpstr>
      <vt:lpstr>MY L4 SST/IST product overview</vt:lpstr>
      <vt:lpstr>Example</vt:lpstr>
      <vt:lpstr>UCS#2 Aims and Approach</vt:lpstr>
      <vt:lpstr>List of LST_cci products used for UCS#2</vt:lpstr>
      <vt:lpstr>Validation Strategy</vt:lpstr>
      <vt:lpstr>Example of input data, L3S &amp; L4 SST/IST: 16/05/21</vt:lpstr>
      <vt:lpstr>Validation Results for SSP, 2021</vt:lpstr>
      <vt:lpstr>Validation Results for L4 SST/IST, 2021</vt:lpstr>
      <vt:lpstr>Impact on estimated uncertainties</vt:lpstr>
      <vt:lpstr>Current status on In Situ Data</vt:lpstr>
      <vt:lpstr>Status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subject>TITLE OF PRESENTATION</dc:subject>
  <dc:creator>Jérôme Bruniquel</dc:creator>
  <dc:description/>
  <cp:lastModifiedBy>Ioanna Karagali</cp:lastModifiedBy>
  <cp:revision>29</cp:revision>
  <cp:lastPrinted>2008-08-26T16:26:23Z</cp:lastPrinted>
  <dcterms:created xsi:type="dcterms:W3CDTF">2018-08-24T13:21:33Z</dcterms:created>
  <dcterms:modified xsi:type="dcterms:W3CDTF">2026-05-11T10:15:27Z</dcterms:modified>
  <dc:language>en-GB</dc:languag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lassification">
    <vt:lpwstr>ESA UNCLASSIFIED - For Official Use</vt:lpwstr>
  </property>
  <property fmtid="{D5CDD505-2E9C-101B-9397-08002B2CF9AE}" pid="3" name="Classification Caveat">
    <vt:lpwstr/>
  </property>
  <property fmtid="{D5CDD505-2E9C-101B-9397-08002B2CF9AE}" pid="4" name="ContentTypeId">
    <vt:lpwstr>0x010100E4F9D0DE9BDCC4459CB953BA1A83B265</vt:lpwstr>
  </property>
  <property fmtid="{D5CDD505-2E9C-101B-9397-08002B2CF9AE}" pid="5" name="Distribution">
    <vt:lpwstr/>
  </property>
  <property fmtid="{D5CDD505-2E9C-101B-9397-08002B2CF9AE}" pid="6" name="Document Type">
    <vt:lpwstr>HO - Handout / Presentation</vt:lpwstr>
  </property>
  <property fmtid="{D5CDD505-2E9C-101B-9397-08002B2CF9AE}" pid="7" name="ESAVersion">
    <vt:lpwstr>5GV2.0</vt:lpwstr>
  </property>
  <property fmtid="{D5CDD505-2E9C-101B-9397-08002B2CF9AE}" pid="8" name="Issue">
    <vt:i4>0</vt:i4>
  </property>
  <property fmtid="{D5CDD505-2E9C-101B-9397-08002B2CF9AE}" pid="9" name="Notes">
    <vt:i4>1</vt:i4>
  </property>
  <property fmtid="{D5CDD505-2E9C-101B-9397-08002B2CF9AE}" pid="10" name="Originating Organisation">
    <vt:lpwstr/>
  </property>
  <property fmtid="{D5CDD505-2E9C-101B-9397-08002B2CF9AE}" pid="11" name="PAuthor">
    <vt:lpwstr> </vt:lpwstr>
  </property>
  <property fmtid="{D5CDD505-2E9C-101B-9397-08002B2CF9AE}" pid="12" name="PClassification">
    <vt:lpwstr>ESA UNCLASSIFIED – For Official Use</vt:lpwstr>
  </property>
  <property fmtid="{D5CDD505-2E9C-101B-9397-08002B2CF9AE}" pid="13" name="PDate">
    <vt:lpwstr>DD/MM/YYYY</vt:lpwstr>
  </property>
  <property fmtid="{D5CDD505-2E9C-101B-9397-08002B2CF9AE}" pid="14" name="PEmail">
    <vt:lpwstr/>
  </property>
  <property fmtid="{D5CDD505-2E9C-101B-9397-08002B2CF9AE}" pid="15" name="POptionButton1">
    <vt:bool>true</vt:bool>
  </property>
  <property fmtid="{D5CDD505-2E9C-101B-9397-08002B2CF9AE}" pid="16" name="POptionButton2">
    <vt:bool>false</vt:bool>
  </property>
  <property fmtid="{D5CDD505-2E9C-101B-9397-08002B2CF9AE}" pid="17" name="PPlace">
    <vt:lpwstr/>
  </property>
  <property fmtid="{D5CDD505-2E9C-101B-9397-08002B2CF9AE}" pid="18" name="PProgramme">
    <vt:lpwstr/>
  </property>
  <property fmtid="{D5CDD505-2E9C-101B-9397-08002B2CF9AE}" pid="19" name="PSubtitle">
    <vt:lpwstr>TITLE OF PRESENTATION</vt:lpwstr>
  </property>
  <property fmtid="{D5CDD505-2E9C-101B-9397-08002B2CF9AE}" pid="20" name="PTitle">
    <vt:lpwstr>TITLE OF PRESENTATION</vt:lpwstr>
  </property>
  <property fmtid="{D5CDD505-2E9C-101B-9397-08002B2CF9AE}" pid="21" name="PresentationFormat">
    <vt:lpwstr>On-screen Show (16:9)</vt:lpwstr>
  </property>
  <property fmtid="{D5CDD505-2E9C-101B-9397-08002B2CF9AE}" pid="22" name="Reference">
    <vt:lpwstr/>
  </property>
  <property fmtid="{D5CDD505-2E9C-101B-9397-08002B2CF9AE}" pid="23" name="Revision">
    <vt:i4>0</vt:i4>
  </property>
  <property fmtid="{D5CDD505-2E9C-101B-9397-08002B2CF9AE}" pid="24" name="ShowESADialog1">
    <vt:bool>true</vt:bool>
  </property>
  <property fmtid="{D5CDD505-2E9C-101B-9397-08002B2CF9AE}" pid="25" name="Slides">
    <vt:i4>2</vt:i4>
  </property>
  <property fmtid="{D5CDD505-2E9C-101B-9397-08002B2CF9AE}" pid="26" name="Status">
    <vt:lpwstr/>
  </property>
  <property fmtid="{D5CDD505-2E9C-101B-9397-08002B2CF9AE}" pid="27" name="bmsAddress">
    <vt:lpwstr/>
  </property>
  <property fmtid="{D5CDD505-2E9C-101B-9397-08002B2CF9AE}" pid="28" name="bmsPhoneFax">
    <vt:lpwstr/>
  </property>
  <property fmtid="{D5CDD505-2E9C-101B-9397-08002B2CF9AE}" pid="29" name="bmsPlace">
    <vt:lpwstr/>
  </property>
  <property fmtid="{D5CDD505-2E9C-101B-9397-08002B2CF9AE}" pid="30" name="bmsSiteName">
    <vt:lpwstr/>
  </property>
  <property fmtid="{D5CDD505-2E9C-101B-9397-08002B2CF9AE}" pid="31" name="bmsSitename2">
    <vt:lpwstr/>
  </property>
</Properties>
</file>