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docProps/app.xml" ContentType="application/vnd.openxmlformats-officedocument.extended-properties+xml"/>
  <Override PartName="/docMetadata/LabelInfo.xml" ContentType="application/vnd.ms-office.classificationlabels+xml"/>
  <Override PartName="/docProps/core.xml" ContentType="application/vnd.openxmlformats-package.core-properties+xml"/>
  <Override PartName="/docProps/custom.xml" ContentType="application/vnd.openxmlformats-officedocument.custom-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5"/>
  </p:sldMasterIdLst>
  <p:notesMasterIdLst>
    <p:notesMasterId r:id="rId27"/>
  </p:notesMasterIdLst>
  <p:handoutMasterIdLst>
    <p:handoutMasterId r:id="rId28"/>
  </p:handoutMasterIdLst>
  <p:sldIdLst>
    <p:sldId id="256" r:id="rId6"/>
    <p:sldId id="257" r:id="rId7"/>
    <p:sldId id="258" r:id="rId8"/>
    <p:sldId id="259" r:id="rId9"/>
    <p:sldId id="331" r:id="rId10"/>
    <p:sldId id="329" r:id="rId11"/>
    <p:sldId id="330" r:id="rId12"/>
    <p:sldId id="328" r:id="rId13"/>
    <p:sldId id="333" r:id="rId14"/>
    <p:sldId id="332" r:id="rId15"/>
    <p:sldId id="334" r:id="rId16"/>
    <p:sldId id="340" r:id="rId17"/>
    <p:sldId id="336" r:id="rId18"/>
    <p:sldId id="337" r:id="rId19"/>
    <p:sldId id="338" r:id="rId20"/>
    <p:sldId id="339" r:id="rId21"/>
    <p:sldId id="341" r:id="rId22"/>
    <p:sldId id="342" r:id="rId23"/>
    <p:sldId id="343" r:id="rId24"/>
    <p:sldId id="344" r:id="rId25"/>
    <p:sldId id="345" r:id="rId26"/>
  </p:sldIdLst>
  <p:sldSz cx="9144000" cy="5143500" type="screen16x9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7222"/>
    <a:srgbClr val="D0103A"/>
    <a:srgbClr val="822433"/>
    <a:srgbClr val="00338D"/>
    <a:srgbClr val="0098DB"/>
    <a:srgbClr val="00549F"/>
    <a:srgbClr val="FDC82F"/>
    <a:srgbClr val="0085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669" autoAdjust="0"/>
  </p:normalViewPr>
  <p:slideViewPr>
    <p:cSldViewPr snapToGrid="0">
      <p:cViewPr varScale="1">
        <p:scale>
          <a:sx n="123" d="100"/>
          <a:sy n="123" d="100"/>
        </p:scale>
        <p:origin x="125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customXml" Target="../customXml/item5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microsoft.com/office/2016/11/relationships/changesInfo" Target="changesInfos/changesInfo1.xml"/><Relationship Id="rId29" Type="http://schemas.openxmlformats.org/officeDocument/2006/relationships/presProps" Target="presProps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32" Type="http://schemas.openxmlformats.org/officeDocument/2006/relationships/tableStyles" Target="tableStyles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ring, Abigail M." userId="928bbe6c-7195-4e74-8f41-f4726064f10d" providerId="ADAL" clId="{ABC3BE0D-9B94-4294-89D5-DF3B6D1E0F99}"/>
    <pc:docChg chg="undo custSel addSld delSld modSld sldOrd">
      <pc:chgData name="Waring, Abigail M." userId="928bbe6c-7195-4e74-8f41-f4726064f10d" providerId="ADAL" clId="{ABC3BE0D-9B94-4294-89D5-DF3B6D1E0F99}" dt="2026-05-07T16:23:56.473" v="10450" actId="20577"/>
      <pc:docMkLst>
        <pc:docMk/>
      </pc:docMkLst>
      <pc:sldChg chg="modSp mod">
        <pc:chgData name="Waring, Abigail M." userId="928bbe6c-7195-4e74-8f41-f4726064f10d" providerId="ADAL" clId="{ABC3BE0D-9B94-4294-89D5-DF3B6D1E0F99}" dt="2026-05-07T08:19:49.738" v="59" actId="14100"/>
        <pc:sldMkLst>
          <pc:docMk/>
          <pc:sldMk cId="0" sldId="256"/>
        </pc:sldMkLst>
        <pc:spChg chg="mod">
          <ac:chgData name="Waring, Abigail M." userId="928bbe6c-7195-4e74-8f41-f4726064f10d" providerId="ADAL" clId="{ABC3BE0D-9B94-4294-89D5-DF3B6D1E0F99}" dt="2026-05-07T08:19:26.445" v="11" actId="20577"/>
          <ac:spMkLst>
            <pc:docMk/>
            <pc:sldMk cId="0" sldId="256"/>
            <ac:spMk id="4" creationId="{00000000-0000-0000-0000-000000000000}"/>
          </ac:spMkLst>
        </pc:spChg>
        <pc:spChg chg="mod">
          <ac:chgData name="Waring, Abigail M." userId="928bbe6c-7195-4e74-8f41-f4726064f10d" providerId="ADAL" clId="{ABC3BE0D-9B94-4294-89D5-DF3B6D1E0F99}" dt="2026-05-07T08:19:49.738" v="59" actId="14100"/>
          <ac:spMkLst>
            <pc:docMk/>
            <pc:sldMk cId="0" sldId="256"/>
            <ac:spMk id="5122" creationId="{00000000-0000-0000-0000-000000000000}"/>
          </ac:spMkLst>
        </pc:spChg>
        <pc:spChg chg="mod">
          <ac:chgData name="Waring, Abigail M." userId="928bbe6c-7195-4e74-8f41-f4726064f10d" providerId="ADAL" clId="{ABC3BE0D-9B94-4294-89D5-DF3B6D1E0F99}" dt="2026-05-07T08:19:41.206" v="54" actId="20577"/>
          <ac:spMkLst>
            <pc:docMk/>
            <pc:sldMk cId="0" sldId="256"/>
            <ac:spMk id="5123" creationId="{00000000-0000-0000-0000-000000000000}"/>
          </ac:spMkLst>
        </pc:spChg>
      </pc:sldChg>
      <pc:sldChg chg="addSp delSp modSp add del mod modNotesTx">
        <pc:chgData name="Waring, Abigail M." userId="928bbe6c-7195-4e74-8f41-f4726064f10d" providerId="ADAL" clId="{ABC3BE0D-9B94-4294-89D5-DF3B6D1E0F99}" dt="2026-05-07T15:18:09.196" v="4938" actId="20577"/>
        <pc:sldMkLst>
          <pc:docMk/>
          <pc:sldMk cId="0" sldId="257"/>
        </pc:sldMkLst>
        <pc:spChg chg="add mod">
          <ac:chgData name="Waring, Abigail M." userId="928bbe6c-7195-4e74-8f41-f4726064f10d" providerId="ADAL" clId="{ABC3BE0D-9B94-4294-89D5-DF3B6D1E0F99}" dt="2026-05-07T09:05:35.165" v="862" actId="13822"/>
          <ac:spMkLst>
            <pc:docMk/>
            <pc:sldMk cId="0" sldId="257"/>
            <ac:spMk id="5" creationId="{A6856DDE-C8F7-4A85-9059-6B6FF0CFE1B3}"/>
          </ac:spMkLst>
        </pc:spChg>
        <pc:spChg chg="mod">
          <ac:chgData name="Waring, Abigail M." userId="928bbe6c-7195-4e74-8f41-f4726064f10d" providerId="ADAL" clId="{ABC3BE0D-9B94-4294-89D5-DF3B6D1E0F99}" dt="2026-05-07T08:42:03.652" v="259" actId="20577"/>
          <ac:spMkLst>
            <pc:docMk/>
            <pc:sldMk cId="0" sldId="257"/>
            <ac:spMk id="6145" creationId="{00000000-0000-0000-0000-000000000000}"/>
          </ac:spMkLst>
        </pc:spChg>
        <pc:spChg chg="del">
          <ac:chgData name="Waring, Abigail M." userId="928bbe6c-7195-4e74-8f41-f4726064f10d" providerId="ADAL" clId="{ABC3BE0D-9B94-4294-89D5-DF3B6D1E0F99}" dt="2026-05-07T08:20:15.778" v="64" actId="478"/>
          <ac:spMkLst>
            <pc:docMk/>
            <pc:sldMk cId="0" sldId="257"/>
            <ac:spMk id="6146" creationId="{00000000-0000-0000-0000-000000000000}"/>
          </ac:spMkLst>
        </pc:spChg>
        <pc:graphicFrameChg chg="add mod">
          <ac:chgData name="Waring, Abigail M." userId="928bbe6c-7195-4e74-8f41-f4726064f10d" providerId="ADAL" clId="{ABC3BE0D-9B94-4294-89D5-DF3B6D1E0F99}" dt="2026-05-07T08:39:18.978" v="203" actId="20577"/>
          <ac:graphicFrameMkLst>
            <pc:docMk/>
            <pc:sldMk cId="0" sldId="257"/>
            <ac:graphicFrameMk id="4" creationId="{3251D96D-B31F-4B34-B867-3C5E9E1DA46E}"/>
          </ac:graphicFrameMkLst>
        </pc:graphicFrameChg>
        <pc:picChg chg="add mod">
          <ac:chgData name="Waring, Abigail M." userId="928bbe6c-7195-4e74-8f41-f4726064f10d" providerId="ADAL" clId="{ABC3BE0D-9B94-4294-89D5-DF3B6D1E0F99}" dt="2026-05-07T08:21:06.761" v="77" actId="1076"/>
          <ac:picMkLst>
            <pc:docMk/>
            <pc:sldMk cId="0" sldId="257"/>
            <ac:picMk id="6" creationId="{055B662F-538C-471A-9A26-5B705A6517A3}"/>
          </ac:picMkLst>
        </pc:picChg>
      </pc:sldChg>
      <pc:sldChg chg="add del">
        <pc:chgData name="Waring, Abigail M." userId="928bbe6c-7195-4e74-8f41-f4726064f10d" providerId="ADAL" clId="{ABC3BE0D-9B94-4294-89D5-DF3B6D1E0F99}" dt="2026-05-07T08:20:01.613" v="63" actId="47"/>
        <pc:sldMkLst>
          <pc:docMk/>
          <pc:sldMk cId="0" sldId="258"/>
        </pc:sldMkLst>
      </pc:sldChg>
      <pc:sldChg chg="addSp delSp modSp new mod modNotesTx">
        <pc:chgData name="Waring, Abigail M." userId="928bbe6c-7195-4e74-8f41-f4726064f10d" providerId="ADAL" clId="{ABC3BE0D-9B94-4294-89D5-DF3B6D1E0F99}" dt="2026-05-07T15:19:05.441" v="5068" actId="20577"/>
        <pc:sldMkLst>
          <pc:docMk/>
          <pc:sldMk cId="3877203658" sldId="258"/>
        </pc:sldMkLst>
        <pc:spChg chg="mod">
          <ac:chgData name="Waring, Abigail M." userId="928bbe6c-7195-4e74-8f41-f4726064f10d" providerId="ADAL" clId="{ABC3BE0D-9B94-4294-89D5-DF3B6D1E0F99}" dt="2026-05-07T08:41:57.168" v="236" actId="20577"/>
          <ac:spMkLst>
            <pc:docMk/>
            <pc:sldMk cId="3877203658" sldId="258"/>
            <ac:spMk id="2" creationId="{8987C2A7-6B00-486A-B750-025970D3529D}"/>
          </ac:spMkLst>
        </pc:spChg>
        <pc:spChg chg="del">
          <ac:chgData name="Waring, Abigail M." userId="928bbe6c-7195-4e74-8f41-f4726064f10d" providerId="ADAL" clId="{ABC3BE0D-9B94-4294-89D5-DF3B6D1E0F99}" dt="2026-05-07T08:20:37.337" v="70" actId="478"/>
          <ac:spMkLst>
            <pc:docMk/>
            <pc:sldMk cId="3877203658" sldId="258"/>
            <ac:spMk id="3" creationId="{80001D42-7082-48B7-9BDA-17018BF9627B}"/>
          </ac:spMkLst>
        </pc:spChg>
        <pc:spChg chg="add mod">
          <ac:chgData name="Waring, Abigail M." userId="928bbe6c-7195-4e74-8f41-f4726064f10d" providerId="ADAL" clId="{ABC3BE0D-9B94-4294-89D5-DF3B6D1E0F99}" dt="2026-05-07T08:40:41.211" v="206" actId="14100"/>
          <ac:spMkLst>
            <pc:docMk/>
            <pc:sldMk cId="3877203658" sldId="258"/>
            <ac:spMk id="5" creationId="{2AED14A6-79B2-4CE1-BD08-2317C422206A}"/>
          </ac:spMkLst>
        </pc:spChg>
        <pc:picChg chg="add mod">
          <ac:chgData name="Waring, Abigail M." userId="928bbe6c-7195-4e74-8f41-f4726064f10d" providerId="ADAL" clId="{ABC3BE0D-9B94-4294-89D5-DF3B6D1E0F99}" dt="2026-05-07T08:40:47.381" v="208" actId="1076"/>
          <ac:picMkLst>
            <pc:docMk/>
            <pc:sldMk cId="3877203658" sldId="258"/>
            <ac:picMk id="4" creationId="{41F5E6D0-5F2E-4A2B-893B-7195F5C84FB2}"/>
          </ac:picMkLst>
        </pc:picChg>
      </pc:sldChg>
      <pc:sldChg chg="addSp delSp modSp new mod modAnim modNotesTx">
        <pc:chgData name="Waring, Abigail M." userId="928bbe6c-7195-4e74-8f41-f4726064f10d" providerId="ADAL" clId="{ABC3BE0D-9B94-4294-89D5-DF3B6D1E0F99}" dt="2026-05-07T15:26:35.519" v="5498" actId="20577"/>
        <pc:sldMkLst>
          <pc:docMk/>
          <pc:sldMk cId="1929799477" sldId="259"/>
        </pc:sldMkLst>
        <pc:spChg chg="mod">
          <ac:chgData name="Waring, Abigail M." userId="928bbe6c-7195-4e74-8f41-f4726064f10d" providerId="ADAL" clId="{ABC3BE0D-9B94-4294-89D5-DF3B6D1E0F99}" dt="2026-05-07T08:42:31.401" v="339" actId="20577"/>
          <ac:spMkLst>
            <pc:docMk/>
            <pc:sldMk cId="1929799477" sldId="259"/>
            <ac:spMk id="2" creationId="{5A2282A3-D917-4191-8824-7CBEB9BFBF98}"/>
          </ac:spMkLst>
        </pc:spChg>
        <pc:spChg chg="del">
          <ac:chgData name="Waring, Abigail M." userId="928bbe6c-7195-4e74-8f41-f4726064f10d" providerId="ADAL" clId="{ABC3BE0D-9B94-4294-89D5-DF3B6D1E0F99}" dt="2026-05-07T08:42:35.444" v="340" actId="478"/>
          <ac:spMkLst>
            <pc:docMk/>
            <pc:sldMk cId="1929799477" sldId="259"/>
            <ac:spMk id="3" creationId="{B85ACFBD-51A2-42B4-B273-77634EC19424}"/>
          </ac:spMkLst>
        </pc:spChg>
        <pc:spChg chg="add mod">
          <ac:chgData name="Waring, Abigail M." userId="928bbe6c-7195-4e74-8f41-f4726064f10d" providerId="ADAL" clId="{ABC3BE0D-9B94-4294-89D5-DF3B6D1E0F99}" dt="2026-05-07T09:05:25.075" v="859" actId="13822"/>
          <ac:spMkLst>
            <pc:docMk/>
            <pc:sldMk cId="1929799477" sldId="259"/>
            <ac:spMk id="5" creationId="{6D283D2E-7987-44B6-B7B4-02DEAE7375D4}"/>
          </ac:spMkLst>
        </pc:spChg>
        <pc:spChg chg="add mod">
          <ac:chgData name="Waring, Abigail M." userId="928bbe6c-7195-4e74-8f41-f4726064f10d" providerId="ADAL" clId="{ABC3BE0D-9B94-4294-89D5-DF3B6D1E0F99}" dt="2026-05-07T09:05:27.187" v="860" actId="13822"/>
          <ac:spMkLst>
            <pc:docMk/>
            <pc:sldMk cId="1929799477" sldId="259"/>
            <ac:spMk id="6" creationId="{1D4F4ABD-0F86-4A96-9FED-71601DEC3AD8}"/>
          </ac:spMkLst>
        </pc:spChg>
        <pc:picChg chg="add mod">
          <ac:chgData name="Waring, Abigail M." userId="928bbe6c-7195-4e74-8f41-f4726064f10d" providerId="ADAL" clId="{ABC3BE0D-9B94-4294-89D5-DF3B6D1E0F99}" dt="2026-05-07T08:42:48.036" v="346" actId="1076"/>
          <ac:picMkLst>
            <pc:docMk/>
            <pc:sldMk cId="1929799477" sldId="259"/>
            <ac:picMk id="4" creationId="{FB84201B-D787-46C8-922B-087581AF83F4}"/>
          </ac:picMkLst>
        </pc:picChg>
      </pc:sldChg>
      <pc:sldChg chg="addSp delSp modSp add del mod delAnim modAnim modNotesTx">
        <pc:chgData name="Waring, Abigail M." userId="928bbe6c-7195-4e74-8f41-f4726064f10d" providerId="ADAL" clId="{ABC3BE0D-9B94-4294-89D5-DF3B6D1E0F99}" dt="2026-05-07T16:06:51.742" v="6711" actId="20577"/>
        <pc:sldMkLst>
          <pc:docMk/>
          <pc:sldMk cId="1792311203" sldId="328"/>
        </pc:sldMkLst>
        <pc:spChg chg="del mod topLvl">
          <ac:chgData name="Waring, Abigail M." userId="928bbe6c-7195-4e74-8f41-f4726064f10d" providerId="ADAL" clId="{ABC3BE0D-9B94-4294-89D5-DF3B6D1E0F99}" dt="2026-05-07T15:55:44.143" v="6258" actId="478"/>
          <ac:spMkLst>
            <pc:docMk/>
            <pc:sldMk cId="1792311203" sldId="328"/>
            <ac:spMk id="2" creationId="{562EC433-62C4-AE53-8EB7-A02FA1869867}"/>
          </ac:spMkLst>
        </pc:spChg>
        <pc:spChg chg="mod">
          <ac:chgData name="Waring, Abigail M." userId="928bbe6c-7195-4e74-8f41-f4726064f10d" providerId="ADAL" clId="{ABC3BE0D-9B94-4294-89D5-DF3B6D1E0F99}" dt="2026-05-07T15:55:39.715" v="6254" actId="6549"/>
          <ac:spMkLst>
            <pc:docMk/>
            <pc:sldMk cId="1792311203" sldId="328"/>
            <ac:spMk id="4" creationId="{6BFC490A-A1FF-1209-C4E9-702B63D1E123}"/>
          </ac:spMkLst>
        </pc:spChg>
        <pc:spChg chg="mod">
          <ac:chgData name="Waring, Abigail M." userId="928bbe6c-7195-4e74-8f41-f4726064f10d" providerId="ADAL" clId="{ABC3BE0D-9B94-4294-89D5-DF3B6D1E0F99}" dt="2026-05-07T16:00:22.620" v="6388" actId="1076"/>
          <ac:spMkLst>
            <pc:docMk/>
            <pc:sldMk cId="1792311203" sldId="328"/>
            <ac:spMk id="6" creationId="{10CAFE94-0F6C-66CE-40C2-898F7ED7A72C}"/>
          </ac:spMkLst>
        </pc:spChg>
        <pc:spChg chg="add mod">
          <ac:chgData name="Waring, Abigail M." userId="928bbe6c-7195-4e74-8f41-f4726064f10d" providerId="ADAL" clId="{ABC3BE0D-9B94-4294-89D5-DF3B6D1E0F99}" dt="2026-05-07T15:33:12.444" v="5918" actId="20577"/>
          <ac:spMkLst>
            <pc:docMk/>
            <pc:sldMk cId="1792311203" sldId="328"/>
            <ac:spMk id="12" creationId="{17F13A7C-7D76-4EDE-8988-C7E067F47642}"/>
          </ac:spMkLst>
        </pc:spChg>
        <pc:spChg chg="add mod">
          <ac:chgData name="Waring, Abigail M." userId="928bbe6c-7195-4e74-8f41-f4726064f10d" providerId="ADAL" clId="{ABC3BE0D-9B94-4294-89D5-DF3B6D1E0F99}" dt="2026-05-07T15:58:53.188" v="6315"/>
          <ac:spMkLst>
            <pc:docMk/>
            <pc:sldMk cId="1792311203" sldId="328"/>
            <ac:spMk id="12" creationId="{60660FE1-0484-451D-BC78-980B6BDE8E5A}"/>
          </ac:spMkLst>
        </pc:spChg>
        <pc:spChg chg="del mod">
          <ac:chgData name="Waring, Abigail M." userId="928bbe6c-7195-4e74-8f41-f4726064f10d" providerId="ADAL" clId="{ABC3BE0D-9B94-4294-89D5-DF3B6D1E0F99}" dt="2026-05-07T15:58:51.863" v="6314" actId="478"/>
          <ac:spMkLst>
            <pc:docMk/>
            <pc:sldMk cId="1792311203" sldId="328"/>
            <ac:spMk id="13" creationId="{BE461672-80B6-4F03-83B5-A061BFB01F52}"/>
          </ac:spMkLst>
        </pc:spChg>
        <pc:spChg chg="del mod">
          <ac:chgData name="Waring, Abigail M." userId="928bbe6c-7195-4e74-8f41-f4726064f10d" providerId="ADAL" clId="{ABC3BE0D-9B94-4294-89D5-DF3B6D1E0F99}" dt="2026-05-07T16:06:51.742" v="6711" actId="20577"/>
          <ac:spMkLst>
            <pc:docMk/>
            <pc:sldMk cId="1792311203" sldId="328"/>
            <ac:spMk id="238" creationId="{3EF44019-018C-FB8D-C190-64D63ECB0399}"/>
          </ac:spMkLst>
        </pc:spChg>
        <pc:grpChg chg="add del mod ord">
          <ac:chgData name="Waring, Abigail M." userId="928bbe6c-7195-4e74-8f41-f4726064f10d" providerId="ADAL" clId="{ABC3BE0D-9B94-4294-89D5-DF3B6D1E0F99}" dt="2026-05-07T15:55:44.143" v="6258" actId="478"/>
          <ac:grpSpMkLst>
            <pc:docMk/>
            <pc:sldMk cId="1792311203" sldId="328"/>
            <ac:grpSpMk id="7" creationId="{D208FA3D-E84E-473B-97E9-21220B14C4D2}"/>
          </ac:grpSpMkLst>
        </pc:grpChg>
        <pc:grpChg chg="add del mod">
          <ac:chgData name="Waring, Abigail M." userId="928bbe6c-7195-4e74-8f41-f4726064f10d" providerId="ADAL" clId="{ABC3BE0D-9B94-4294-89D5-DF3B6D1E0F99}" dt="2026-05-07T15:55:42.647" v="6256" actId="478"/>
          <ac:grpSpMkLst>
            <pc:docMk/>
            <pc:sldMk cId="1792311203" sldId="328"/>
            <ac:grpSpMk id="8" creationId="{9131F4A2-3B41-4991-B6A6-792EA04BE4EE}"/>
          </ac:grpSpMkLst>
        </pc:grpChg>
        <pc:grpChg chg="add del mod">
          <ac:chgData name="Waring, Abigail M." userId="928bbe6c-7195-4e74-8f41-f4726064f10d" providerId="ADAL" clId="{ABC3BE0D-9B94-4294-89D5-DF3B6D1E0F99}" dt="2026-05-07T15:55:42.112" v="6255" actId="478"/>
          <ac:grpSpMkLst>
            <pc:docMk/>
            <pc:sldMk cId="1792311203" sldId="328"/>
            <ac:grpSpMk id="9" creationId="{D9DE28D7-6DC7-43A6-8B4F-6FFBAE2A6CE0}"/>
          </ac:grpSpMkLst>
        </pc:grpChg>
        <pc:picChg chg="add mod">
          <ac:chgData name="Waring, Abigail M." userId="928bbe6c-7195-4e74-8f41-f4726064f10d" providerId="ADAL" clId="{ABC3BE0D-9B94-4294-89D5-DF3B6D1E0F99}" dt="2026-05-07T15:49:53.473" v="6243" actId="164"/>
          <ac:picMkLst>
            <pc:docMk/>
            <pc:sldMk cId="1792311203" sldId="328"/>
            <ac:picMk id="5" creationId="{5388B446-5C0E-4FA5-8E60-3DAB7647A356}"/>
          </ac:picMkLst>
        </pc:picChg>
        <pc:picChg chg="del mod topLvl">
          <ac:chgData name="Waring, Abigail M." userId="928bbe6c-7195-4e74-8f41-f4726064f10d" providerId="ADAL" clId="{ABC3BE0D-9B94-4294-89D5-DF3B6D1E0F99}" dt="2026-05-07T15:59:21.266" v="6328" actId="14100"/>
          <ac:picMkLst>
            <pc:docMk/>
            <pc:sldMk cId="1792311203" sldId="328"/>
            <ac:picMk id="106" creationId="{845A93D2-AF25-62D1-E521-1A4DA00B6A79}"/>
          </ac:picMkLst>
        </pc:picChg>
        <pc:picChg chg="mod">
          <ac:chgData name="Waring, Abigail M." userId="928bbe6c-7195-4e74-8f41-f4726064f10d" providerId="ADAL" clId="{ABC3BE0D-9B94-4294-89D5-DF3B6D1E0F99}" dt="2026-05-07T15:59:54.191" v="6339" actId="14100"/>
          <ac:picMkLst>
            <pc:docMk/>
            <pc:sldMk cId="1792311203" sldId="328"/>
            <ac:picMk id="110" creationId="{43DB7D82-18EC-63E7-7D70-3A53A93AA557}"/>
          </ac:picMkLst>
        </pc:picChg>
        <pc:picChg chg="del mod ord">
          <ac:chgData name="Waring, Abigail M." userId="928bbe6c-7195-4e74-8f41-f4726064f10d" providerId="ADAL" clId="{ABC3BE0D-9B94-4294-89D5-DF3B6D1E0F99}" dt="2026-05-07T16:00:03.285" v="6342" actId="1076"/>
          <ac:picMkLst>
            <pc:docMk/>
            <pc:sldMk cId="1792311203" sldId="328"/>
            <ac:picMk id="239" creationId="{A21BAB4F-2BC7-5DFB-3771-57D8DE890EE7}"/>
          </ac:picMkLst>
        </pc:picChg>
      </pc:sldChg>
      <pc:sldChg chg="addSp delSp modSp new mod modAnim">
        <pc:chgData name="Waring, Abigail M." userId="928bbe6c-7195-4e74-8f41-f4726064f10d" providerId="ADAL" clId="{ABC3BE0D-9B94-4294-89D5-DF3B6D1E0F99}" dt="2026-05-07T10:35:41.903" v="4420"/>
        <pc:sldMkLst>
          <pc:docMk/>
          <pc:sldMk cId="3389514013" sldId="329"/>
        </pc:sldMkLst>
        <pc:spChg chg="mod">
          <ac:chgData name="Waring, Abigail M." userId="928bbe6c-7195-4e74-8f41-f4726064f10d" providerId="ADAL" clId="{ABC3BE0D-9B94-4294-89D5-DF3B6D1E0F99}" dt="2026-05-07T08:48:01.964" v="469" actId="20577"/>
          <ac:spMkLst>
            <pc:docMk/>
            <pc:sldMk cId="3389514013" sldId="329"/>
            <ac:spMk id="2" creationId="{23B8DB56-548F-4A6B-803D-5754C334C7E0}"/>
          </ac:spMkLst>
        </pc:spChg>
        <pc:spChg chg="del">
          <ac:chgData name="Waring, Abigail M." userId="928bbe6c-7195-4e74-8f41-f4726064f10d" providerId="ADAL" clId="{ABC3BE0D-9B94-4294-89D5-DF3B6D1E0F99}" dt="2026-05-07T08:48:04.966" v="470" actId="478"/>
          <ac:spMkLst>
            <pc:docMk/>
            <pc:sldMk cId="3389514013" sldId="329"/>
            <ac:spMk id="3" creationId="{3ECC0D51-DAE1-4783-AF8F-0D04E2C7EBBC}"/>
          </ac:spMkLst>
        </pc:spChg>
        <pc:spChg chg="add mod">
          <ac:chgData name="Waring, Abigail M." userId="928bbe6c-7195-4e74-8f41-f4726064f10d" providerId="ADAL" clId="{ABC3BE0D-9B94-4294-89D5-DF3B6D1E0F99}" dt="2026-05-07T08:51:00.834" v="534" actId="1076"/>
          <ac:spMkLst>
            <pc:docMk/>
            <pc:sldMk cId="3389514013" sldId="329"/>
            <ac:spMk id="4" creationId="{6FD52F7E-01EF-4592-9926-B955F9B9478C}"/>
          </ac:spMkLst>
        </pc:spChg>
        <pc:spChg chg="add mod">
          <ac:chgData name="Waring, Abigail M." userId="928bbe6c-7195-4e74-8f41-f4726064f10d" providerId="ADAL" clId="{ABC3BE0D-9B94-4294-89D5-DF3B6D1E0F99}" dt="2026-05-07T08:51:03.723" v="535" actId="1076"/>
          <ac:spMkLst>
            <pc:docMk/>
            <pc:sldMk cId="3389514013" sldId="329"/>
            <ac:spMk id="5" creationId="{C62CE1A8-E5D5-448D-BB9A-87B91FA9F7CE}"/>
          </ac:spMkLst>
        </pc:spChg>
        <pc:spChg chg="add mod">
          <ac:chgData name="Waring, Abigail M." userId="928bbe6c-7195-4e74-8f41-f4726064f10d" providerId="ADAL" clId="{ABC3BE0D-9B94-4294-89D5-DF3B6D1E0F99}" dt="2026-05-07T08:51:07.987" v="536" actId="1076"/>
          <ac:spMkLst>
            <pc:docMk/>
            <pc:sldMk cId="3389514013" sldId="329"/>
            <ac:spMk id="6" creationId="{800C30DB-D1BE-441F-9A09-2E665FE92DD0}"/>
          </ac:spMkLst>
        </pc:spChg>
      </pc:sldChg>
      <pc:sldChg chg="modSp new del mod">
        <pc:chgData name="Waring, Abigail M." userId="928bbe6c-7195-4e74-8f41-f4726064f10d" providerId="ADAL" clId="{ABC3BE0D-9B94-4294-89D5-DF3B6D1E0F99}" dt="2026-05-07T08:51:59.627" v="557" actId="47"/>
        <pc:sldMkLst>
          <pc:docMk/>
          <pc:sldMk cId="620897629" sldId="330"/>
        </pc:sldMkLst>
        <pc:spChg chg="mod">
          <ac:chgData name="Waring, Abigail M." userId="928bbe6c-7195-4e74-8f41-f4726064f10d" providerId="ADAL" clId="{ABC3BE0D-9B94-4294-89D5-DF3B6D1E0F99}" dt="2026-05-07T08:51:57.335" v="556" actId="20577"/>
          <ac:spMkLst>
            <pc:docMk/>
            <pc:sldMk cId="620897629" sldId="330"/>
            <ac:spMk id="3" creationId="{87EC1DCE-4CA3-4E03-AA6B-D39224D215AA}"/>
          </ac:spMkLst>
        </pc:spChg>
      </pc:sldChg>
      <pc:sldChg chg="addSp delSp modSp new mod ord delAnim modAnim modNotesTx">
        <pc:chgData name="Waring, Abigail M." userId="928bbe6c-7195-4e74-8f41-f4726064f10d" providerId="ADAL" clId="{ABC3BE0D-9B94-4294-89D5-DF3B6D1E0F99}" dt="2026-05-07T15:33:03.988" v="5895" actId="20577"/>
        <pc:sldMkLst>
          <pc:docMk/>
          <pc:sldMk cId="1801329890" sldId="330"/>
        </pc:sldMkLst>
        <pc:spChg chg="mod">
          <ac:chgData name="Waring, Abigail M." userId="928bbe6c-7195-4e74-8f41-f4726064f10d" providerId="ADAL" clId="{ABC3BE0D-9B94-4294-89D5-DF3B6D1E0F99}" dt="2026-05-07T15:33:03.988" v="5895" actId="20577"/>
          <ac:spMkLst>
            <pc:docMk/>
            <pc:sldMk cId="1801329890" sldId="330"/>
            <ac:spMk id="2" creationId="{FD1162C3-AA40-4158-85DE-761254A528B7}"/>
          </ac:spMkLst>
        </pc:spChg>
        <pc:spChg chg="del">
          <ac:chgData name="Waring, Abigail M." userId="928bbe6c-7195-4e74-8f41-f4726064f10d" providerId="ADAL" clId="{ABC3BE0D-9B94-4294-89D5-DF3B6D1E0F99}" dt="2026-05-07T08:52:18.482" v="606" actId="478"/>
          <ac:spMkLst>
            <pc:docMk/>
            <pc:sldMk cId="1801329890" sldId="330"/>
            <ac:spMk id="3" creationId="{8DD9D04D-3C3A-4B0E-BA7F-61B5A3843074}"/>
          </ac:spMkLst>
        </pc:spChg>
        <pc:spChg chg="add mod">
          <ac:chgData name="Waring, Abigail M." userId="928bbe6c-7195-4e74-8f41-f4726064f10d" providerId="ADAL" clId="{ABC3BE0D-9B94-4294-89D5-DF3B6D1E0F99}" dt="2026-05-07T15:29:45.917" v="5516" actId="20577"/>
          <ac:spMkLst>
            <pc:docMk/>
            <pc:sldMk cId="1801329890" sldId="330"/>
            <ac:spMk id="6" creationId="{7365D8B7-1DB9-4AD5-B593-397D80D5E469}"/>
          </ac:spMkLst>
        </pc:spChg>
        <pc:spChg chg="mod">
          <ac:chgData name="Waring, Abigail M." userId="928bbe6c-7195-4e74-8f41-f4726064f10d" providerId="ADAL" clId="{ABC3BE0D-9B94-4294-89D5-DF3B6D1E0F99}" dt="2026-05-07T08:53:55.195" v="648"/>
          <ac:spMkLst>
            <pc:docMk/>
            <pc:sldMk cId="1801329890" sldId="330"/>
            <ac:spMk id="9" creationId="{80D05B3C-C18F-4E37-8ECC-84C009C01EB4}"/>
          </ac:spMkLst>
        </pc:spChg>
        <pc:spChg chg="add mod">
          <ac:chgData name="Waring, Abigail M." userId="928bbe6c-7195-4e74-8f41-f4726064f10d" providerId="ADAL" clId="{ABC3BE0D-9B94-4294-89D5-DF3B6D1E0F99}" dt="2026-05-07T08:59:19.384" v="734" actId="1076"/>
          <ac:spMkLst>
            <pc:docMk/>
            <pc:sldMk cId="1801329890" sldId="330"/>
            <ac:spMk id="11" creationId="{2AA95311-8BAD-458E-B64C-C3C5E6A8A32E}"/>
          </ac:spMkLst>
        </pc:spChg>
        <pc:spChg chg="add mod">
          <ac:chgData name="Waring, Abigail M." userId="928bbe6c-7195-4e74-8f41-f4726064f10d" providerId="ADAL" clId="{ABC3BE0D-9B94-4294-89D5-DF3B6D1E0F99}" dt="2026-05-07T08:59:13.312" v="733" actId="1076"/>
          <ac:spMkLst>
            <pc:docMk/>
            <pc:sldMk cId="1801329890" sldId="330"/>
            <ac:spMk id="12" creationId="{078138E4-680A-4873-A292-8A57F238CC46}"/>
          </ac:spMkLst>
        </pc:spChg>
        <pc:spChg chg="add del mod">
          <ac:chgData name="Waring, Abigail M." userId="928bbe6c-7195-4e74-8f41-f4726064f10d" providerId="ADAL" clId="{ABC3BE0D-9B94-4294-89D5-DF3B6D1E0F99}" dt="2026-05-07T10:35:59.183" v="4421" actId="478"/>
          <ac:spMkLst>
            <pc:docMk/>
            <pc:sldMk cId="1801329890" sldId="330"/>
            <ac:spMk id="13" creationId="{C9249F59-53FE-484C-A8A6-E01CB6E03EEB}"/>
          </ac:spMkLst>
        </pc:spChg>
        <pc:grpChg chg="add mod">
          <ac:chgData name="Waring, Abigail M." userId="928bbe6c-7195-4e74-8f41-f4726064f10d" providerId="ADAL" clId="{ABC3BE0D-9B94-4294-89D5-DF3B6D1E0F99}" dt="2026-05-07T08:54:18.067" v="655" actId="14100"/>
          <ac:grpSpMkLst>
            <pc:docMk/>
            <pc:sldMk cId="1801329890" sldId="330"/>
            <ac:grpSpMk id="8" creationId="{77CFD128-B984-4CBA-BC18-3D6E0CEE9FC4}"/>
          </ac:grpSpMkLst>
        </pc:grpChg>
        <pc:picChg chg="add mod modCrop">
          <ac:chgData name="Waring, Abigail M." userId="928bbe6c-7195-4e74-8f41-f4726064f10d" providerId="ADAL" clId="{ABC3BE0D-9B94-4294-89D5-DF3B6D1E0F99}" dt="2026-05-07T08:53:51.509" v="647" actId="14100"/>
          <ac:picMkLst>
            <pc:docMk/>
            <pc:sldMk cId="1801329890" sldId="330"/>
            <ac:picMk id="4" creationId="{16C921BF-74AE-466A-AA42-53D69F301096}"/>
          </ac:picMkLst>
        </pc:picChg>
        <pc:picChg chg="add mod">
          <ac:chgData name="Waring, Abigail M." userId="928bbe6c-7195-4e74-8f41-f4726064f10d" providerId="ADAL" clId="{ABC3BE0D-9B94-4294-89D5-DF3B6D1E0F99}" dt="2026-05-07T08:54:09.265" v="652" actId="1076"/>
          <ac:picMkLst>
            <pc:docMk/>
            <pc:sldMk cId="1801329890" sldId="330"/>
            <ac:picMk id="5" creationId="{C6774525-93D5-4B0B-9F54-655F4143C4DE}"/>
          </ac:picMkLst>
        </pc:picChg>
        <pc:picChg chg="add mod">
          <ac:chgData name="Waring, Abigail M." userId="928bbe6c-7195-4e74-8f41-f4726064f10d" providerId="ADAL" clId="{ABC3BE0D-9B94-4294-89D5-DF3B6D1E0F99}" dt="2026-05-07T08:53:17.695" v="634" actId="14100"/>
          <ac:picMkLst>
            <pc:docMk/>
            <pc:sldMk cId="1801329890" sldId="330"/>
            <ac:picMk id="7" creationId="{DFCCB5E4-02F1-4782-B27A-307E64BE9CB6}"/>
          </ac:picMkLst>
        </pc:picChg>
        <pc:cxnChg chg="mod">
          <ac:chgData name="Waring, Abigail M." userId="928bbe6c-7195-4e74-8f41-f4726064f10d" providerId="ADAL" clId="{ABC3BE0D-9B94-4294-89D5-DF3B6D1E0F99}" dt="2026-05-07T08:53:55.195" v="648"/>
          <ac:cxnSpMkLst>
            <pc:docMk/>
            <pc:sldMk cId="1801329890" sldId="330"/>
            <ac:cxnSpMk id="10" creationId="{96A40FBA-01C7-453F-BD54-D5B667142EA3}"/>
          </ac:cxnSpMkLst>
        </pc:cxnChg>
      </pc:sldChg>
      <pc:sldChg chg="add del">
        <pc:chgData name="Waring, Abigail M." userId="928bbe6c-7195-4e74-8f41-f4726064f10d" providerId="ADAL" clId="{ABC3BE0D-9B94-4294-89D5-DF3B6D1E0F99}" dt="2026-05-07T08:55:45.170" v="660"/>
        <pc:sldMkLst>
          <pc:docMk/>
          <pc:sldMk cId="871311413" sldId="331"/>
        </pc:sldMkLst>
      </pc:sldChg>
      <pc:sldChg chg="addSp delSp modSp new mod">
        <pc:chgData name="Waring, Abigail M." userId="928bbe6c-7195-4e74-8f41-f4726064f10d" providerId="ADAL" clId="{ABC3BE0D-9B94-4294-89D5-DF3B6D1E0F99}" dt="2026-05-07T10:47:02.561" v="4511" actId="1076"/>
        <pc:sldMkLst>
          <pc:docMk/>
          <pc:sldMk cId="3252557280" sldId="331"/>
        </pc:sldMkLst>
        <pc:spChg chg="del">
          <ac:chgData name="Waring, Abigail M." userId="928bbe6c-7195-4e74-8f41-f4726064f10d" providerId="ADAL" clId="{ABC3BE0D-9B94-4294-89D5-DF3B6D1E0F99}" dt="2026-05-07T08:55:54.041" v="662" actId="478"/>
          <ac:spMkLst>
            <pc:docMk/>
            <pc:sldMk cId="3252557280" sldId="331"/>
            <ac:spMk id="2" creationId="{C29CB47B-8316-4F94-931A-586526D25DF1}"/>
          </ac:spMkLst>
        </pc:spChg>
        <pc:spChg chg="del">
          <ac:chgData name="Waring, Abigail M." userId="928bbe6c-7195-4e74-8f41-f4726064f10d" providerId="ADAL" clId="{ABC3BE0D-9B94-4294-89D5-DF3B6D1E0F99}" dt="2026-05-07T08:55:56.025" v="663" actId="478"/>
          <ac:spMkLst>
            <pc:docMk/>
            <pc:sldMk cId="3252557280" sldId="331"/>
            <ac:spMk id="3" creationId="{C6E8DBE5-5D69-46DB-AA00-D6739073E2C6}"/>
          </ac:spMkLst>
        </pc:spChg>
        <pc:spChg chg="add mod">
          <ac:chgData name="Waring, Abigail M." userId="928bbe6c-7195-4e74-8f41-f4726064f10d" providerId="ADAL" clId="{ABC3BE0D-9B94-4294-89D5-DF3B6D1E0F99}" dt="2026-05-07T10:47:02.561" v="4511" actId="1076"/>
          <ac:spMkLst>
            <pc:docMk/>
            <pc:sldMk cId="3252557280" sldId="331"/>
            <ac:spMk id="4" creationId="{C1ED7E32-AC8F-4814-AF67-19EAC84C98CB}"/>
          </ac:spMkLst>
        </pc:spChg>
      </pc:sldChg>
      <pc:sldChg chg="addSp delSp modSp new mod modNotesTx">
        <pc:chgData name="Waring, Abigail M." userId="928bbe6c-7195-4e74-8f41-f4726064f10d" providerId="ADAL" clId="{ABC3BE0D-9B94-4294-89D5-DF3B6D1E0F99}" dt="2026-05-07T16:09:26.953" v="7360" actId="20577"/>
        <pc:sldMkLst>
          <pc:docMk/>
          <pc:sldMk cId="66380437" sldId="332"/>
        </pc:sldMkLst>
        <pc:spChg chg="mod">
          <ac:chgData name="Waring, Abigail M." userId="928bbe6c-7195-4e74-8f41-f4726064f10d" providerId="ADAL" clId="{ABC3BE0D-9B94-4294-89D5-DF3B6D1E0F99}" dt="2026-05-07T09:01:46.264" v="772" actId="20577"/>
          <ac:spMkLst>
            <pc:docMk/>
            <pc:sldMk cId="66380437" sldId="332"/>
            <ac:spMk id="2" creationId="{9E185808-AF35-4EB9-B50D-36330C4A066B}"/>
          </ac:spMkLst>
        </pc:spChg>
        <pc:spChg chg="del">
          <ac:chgData name="Waring, Abigail M." userId="928bbe6c-7195-4e74-8f41-f4726064f10d" providerId="ADAL" clId="{ABC3BE0D-9B94-4294-89D5-DF3B6D1E0F99}" dt="2026-05-07T09:01:48.815" v="773" actId="478"/>
          <ac:spMkLst>
            <pc:docMk/>
            <pc:sldMk cId="66380437" sldId="332"/>
            <ac:spMk id="3" creationId="{4C12FBA6-7373-45EE-9C0A-CCFCD40B3360}"/>
          </ac:spMkLst>
        </pc:spChg>
        <pc:spChg chg="add mod">
          <ac:chgData name="Waring, Abigail M." userId="928bbe6c-7195-4e74-8f41-f4726064f10d" providerId="ADAL" clId="{ABC3BE0D-9B94-4294-89D5-DF3B6D1E0F99}" dt="2026-05-07T09:17:02.836" v="1851" actId="20577"/>
          <ac:spMkLst>
            <pc:docMk/>
            <pc:sldMk cId="66380437" sldId="332"/>
            <ac:spMk id="4" creationId="{228411E7-2E69-4E03-8DE7-E8399817AA42}"/>
          </ac:spMkLst>
        </pc:spChg>
        <pc:picChg chg="add mod">
          <ac:chgData name="Waring, Abigail M." userId="928bbe6c-7195-4e74-8f41-f4726064f10d" providerId="ADAL" clId="{ABC3BE0D-9B94-4294-89D5-DF3B6D1E0F99}" dt="2026-05-07T09:02:38.296" v="796" actId="1076"/>
          <ac:picMkLst>
            <pc:docMk/>
            <pc:sldMk cId="66380437" sldId="332"/>
            <ac:picMk id="5" creationId="{DBD96ABB-941B-4A32-908A-3C909FF5B48D}"/>
          </ac:picMkLst>
        </pc:picChg>
      </pc:sldChg>
      <pc:sldChg chg="modSp add del mod">
        <pc:chgData name="Waring, Abigail M." userId="928bbe6c-7195-4e74-8f41-f4726064f10d" providerId="ADAL" clId="{ABC3BE0D-9B94-4294-89D5-DF3B6D1E0F99}" dt="2026-05-07T09:01:35.402" v="755" actId="47"/>
        <pc:sldMkLst>
          <pc:docMk/>
          <pc:sldMk cId="2636110988" sldId="332"/>
        </pc:sldMkLst>
        <pc:spChg chg="mod">
          <ac:chgData name="Waring, Abigail M." userId="928bbe6c-7195-4e74-8f41-f4726064f10d" providerId="ADAL" clId="{ABC3BE0D-9B94-4294-89D5-DF3B6D1E0F99}" dt="2026-05-07T08:57:15.370" v="701" actId="1076"/>
          <ac:spMkLst>
            <pc:docMk/>
            <pc:sldMk cId="2636110988" sldId="332"/>
            <ac:spMk id="4" creationId="{C1ED7E32-AC8F-4814-AF67-19EAC84C98CB}"/>
          </ac:spMkLst>
        </pc:spChg>
      </pc:sldChg>
      <pc:sldChg chg="addSp delSp modSp new mod delAnim modAnim modNotesTx">
        <pc:chgData name="Waring, Abigail M." userId="928bbe6c-7195-4e74-8f41-f4726064f10d" providerId="ADAL" clId="{ABC3BE0D-9B94-4294-89D5-DF3B6D1E0F99}" dt="2026-05-07T16:08:26.391" v="7100" actId="20577"/>
        <pc:sldMkLst>
          <pc:docMk/>
          <pc:sldMk cId="1688442977" sldId="333"/>
        </pc:sldMkLst>
        <pc:spChg chg="mod">
          <ac:chgData name="Waring, Abigail M." userId="928bbe6c-7195-4e74-8f41-f4726064f10d" providerId="ADAL" clId="{ABC3BE0D-9B94-4294-89D5-DF3B6D1E0F99}" dt="2026-05-07T09:02:59.298" v="826" actId="20577"/>
          <ac:spMkLst>
            <pc:docMk/>
            <pc:sldMk cId="1688442977" sldId="333"/>
            <ac:spMk id="2" creationId="{FD3D81D2-EC64-4692-9E4E-CF3CF0599B1C}"/>
          </ac:spMkLst>
        </pc:spChg>
        <pc:spChg chg="del">
          <ac:chgData name="Waring, Abigail M." userId="928bbe6c-7195-4e74-8f41-f4726064f10d" providerId="ADAL" clId="{ABC3BE0D-9B94-4294-89D5-DF3B6D1E0F99}" dt="2026-05-07T09:03:12.124" v="827" actId="478"/>
          <ac:spMkLst>
            <pc:docMk/>
            <pc:sldMk cId="1688442977" sldId="333"/>
            <ac:spMk id="3" creationId="{B1A66310-67C8-4DBF-BCF7-4D6E3108FC9F}"/>
          </ac:spMkLst>
        </pc:spChg>
        <pc:spChg chg="add del mod">
          <ac:chgData name="Waring, Abigail M." userId="928bbe6c-7195-4e74-8f41-f4726064f10d" providerId="ADAL" clId="{ABC3BE0D-9B94-4294-89D5-DF3B6D1E0F99}" dt="2026-05-07T09:06:02.708" v="865" actId="478"/>
          <ac:spMkLst>
            <pc:docMk/>
            <pc:sldMk cId="1688442977" sldId="333"/>
            <ac:spMk id="5" creationId="{11862092-F89F-4FE0-BB42-9CC3F7ACE8C3}"/>
          </ac:spMkLst>
        </pc:spChg>
        <pc:spChg chg="add mod">
          <ac:chgData name="Waring, Abigail M." userId="928bbe6c-7195-4e74-8f41-f4726064f10d" providerId="ADAL" clId="{ABC3BE0D-9B94-4294-89D5-DF3B6D1E0F99}" dt="2026-05-07T09:16:42.809" v="1843" actId="1076"/>
          <ac:spMkLst>
            <pc:docMk/>
            <pc:sldMk cId="1688442977" sldId="333"/>
            <ac:spMk id="6" creationId="{1DCD8E75-D142-43E3-AD24-B6D4990EBFF7}"/>
          </ac:spMkLst>
        </pc:spChg>
        <pc:spChg chg="add mod">
          <ac:chgData name="Waring, Abigail M." userId="928bbe6c-7195-4e74-8f41-f4726064f10d" providerId="ADAL" clId="{ABC3BE0D-9B94-4294-89D5-DF3B6D1E0F99}" dt="2026-05-07T10:36:22.365" v="4423" actId="164"/>
          <ac:spMkLst>
            <pc:docMk/>
            <pc:sldMk cId="1688442977" sldId="333"/>
            <ac:spMk id="7" creationId="{A0D859B9-B4D0-4265-8684-D7226916D111}"/>
          </ac:spMkLst>
        </pc:spChg>
        <pc:spChg chg="add mod">
          <ac:chgData name="Waring, Abigail M." userId="928bbe6c-7195-4e74-8f41-f4726064f10d" providerId="ADAL" clId="{ABC3BE0D-9B94-4294-89D5-DF3B6D1E0F99}" dt="2026-05-07T10:36:22.365" v="4423" actId="164"/>
          <ac:spMkLst>
            <pc:docMk/>
            <pc:sldMk cId="1688442977" sldId="333"/>
            <ac:spMk id="8" creationId="{D1856097-830D-4F0B-92C0-7A95ECB2FCC7}"/>
          </ac:spMkLst>
        </pc:spChg>
        <pc:grpChg chg="add mod">
          <ac:chgData name="Waring, Abigail M." userId="928bbe6c-7195-4e74-8f41-f4726064f10d" providerId="ADAL" clId="{ABC3BE0D-9B94-4294-89D5-DF3B6D1E0F99}" dt="2026-05-07T10:36:22.365" v="4423" actId="164"/>
          <ac:grpSpMkLst>
            <pc:docMk/>
            <pc:sldMk cId="1688442977" sldId="333"/>
            <ac:grpSpMk id="9" creationId="{03A2A869-E976-4ADE-AE4B-E5F51EB0DD0F}"/>
          </ac:grpSpMkLst>
        </pc:grpChg>
        <pc:picChg chg="add del mod">
          <ac:chgData name="Waring, Abigail M." userId="928bbe6c-7195-4e74-8f41-f4726064f10d" providerId="ADAL" clId="{ABC3BE0D-9B94-4294-89D5-DF3B6D1E0F99}" dt="2026-05-07T09:05:58.575" v="863" actId="478"/>
          <ac:picMkLst>
            <pc:docMk/>
            <pc:sldMk cId="1688442977" sldId="333"/>
            <ac:picMk id="4" creationId="{979CEA2C-6E3E-42E3-BFBF-7B96C839EBCA}"/>
          </ac:picMkLst>
        </pc:picChg>
      </pc:sldChg>
      <pc:sldChg chg="modSp add mod modNotesTx">
        <pc:chgData name="Waring, Abigail M." userId="928bbe6c-7195-4e74-8f41-f4726064f10d" providerId="ADAL" clId="{ABC3BE0D-9B94-4294-89D5-DF3B6D1E0F99}" dt="2026-05-07T09:20:02.854" v="2135" actId="20577"/>
        <pc:sldMkLst>
          <pc:docMk/>
          <pc:sldMk cId="999621727" sldId="334"/>
        </pc:sldMkLst>
        <pc:spChg chg="mod">
          <ac:chgData name="Waring, Abigail M." userId="928bbe6c-7195-4e74-8f41-f4726064f10d" providerId="ADAL" clId="{ABC3BE0D-9B94-4294-89D5-DF3B6D1E0F99}" dt="2026-05-07T09:18:02.992" v="1912" actId="20577"/>
          <ac:spMkLst>
            <pc:docMk/>
            <pc:sldMk cId="999621727" sldId="334"/>
            <ac:spMk id="4" creationId="{C1ED7E32-AC8F-4814-AF67-19EAC84C98CB}"/>
          </ac:spMkLst>
        </pc:spChg>
      </pc:sldChg>
      <pc:sldChg chg="addSp delSp modSp del mod">
        <pc:chgData name="Waring, Abigail M." userId="928bbe6c-7195-4e74-8f41-f4726064f10d" providerId="ADAL" clId="{ABC3BE0D-9B94-4294-89D5-DF3B6D1E0F99}" dt="2026-05-07T08:47:54.246" v="452" actId="47"/>
        <pc:sldMkLst>
          <pc:docMk/>
          <pc:sldMk cId="2615712253" sldId="334"/>
        </pc:sldMkLst>
        <pc:spChg chg="add mod">
          <ac:chgData name="Waring, Abigail M." userId="928bbe6c-7195-4e74-8f41-f4726064f10d" providerId="ADAL" clId="{ABC3BE0D-9B94-4294-89D5-DF3B6D1E0F99}" dt="2026-05-07T08:47:41.700" v="451" actId="20577"/>
          <ac:spMkLst>
            <pc:docMk/>
            <pc:sldMk cId="2615712253" sldId="334"/>
            <ac:spMk id="6" creationId="{3A9B2EF9-34B7-4F08-9FD8-688F34588297}"/>
          </ac:spMkLst>
        </pc:spChg>
        <pc:spChg chg="del">
          <ac:chgData name="Waring, Abigail M." userId="928bbe6c-7195-4e74-8f41-f4726064f10d" providerId="ADAL" clId="{ABC3BE0D-9B94-4294-89D5-DF3B6D1E0F99}" dt="2026-05-07T08:47:26.725" v="426" actId="478"/>
          <ac:spMkLst>
            <pc:docMk/>
            <pc:sldMk cId="2615712253" sldId="334"/>
            <ac:spMk id="9" creationId="{3BF22DFF-7B02-4015-9DC8-1C6267F376F0}"/>
          </ac:spMkLst>
        </pc:spChg>
      </pc:sldChg>
      <pc:sldChg chg="addSp delSp modSp new del mod ord delAnim modAnim">
        <pc:chgData name="Waring, Abigail M." userId="928bbe6c-7195-4e74-8f41-f4726064f10d" providerId="ADAL" clId="{ABC3BE0D-9B94-4294-89D5-DF3B6D1E0F99}" dt="2026-05-07T10:07:13.045" v="3575" actId="2696"/>
        <pc:sldMkLst>
          <pc:docMk/>
          <pc:sldMk cId="2053323045" sldId="335"/>
        </pc:sldMkLst>
        <pc:spChg chg="mod">
          <ac:chgData name="Waring, Abigail M." userId="928bbe6c-7195-4e74-8f41-f4726064f10d" providerId="ADAL" clId="{ABC3BE0D-9B94-4294-89D5-DF3B6D1E0F99}" dt="2026-05-07T09:24:40.104" v="2233" actId="20577"/>
          <ac:spMkLst>
            <pc:docMk/>
            <pc:sldMk cId="2053323045" sldId="335"/>
            <ac:spMk id="2" creationId="{E0819546-6565-496E-ADB5-410EE9245875}"/>
          </ac:spMkLst>
        </pc:spChg>
        <pc:spChg chg="del">
          <ac:chgData name="Waring, Abigail M." userId="928bbe6c-7195-4e74-8f41-f4726064f10d" providerId="ADAL" clId="{ABC3BE0D-9B94-4294-89D5-DF3B6D1E0F99}" dt="2026-05-07T09:20:43.646" v="2137" actId="478"/>
          <ac:spMkLst>
            <pc:docMk/>
            <pc:sldMk cId="2053323045" sldId="335"/>
            <ac:spMk id="3" creationId="{A309DBB7-69CE-4B30-84FF-9B0B1DDAB38D}"/>
          </ac:spMkLst>
        </pc:spChg>
        <pc:grpChg chg="add del mod">
          <ac:chgData name="Waring, Abigail M." userId="928bbe6c-7195-4e74-8f41-f4726064f10d" providerId="ADAL" clId="{ABC3BE0D-9B94-4294-89D5-DF3B6D1E0F99}" dt="2026-05-07T10:07:09.937" v="3574" actId="478"/>
          <ac:grpSpMkLst>
            <pc:docMk/>
            <pc:sldMk cId="2053323045" sldId="335"/>
            <ac:grpSpMk id="14" creationId="{55388D4A-3442-4429-8291-9ABAE416D04A}"/>
          </ac:grpSpMkLst>
        </pc:grpChg>
        <pc:picChg chg="add mod modCrop">
          <ac:chgData name="Waring, Abigail M." userId="928bbe6c-7195-4e74-8f41-f4726064f10d" providerId="ADAL" clId="{ABC3BE0D-9B94-4294-89D5-DF3B6D1E0F99}" dt="2026-05-07T09:24:13.772" v="2201" actId="164"/>
          <ac:picMkLst>
            <pc:docMk/>
            <pc:sldMk cId="2053323045" sldId="335"/>
            <ac:picMk id="5" creationId="{837D539F-FF9D-4101-94B5-D153DBBCE94A}"/>
          </ac:picMkLst>
        </pc:picChg>
        <pc:picChg chg="add mod modCrop">
          <ac:chgData name="Waring, Abigail M." userId="928bbe6c-7195-4e74-8f41-f4726064f10d" providerId="ADAL" clId="{ABC3BE0D-9B94-4294-89D5-DF3B6D1E0F99}" dt="2026-05-07T09:24:03.719" v="2198" actId="1076"/>
          <ac:picMkLst>
            <pc:docMk/>
            <pc:sldMk cId="2053323045" sldId="335"/>
            <ac:picMk id="7" creationId="{72CB2FDA-C20F-4BCF-86F8-DFEFB3FDCD10}"/>
          </ac:picMkLst>
        </pc:picChg>
        <pc:picChg chg="add del">
          <ac:chgData name="Waring, Abigail M." userId="928bbe6c-7195-4e74-8f41-f4726064f10d" providerId="ADAL" clId="{ABC3BE0D-9B94-4294-89D5-DF3B6D1E0F99}" dt="2026-05-07T09:21:32.925" v="2154" actId="478"/>
          <ac:picMkLst>
            <pc:docMk/>
            <pc:sldMk cId="2053323045" sldId="335"/>
            <ac:picMk id="9" creationId="{716D9FFE-FBD4-49C0-B0FC-55499AA0E5E2}"/>
          </ac:picMkLst>
        </pc:picChg>
        <pc:picChg chg="add del mod modCrop">
          <ac:chgData name="Waring, Abigail M." userId="928bbe6c-7195-4e74-8f41-f4726064f10d" providerId="ADAL" clId="{ABC3BE0D-9B94-4294-89D5-DF3B6D1E0F99}" dt="2026-05-07T09:21:47.778" v="2158" actId="22"/>
          <ac:picMkLst>
            <pc:docMk/>
            <pc:sldMk cId="2053323045" sldId="335"/>
            <ac:picMk id="11" creationId="{9391DCF2-7227-411C-A76A-2B8AB0116C02}"/>
          </ac:picMkLst>
        </pc:picChg>
        <pc:picChg chg="add mod modCrop">
          <ac:chgData name="Waring, Abigail M." userId="928bbe6c-7195-4e74-8f41-f4726064f10d" providerId="ADAL" clId="{ABC3BE0D-9B94-4294-89D5-DF3B6D1E0F99}" dt="2026-05-07T09:24:13.772" v="2201" actId="164"/>
          <ac:picMkLst>
            <pc:docMk/>
            <pc:sldMk cId="2053323045" sldId="335"/>
            <ac:picMk id="13" creationId="{6FA464F2-9621-478B-9E72-89D9BA30DD04}"/>
          </ac:picMkLst>
        </pc:picChg>
      </pc:sldChg>
      <pc:sldChg chg="addSp delSp modSp add del mod delAnim">
        <pc:chgData name="Waring, Abigail M." userId="928bbe6c-7195-4e74-8f41-f4726064f10d" providerId="ADAL" clId="{ABC3BE0D-9B94-4294-89D5-DF3B6D1E0F99}" dt="2026-05-07T09:19:04.093" v="1929" actId="2696"/>
        <pc:sldMkLst>
          <pc:docMk/>
          <pc:sldMk cId="2888553707" sldId="335"/>
        </pc:sldMkLst>
        <pc:spChg chg="del mod">
          <ac:chgData name="Waring, Abigail M." userId="928bbe6c-7195-4e74-8f41-f4726064f10d" providerId="ADAL" clId="{ABC3BE0D-9B94-4294-89D5-DF3B6D1E0F99}" dt="2026-05-07T09:18:49.036" v="1924" actId="478"/>
          <ac:spMkLst>
            <pc:docMk/>
            <pc:sldMk cId="2888553707" sldId="335"/>
            <ac:spMk id="2" creationId="{562EC433-62C4-AE53-8EB7-A02FA1869867}"/>
          </ac:spMkLst>
        </pc:spChg>
        <pc:spChg chg="del mod">
          <ac:chgData name="Waring, Abigail M." userId="928bbe6c-7195-4e74-8f41-f4726064f10d" providerId="ADAL" clId="{ABC3BE0D-9B94-4294-89D5-DF3B6D1E0F99}" dt="2026-05-07T09:18:47.903" v="1922" actId="478"/>
          <ac:spMkLst>
            <pc:docMk/>
            <pc:sldMk cId="2888553707" sldId="335"/>
            <ac:spMk id="4" creationId="{6BFC490A-A1FF-1209-C4E9-702B63D1E123}"/>
          </ac:spMkLst>
        </pc:spChg>
        <pc:spChg chg="del mod">
          <ac:chgData name="Waring, Abigail M." userId="928bbe6c-7195-4e74-8f41-f4726064f10d" providerId="ADAL" clId="{ABC3BE0D-9B94-4294-89D5-DF3B6D1E0F99}" dt="2026-05-07T09:18:46.505" v="1919" actId="478"/>
          <ac:spMkLst>
            <pc:docMk/>
            <pc:sldMk cId="2888553707" sldId="335"/>
            <ac:spMk id="6" creationId="{10CAFE94-0F6C-66CE-40C2-898F7ED7A72C}"/>
          </ac:spMkLst>
        </pc:spChg>
        <pc:spChg chg="del mod">
          <ac:chgData name="Waring, Abigail M." userId="928bbe6c-7195-4e74-8f41-f4726064f10d" providerId="ADAL" clId="{ABC3BE0D-9B94-4294-89D5-DF3B6D1E0F99}" dt="2026-05-07T09:18:50.567" v="1926" actId="478"/>
          <ac:spMkLst>
            <pc:docMk/>
            <pc:sldMk cId="2888553707" sldId="335"/>
            <ac:spMk id="11" creationId="{9570FA46-8439-40A5-8132-D4129264C87E}"/>
          </ac:spMkLst>
        </pc:spChg>
        <pc:spChg chg="del">
          <ac:chgData name="Waring, Abigail M." userId="928bbe6c-7195-4e74-8f41-f4726064f10d" providerId="ADAL" clId="{ABC3BE0D-9B94-4294-89D5-DF3B6D1E0F99}" dt="2026-05-07T09:18:43.162" v="1914" actId="478"/>
          <ac:spMkLst>
            <pc:docMk/>
            <pc:sldMk cId="2888553707" sldId="335"/>
            <ac:spMk id="238" creationId="{3EF44019-018C-FB8D-C190-64D63ECB0399}"/>
          </ac:spMkLst>
        </pc:spChg>
        <pc:picChg chg="add del">
          <ac:chgData name="Waring, Abigail M." userId="928bbe6c-7195-4e74-8f41-f4726064f10d" providerId="ADAL" clId="{ABC3BE0D-9B94-4294-89D5-DF3B6D1E0F99}" dt="2026-05-07T09:18:56.058" v="1928" actId="478"/>
          <ac:picMkLst>
            <pc:docMk/>
            <pc:sldMk cId="2888553707" sldId="335"/>
            <ac:picMk id="5" creationId="{FE7BDC27-7962-4DFE-9291-4FA5BF8DC11B}"/>
          </ac:picMkLst>
        </pc:picChg>
        <pc:picChg chg="del">
          <ac:chgData name="Waring, Abigail M." userId="928bbe6c-7195-4e74-8f41-f4726064f10d" providerId="ADAL" clId="{ABC3BE0D-9B94-4294-89D5-DF3B6D1E0F99}" dt="2026-05-07T09:18:46.957" v="1920" actId="478"/>
          <ac:picMkLst>
            <pc:docMk/>
            <pc:sldMk cId="2888553707" sldId="335"/>
            <ac:picMk id="106" creationId="{845A93D2-AF25-62D1-E521-1A4DA00B6A79}"/>
          </ac:picMkLst>
        </pc:picChg>
        <pc:picChg chg="del">
          <ac:chgData name="Waring, Abigail M." userId="928bbe6c-7195-4e74-8f41-f4726064f10d" providerId="ADAL" clId="{ABC3BE0D-9B94-4294-89D5-DF3B6D1E0F99}" dt="2026-05-07T09:18:43.963" v="1915" actId="478"/>
          <ac:picMkLst>
            <pc:docMk/>
            <pc:sldMk cId="2888553707" sldId="335"/>
            <ac:picMk id="110" creationId="{43DB7D82-18EC-63E7-7D70-3A53A93AA557}"/>
          </ac:picMkLst>
        </pc:picChg>
        <pc:picChg chg="del">
          <ac:chgData name="Waring, Abigail M." userId="928bbe6c-7195-4e74-8f41-f4726064f10d" providerId="ADAL" clId="{ABC3BE0D-9B94-4294-89D5-DF3B6D1E0F99}" dt="2026-05-07T09:18:45.531" v="1917" actId="478"/>
          <ac:picMkLst>
            <pc:docMk/>
            <pc:sldMk cId="2888553707" sldId="335"/>
            <ac:picMk id="239" creationId="{A21BAB4F-2BC7-5DFB-3771-57D8DE890EE7}"/>
          </ac:picMkLst>
        </pc:picChg>
      </pc:sldChg>
      <pc:sldChg chg="addSp delSp modSp new mod delAnim modAnim modNotesTx">
        <pc:chgData name="Waring, Abigail M." userId="928bbe6c-7195-4e74-8f41-f4726064f10d" providerId="ADAL" clId="{ABC3BE0D-9B94-4294-89D5-DF3B6D1E0F99}" dt="2026-05-07T16:12:09.567" v="7734" actId="20577"/>
        <pc:sldMkLst>
          <pc:docMk/>
          <pc:sldMk cId="1601479544" sldId="336"/>
        </pc:sldMkLst>
        <pc:spChg chg="mod">
          <ac:chgData name="Waring, Abigail M." userId="928bbe6c-7195-4e74-8f41-f4726064f10d" providerId="ADAL" clId="{ABC3BE0D-9B94-4294-89D5-DF3B6D1E0F99}" dt="2026-05-07T09:25:17.304" v="2255" actId="20577"/>
          <ac:spMkLst>
            <pc:docMk/>
            <pc:sldMk cId="1601479544" sldId="336"/>
            <ac:spMk id="2" creationId="{B9C20EE7-12E5-43C5-B89A-431B5164D10B}"/>
          </ac:spMkLst>
        </pc:spChg>
        <pc:spChg chg="del">
          <ac:chgData name="Waring, Abigail M." userId="928bbe6c-7195-4e74-8f41-f4726064f10d" providerId="ADAL" clId="{ABC3BE0D-9B94-4294-89D5-DF3B6D1E0F99}" dt="2026-05-07T09:25:12.734" v="2235" actId="478"/>
          <ac:spMkLst>
            <pc:docMk/>
            <pc:sldMk cId="1601479544" sldId="336"/>
            <ac:spMk id="3" creationId="{99844E50-FFD6-41AB-AF1B-D241D3E8B0AD}"/>
          </ac:spMkLst>
        </pc:spChg>
        <pc:spChg chg="add del mod">
          <ac:chgData name="Waring, Abigail M." userId="928bbe6c-7195-4e74-8f41-f4726064f10d" providerId="ADAL" clId="{ABC3BE0D-9B94-4294-89D5-DF3B6D1E0F99}" dt="2026-05-07T09:25:45.531" v="2263" actId="478"/>
          <ac:spMkLst>
            <pc:docMk/>
            <pc:sldMk cId="1601479544" sldId="336"/>
            <ac:spMk id="5" creationId="{25D6CD05-85B6-46AF-A581-3B4C68848037}"/>
          </ac:spMkLst>
        </pc:spChg>
        <pc:spChg chg="add mod">
          <ac:chgData name="Waring, Abigail M." userId="928bbe6c-7195-4e74-8f41-f4726064f10d" providerId="ADAL" clId="{ABC3BE0D-9B94-4294-89D5-DF3B6D1E0F99}" dt="2026-05-07T16:12:01.869" v="7721" actId="20577"/>
          <ac:spMkLst>
            <pc:docMk/>
            <pc:sldMk cId="1601479544" sldId="336"/>
            <ac:spMk id="6" creationId="{F5004A45-D2B7-439C-A024-ECBDE9287C87}"/>
          </ac:spMkLst>
        </pc:spChg>
        <pc:spChg chg="add mod">
          <ac:chgData name="Waring, Abigail M." userId="928bbe6c-7195-4e74-8f41-f4726064f10d" providerId="ADAL" clId="{ABC3BE0D-9B94-4294-89D5-DF3B6D1E0F99}" dt="2026-05-07T16:12:04.570" v="7722" actId="1076"/>
          <ac:spMkLst>
            <pc:docMk/>
            <pc:sldMk cId="1601479544" sldId="336"/>
            <ac:spMk id="7" creationId="{20D73D60-4311-4EE4-A431-AABA020F9984}"/>
          </ac:spMkLst>
        </pc:spChg>
        <pc:spChg chg="add mod">
          <ac:chgData name="Waring, Abigail M." userId="928bbe6c-7195-4e74-8f41-f4726064f10d" providerId="ADAL" clId="{ABC3BE0D-9B94-4294-89D5-DF3B6D1E0F99}" dt="2026-05-07T09:27:04.440" v="2305" actId="13822"/>
          <ac:spMkLst>
            <pc:docMk/>
            <pc:sldMk cId="1601479544" sldId="336"/>
            <ac:spMk id="8" creationId="{1C4581B5-BF0A-42FA-B1C1-662F7EA94A8A}"/>
          </ac:spMkLst>
        </pc:spChg>
        <pc:picChg chg="add mod">
          <ac:chgData name="Waring, Abigail M." userId="928bbe6c-7195-4e74-8f41-f4726064f10d" providerId="ADAL" clId="{ABC3BE0D-9B94-4294-89D5-DF3B6D1E0F99}" dt="2026-05-07T09:25:32.184" v="2261" actId="1076"/>
          <ac:picMkLst>
            <pc:docMk/>
            <pc:sldMk cId="1601479544" sldId="336"/>
            <ac:picMk id="4" creationId="{2EC4D023-127A-4BD0-84CA-DB789F5DC8FD}"/>
          </ac:picMkLst>
        </pc:picChg>
      </pc:sldChg>
      <pc:sldChg chg="addSp delSp modSp new mod delAnim modAnim modNotesTx">
        <pc:chgData name="Waring, Abigail M." userId="928bbe6c-7195-4e74-8f41-f4726064f10d" providerId="ADAL" clId="{ABC3BE0D-9B94-4294-89D5-DF3B6D1E0F99}" dt="2026-05-07T16:13:44.197" v="8075" actId="20577"/>
        <pc:sldMkLst>
          <pc:docMk/>
          <pc:sldMk cId="110711345" sldId="337"/>
        </pc:sldMkLst>
        <pc:spChg chg="add del mod">
          <ac:chgData name="Waring, Abigail M." userId="928bbe6c-7195-4e74-8f41-f4726064f10d" providerId="ADAL" clId="{ABC3BE0D-9B94-4294-89D5-DF3B6D1E0F99}" dt="2026-05-07T09:34:26.176" v="2477" actId="20577"/>
          <ac:spMkLst>
            <pc:docMk/>
            <pc:sldMk cId="110711345" sldId="337"/>
            <ac:spMk id="2" creationId="{F5B32880-738A-43D2-9BC2-151E26A8431B}"/>
          </ac:spMkLst>
        </pc:spChg>
        <pc:spChg chg="del">
          <ac:chgData name="Waring, Abigail M." userId="928bbe6c-7195-4e74-8f41-f4726064f10d" providerId="ADAL" clId="{ABC3BE0D-9B94-4294-89D5-DF3B6D1E0F99}" dt="2026-05-07T09:27:57.678" v="2352" actId="478"/>
          <ac:spMkLst>
            <pc:docMk/>
            <pc:sldMk cId="110711345" sldId="337"/>
            <ac:spMk id="3" creationId="{B1EAFA57-506D-457E-9545-477846971164}"/>
          </ac:spMkLst>
        </pc:spChg>
        <pc:spChg chg="mod">
          <ac:chgData name="Waring, Abigail M." userId="928bbe6c-7195-4e74-8f41-f4726064f10d" providerId="ADAL" clId="{ABC3BE0D-9B94-4294-89D5-DF3B6D1E0F99}" dt="2026-05-07T09:37:18.785" v="2643" actId="165"/>
          <ac:spMkLst>
            <pc:docMk/>
            <pc:sldMk cId="110711345" sldId="337"/>
            <ac:spMk id="7" creationId="{4B4BB79A-7D94-4015-B699-3AB2C3F2979A}"/>
          </ac:spMkLst>
        </pc:spChg>
        <pc:spChg chg="mod">
          <ac:chgData name="Waring, Abigail M." userId="928bbe6c-7195-4e74-8f41-f4726064f10d" providerId="ADAL" clId="{ABC3BE0D-9B94-4294-89D5-DF3B6D1E0F99}" dt="2026-05-07T09:37:18.785" v="2643" actId="165"/>
          <ac:spMkLst>
            <pc:docMk/>
            <pc:sldMk cId="110711345" sldId="337"/>
            <ac:spMk id="16" creationId="{2DB31B45-019E-4EFE-B3C4-43EDFC1D1B96}"/>
          </ac:spMkLst>
        </pc:spChg>
        <pc:spChg chg="add mod topLvl">
          <ac:chgData name="Waring, Abigail M." userId="928bbe6c-7195-4e74-8f41-f4726064f10d" providerId="ADAL" clId="{ABC3BE0D-9B94-4294-89D5-DF3B6D1E0F99}" dt="2026-05-07T10:36:49.620" v="4425" actId="164"/>
          <ac:spMkLst>
            <pc:docMk/>
            <pc:sldMk cId="110711345" sldId="337"/>
            <ac:spMk id="21" creationId="{6D649589-F99A-4EBF-9E2C-042AC284F49E}"/>
          </ac:spMkLst>
        </pc:spChg>
        <pc:spChg chg="add del mod">
          <ac:chgData name="Waring, Abigail M." userId="928bbe6c-7195-4e74-8f41-f4726064f10d" providerId="ADAL" clId="{ABC3BE0D-9B94-4294-89D5-DF3B6D1E0F99}" dt="2026-05-07T09:34:40.900" v="2479" actId="478"/>
          <ac:spMkLst>
            <pc:docMk/>
            <pc:sldMk cId="110711345" sldId="337"/>
            <ac:spMk id="26" creationId="{E066D0E2-234A-43AF-97C0-73B14C227B3F}"/>
          </ac:spMkLst>
        </pc:spChg>
        <pc:spChg chg="add mod">
          <ac:chgData name="Waring, Abigail M." userId="928bbe6c-7195-4e74-8f41-f4726064f10d" providerId="ADAL" clId="{ABC3BE0D-9B94-4294-89D5-DF3B6D1E0F99}" dt="2026-05-07T09:36:22.006" v="2637" actId="20577"/>
          <ac:spMkLst>
            <pc:docMk/>
            <pc:sldMk cId="110711345" sldId="337"/>
            <ac:spMk id="29" creationId="{F4C21A28-754A-43F1-B25E-BC453AE802EB}"/>
          </ac:spMkLst>
        </pc:spChg>
        <pc:spChg chg="add del mod">
          <ac:chgData name="Waring, Abigail M." userId="928bbe6c-7195-4e74-8f41-f4726064f10d" providerId="ADAL" clId="{ABC3BE0D-9B94-4294-89D5-DF3B6D1E0F99}" dt="2026-05-07T10:00:47.293" v="3527" actId="478"/>
          <ac:spMkLst>
            <pc:docMk/>
            <pc:sldMk cId="110711345" sldId="337"/>
            <ac:spMk id="30" creationId="{643579A9-1212-4A95-966B-0A8680B5E8BB}"/>
          </ac:spMkLst>
        </pc:spChg>
        <pc:grpChg chg="add mod topLvl">
          <ac:chgData name="Waring, Abigail M." userId="928bbe6c-7195-4e74-8f41-f4726064f10d" providerId="ADAL" clId="{ABC3BE0D-9B94-4294-89D5-DF3B6D1E0F99}" dt="2026-05-07T09:37:18.785" v="2643" actId="165"/>
          <ac:grpSpMkLst>
            <pc:docMk/>
            <pc:sldMk cId="110711345" sldId="337"/>
            <ac:grpSpMk id="6" creationId="{40D392BC-24F7-4F69-B5F7-4DC9A025054C}"/>
          </ac:grpSpMkLst>
        </pc:grpChg>
        <pc:grpChg chg="add mod topLvl">
          <ac:chgData name="Waring, Abigail M." userId="928bbe6c-7195-4e74-8f41-f4726064f10d" providerId="ADAL" clId="{ABC3BE0D-9B94-4294-89D5-DF3B6D1E0F99}" dt="2026-05-07T09:37:18.785" v="2643" actId="165"/>
          <ac:grpSpMkLst>
            <pc:docMk/>
            <pc:sldMk cId="110711345" sldId="337"/>
            <ac:grpSpMk id="15" creationId="{2DADD36B-E8F0-4C26-93AB-DDE4EB9422F6}"/>
          </ac:grpSpMkLst>
        </pc:grpChg>
        <pc:grpChg chg="add del mod">
          <ac:chgData name="Waring, Abigail M." userId="928bbe6c-7195-4e74-8f41-f4726064f10d" providerId="ADAL" clId="{ABC3BE0D-9B94-4294-89D5-DF3B6D1E0F99}" dt="2026-05-07T09:37:18.785" v="2643" actId="165"/>
          <ac:grpSpMkLst>
            <pc:docMk/>
            <pc:sldMk cId="110711345" sldId="337"/>
            <ac:grpSpMk id="27" creationId="{F3F86D7B-D6D8-4EE8-BCB8-3BBD9431A207}"/>
          </ac:grpSpMkLst>
        </pc:grpChg>
        <pc:grpChg chg="add del mod">
          <ac:chgData name="Waring, Abigail M." userId="928bbe6c-7195-4e74-8f41-f4726064f10d" providerId="ADAL" clId="{ABC3BE0D-9B94-4294-89D5-DF3B6D1E0F99}" dt="2026-05-07T09:37:22.024" v="2644" actId="165"/>
          <ac:grpSpMkLst>
            <pc:docMk/>
            <pc:sldMk cId="110711345" sldId="337"/>
            <ac:grpSpMk id="28" creationId="{CB51BDE8-6B7F-4ADA-ABB0-41D03E1016BF}"/>
          </ac:grpSpMkLst>
        </pc:grpChg>
        <pc:grpChg chg="add mod">
          <ac:chgData name="Waring, Abigail M." userId="928bbe6c-7195-4e74-8f41-f4726064f10d" providerId="ADAL" clId="{ABC3BE0D-9B94-4294-89D5-DF3B6D1E0F99}" dt="2026-05-07T10:36:49.620" v="4425" actId="164"/>
          <ac:grpSpMkLst>
            <pc:docMk/>
            <pc:sldMk cId="110711345" sldId="337"/>
            <ac:grpSpMk id="31" creationId="{20C0680A-B6D5-4607-8A08-205BE590837B}"/>
          </ac:grpSpMkLst>
        </pc:grpChg>
        <pc:picChg chg="add mod topLvl">
          <ac:chgData name="Waring, Abigail M." userId="928bbe6c-7195-4e74-8f41-f4726064f10d" providerId="ADAL" clId="{ABC3BE0D-9B94-4294-89D5-DF3B6D1E0F99}" dt="2026-05-07T09:37:18.785" v="2643" actId="165"/>
          <ac:picMkLst>
            <pc:docMk/>
            <pc:sldMk cId="110711345" sldId="337"/>
            <ac:picMk id="4" creationId="{274BDA52-EA33-405B-9F31-60937692A655}"/>
          </ac:picMkLst>
        </pc:picChg>
        <pc:picChg chg="add mod topLvl">
          <ac:chgData name="Waring, Abigail M." userId="928bbe6c-7195-4e74-8f41-f4726064f10d" providerId="ADAL" clId="{ABC3BE0D-9B94-4294-89D5-DF3B6D1E0F99}" dt="2026-05-07T09:37:22.024" v="2644" actId="165"/>
          <ac:picMkLst>
            <pc:docMk/>
            <pc:sldMk cId="110711345" sldId="337"/>
            <ac:picMk id="5" creationId="{909839F6-1879-4A0A-ACB1-2C4161479C1E}"/>
          </ac:picMkLst>
        </pc:picChg>
        <pc:cxnChg chg="mod">
          <ac:chgData name="Waring, Abigail M." userId="928bbe6c-7195-4e74-8f41-f4726064f10d" providerId="ADAL" clId="{ABC3BE0D-9B94-4294-89D5-DF3B6D1E0F99}" dt="2026-05-07T09:37:18.785" v="2643" actId="165"/>
          <ac:cxnSpMkLst>
            <pc:docMk/>
            <pc:sldMk cId="110711345" sldId="337"/>
            <ac:cxnSpMk id="8" creationId="{496370EF-20F5-4DB3-B17D-40BDD58E4F7F}"/>
          </ac:cxnSpMkLst>
        </pc:cxnChg>
        <pc:cxnChg chg="add del mod">
          <ac:chgData name="Waring, Abigail M." userId="928bbe6c-7195-4e74-8f41-f4726064f10d" providerId="ADAL" clId="{ABC3BE0D-9B94-4294-89D5-DF3B6D1E0F99}" dt="2026-05-07T09:40:21.050" v="2740" actId="21"/>
          <ac:cxnSpMkLst>
            <pc:docMk/>
            <pc:sldMk cId="110711345" sldId="337"/>
            <ac:cxnSpMk id="9" creationId="{D976E80B-A6D6-4994-AE78-21FB0DB857A9}"/>
          </ac:cxnSpMkLst>
        </pc:cxnChg>
        <pc:cxnChg chg="mod">
          <ac:chgData name="Waring, Abigail M." userId="928bbe6c-7195-4e74-8f41-f4726064f10d" providerId="ADAL" clId="{ABC3BE0D-9B94-4294-89D5-DF3B6D1E0F99}" dt="2026-05-07T09:37:18.785" v="2643" actId="165"/>
          <ac:cxnSpMkLst>
            <pc:docMk/>
            <pc:sldMk cId="110711345" sldId="337"/>
            <ac:cxnSpMk id="17" creationId="{659DD083-1A79-4AB6-8AFF-FA09F322D9BA}"/>
          </ac:cxnSpMkLst>
        </pc:cxnChg>
        <pc:cxnChg chg="mod">
          <ac:chgData name="Waring, Abigail M." userId="928bbe6c-7195-4e74-8f41-f4726064f10d" providerId="ADAL" clId="{ABC3BE0D-9B94-4294-89D5-DF3B6D1E0F99}" dt="2026-05-07T09:37:18.785" v="2643" actId="165"/>
          <ac:cxnSpMkLst>
            <pc:docMk/>
            <pc:sldMk cId="110711345" sldId="337"/>
            <ac:cxnSpMk id="18" creationId="{253EDF86-D209-4D48-8E3A-44A3CFB675B2}"/>
          </ac:cxnSpMkLst>
        </pc:cxnChg>
        <pc:cxnChg chg="add mod topLvl">
          <ac:chgData name="Waring, Abigail M." userId="928bbe6c-7195-4e74-8f41-f4726064f10d" providerId="ADAL" clId="{ABC3BE0D-9B94-4294-89D5-DF3B6D1E0F99}" dt="2026-05-07T10:36:49.620" v="4425" actId="164"/>
          <ac:cxnSpMkLst>
            <pc:docMk/>
            <pc:sldMk cId="110711345" sldId="337"/>
            <ac:cxnSpMk id="22" creationId="{1C9E1FB1-5145-4E31-93CC-AAF84BA389A7}"/>
          </ac:cxnSpMkLst>
        </pc:cxnChg>
        <pc:cxnChg chg="add mod topLvl">
          <ac:chgData name="Waring, Abigail M." userId="928bbe6c-7195-4e74-8f41-f4726064f10d" providerId="ADAL" clId="{ABC3BE0D-9B94-4294-89D5-DF3B6D1E0F99}" dt="2026-05-07T10:36:49.620" v="4425" actId="164"/>
          <ac:cxnSpMkLst>
            <pc:docMk/>
            <pc:sldMk cId="110711345" sldId="337"/>
            <ac:cxnSpMk id="24" creationId="{71F3F57D-B591-45B6-96D7-187B9FFC6BFA}"/>
          </ac:cxnSpMkLst>
        </pc:cxnChg>
      </pc:sldChg>
      <pc:sldChg chg="addSp delSp modSp new mod modAnim modNotesTx">
        <pc:chgData name="Waring, Abigail M." userId="928bbe6c-7195-4e74-8f41-f4726064f10d" providerId="ADAL" clId="{ABC3BE0D-9B94-4294-89D5-DF3B6D1E0F99}" dt="2026-05-07T16:20:45.596" v="9738" actId="313"/>
        <pc:sldMkLst>
          <pc:docMk/>
          <pc:sldMk cId="3635647041" sldId="338"/>
        </pc:sldMkLst>
        <pc:spChg chg="mod">
          <ac:chgData name="Waring, Abigail M." userId="928bbe6c-7195-4e74-8f41-f4726064f10d" providerId="ADAL" clId="{ABC3BE0D-9B94-4294-89D5-DF3B6D1E0F99}" dt="2026-05-07T09:37:58.740" v="2690" actId="20577"/>
          <ac:spMkLst>
            <pc:docMk/>
            <pc:sldMk cId="3635647041" sldId="338"/>
            <ac:spMk id="2" creationId="{4B59F112-F1B3-4777-BD63-774D8E933790}"/>
          </ac:spMkLst>
        </pc:spChg>
        <pc:spChg chg="del">
          <ac:chgData name="Waring, Abigail M." userId="928bbe6c-7195-4e74-8f41-f4726064f10d" providerId="ADAL" clId="{ABC3BE0D-9B94-4294-89D5-DF3B6D1E0F99}" dt="2026-05-07T09:38:01.815" v="2691" actId="478"/>
          <ac:spMkLst>
            <pc:docMk/>
            <pc:sldMk cId="3635647041" sldId="338"/>
            <ac:spMk id="3" creationId="{70FB932C-90AC-4DC2-939A-4DC893F20D83}"/>
          </ac:spMkLst>
        </pc:spChg>
        <pc:spChg chg="add mod">
          <ac:chgData name="Waring, Abigail M." userId="928bbe6c-7195-4e74-8f41-f4726064f10d" providerId="ADAL" clId="{ABC3BE0D-9B94-4294-89D5-DF3B6D1E0F99}" dt="2026-05-07T16:20:45.596" v="9738" actId="313"/>
          <ac:spMkLst>
            <pc:docMk/>
            <pc:sldMk cId="3635647041" sldId="338"/>
            <ac:spMk id="6" creationId="{BCD1377A-797A-4725-A6AA-E64F05CFE755}"/>
          </ac:spMkLst>
        </pc:spChg>
        <pc:spChg chg="add mod">
          <ac:chgData name="Waring, Abigail M." userId="928bbe6c-7195-4e74-8f41-f4726064f10d" providerId="ADAL" clId="{ABC3BE0D-9B94-4294-89D5-DF3B6D1E0F99}" dt="2026-05-07T09:42:21.151" v="2788" actId="164"/>
          <ac:spMkLst>
            <pc:docMk/>
            <pc:sldMk cId="3635647041" sldId="338"/>
            <ac:spMk id="7" creationId="{C38EE9C1-E75A-48AA-9785-EF9860FA951D}"/>
          </ac:spMkLst>
        </pc:spChg>
        <pc:spChg chg="add mod">
          <ac:chgData name="Waring, Abigail M." userId="928bbe6c-7195-4e74-8f41-f4726064f10d" providerId="ADAL" clId="{ABC3BE0D-9B94-4294-89D5-DF3B6D1E0F99}" dt="2026-05-07T16:20:40.005" v="9719" actId="20577"/>
          <ac:spMkLst>
            <pc:docMk/>
            <pc:sldMk cId="3635647041" sldId="338"/>
            <ac:spMk id="13" creationId="{788B6AA9-49EE-491F-97D4-A5899662415D}"/>
          </ac:spMkLst>
        </pc:spChg>
        <pc:spChg chg="add mod">
          <ac:chgData name="Waring, Abigail M." userId="928bbe6c-7195-4e74-8f41-f4726064f10d" providerId="ADAL" clId="{ABC3BE0D-9B94-4294-89D5-DF3B6D1E0F99}" dt="2026-05-07T09:45:16.347" v="2960" actId="1076"/>
          <ac:spMkLst>
            <pc:docMk/>
            <pc:sldMk cId="3635647041" sldId="338"/>
            <ac:spMk id="14" creationId="{15EF8A71-B912-4B53-9569-CB995CCE8C6F}"/>
          </ac:spMkLst>
        </pc:spChg>
        <pc:spChg chg="add del mod">
          <ac:chgData name="Waring, Abigail M." userId="928bbe6c-7195-4e74-8f41-f4726064f10d" providerId="ADAL" clId="{ABC3BE0D-9B94-4294-89D5-DF3B6D1E0F99}" dt="2026-05-07T10:00:34.188" v="3525" actId="478"/>
          <ac:spMkLst>
            <pc:docMk/>
            <pc:sldMk cId="3635647041" sldId="338"/>
            <ac:spMk id="19" creationId="{E8D71008-F78A-4CB9-B42F-BE01EA219BD1}"/>
          </ac:spMkLst>
        </pc:spChg>
        <pc:grpChg chg="add mod">
          <ac:chgData name="Waring, Abigail M." userId="928bbe6c-7195-4e74-8f41-f4726064f10d" providerId="ADAL" clId="{ABC3BE0D-9B94-4294-89D5-DF3B6D1E0F99}" dt="2026-05-07T16:20:40.005" v="9719" actId="20577"/>
          <ac:grpSpMkLst>
            <pc:docMk/>
            <pc:sldMk cId="3635647041" sldId="338"/>
            <ac:grpSpMk id="15" creationId="{26F41662-840D-4098-903C-8B019B5CD905}"/>
          </ac:grpSpMkLst>
        </pc:grpChg>
        <pc:grpChg chg="add mod">
          <ac:chgData name="Waring, Abigail M." userId="928bbe6c-7195-4e74-8f41-f4726064f10d" providerId="ADAL" clId="{ABC3BE0D-9B94-4294-89D5-DF3B6D1E0F99}" dt="2026-05-07T09:43:25.465" v="2848" actId="164"/>
          <ac:grpSpMkLst>
            <pc:docMk/>
            <pc:sldMk cId="3635647041" sldId="338"/>
            <ac:grpSpMk id="16" creationId="{9F357553-D441-435D-BA37-65E8576CA845}"/>
          </ac:grpSpMkLst>
        </pc:grpChg>
        <pc:grpChg chg="add mod">
          <ac:chgData name="Waring, Abigail M." userId="928bbe6c-7195-4e74-8f41-f4726064f10d" providerId="ADAL" clId="{ABC3BE0D-9B94-4294-89D5-DF3B6D1E0F99}" dt="2026-05-07T16:20:40.005" v="9719" actId="20577"/>
          <ac:grpSpMkLst>
            <pc:docMk/>
            <pc:sldMk cId="3635647041" sldId="338"/>
            <ac:grpSpMk id="17" creationId="{3EA6FA6B-B8D1-410D-8205-11912D2DD67F}"/>
          </ac:grpSpMkLst>
        </pc:grpChg>
        <pc:grpChg chg="add mod">
          <ac:chgData name="Waring, Abigail M." userId="928bbe6c-7195-4e74-8f41-f4726064f10d" providerId="ADAL" clId="{ABC3BE0D-9B94-4294-89D5-DF3B6D1E0F99}" dt="2026-05-07T09:43:25.465" v="2848" actId="164"/>
          <ac:grpSpMkLst>
            <pc:docMk/>
            <pc:sldMk cId="3635647041" sldId="338"/>
            <ac:grpSpMk id="18" creationId="{BD3ABC0C-47A1-44CA-B2B4-F3CCC33A6989}"/>
          </ac:grpSpMkLst>
        </pc:grpChg>
        <pc:picChg chg="add mod">
          <ac:chgData name="Waring, Abigail M." userId="928bbe6c-7195-4e74-8f41-f4726064f10d" providerId="ADAL" clId="{ABC3BE0D-9B94-4294-89D5-DF3B6D1E0F99}" dt="2026-05-07T16:20:40.005" v="9719" actId="20577"/>
          <ac:picMkLst>
            <pc:docMk/>
            <pc:sldMk cId="3635647041" sldId="338"/>
            <ac:picMk id="4" creationId="{FD83825B-67DC-447D-BF82-FAE75B14AB4C}"/>
          </ac:picMkLst>
        </pc:picChg>
        <pc:picChg chg="add mod">
          <ac:chgData name="Waring, Abigail M." userId="928bbe6c-7195-4e74-8f41-f4726064f10d" providerId="ADAL" clId="{ABC3BE0D-9B94-4294-89D5-DF3B6D1E0F99}" dt="2026-05-07T09:43:25.465" v="2848" actId="164"/>
          <ac:picMkLst>
            <pc:docMk/>
            <pc:sldMk cId="3635647041" sldId="338"/>
            <ac:picMk id="5" creationId="{15E098F7-3D11-439B-ABED-4E599A410ADF}"/>
          </ac:picMkLst>
        </pc:picChg>
        <pc:cxnChg chg="add del mod">
          <ac:chgData name="Waring, Abigail M." userId="928bbe6c-7195-4e74-8f41-f4726064f10d" providerId="ADAL" clId="{ABC3BE0D-9B94-4294-89D5-DF3B6D1E0F99}" dt="2026-05-07T09:41:10.449" v="2750" actId="478"/>
          <ac:cxnSpMkLst>
            <pc:docMk/>
            <pc:sldMk cId="3635647041" sldId="338"/>
            <ac:cxnSpMk id="8" creationId="{0E8FB481-D46E-4488-B98A-3849C3F46C35}"/>
          </ac:cxnSpMkLst>
        </pc:cxnChg>
      </pc:sldChg>
      <pc:sldChg chg="addSp delSp modSp new mod ord modAnim modNotesTx">
        <pc:chgData name="Waring, Abigail M." userId="928bbe6c-7195-4e74-8f41-f4726064f10d" providerId="ADAL" clId="{ABC3BE0D-9B94-4294-89D5-DF3B6D1E0F99}" dt="2026-05-07T16:18:18.317" v="9182" actId="20577"/>
        <pc:sldMkLst>
          <pc:docMk/>
          <pc:sldMk cId="30411794" sldId="339"/>
        </pc:sldMkLst>
        <pc:spChg chg="mod">
          <ac:chgData name="Waring, Abigail M." userId="928bbe6c-7195-4e74-8f41-f4726064f10d" providerId="ADAL" clId="{ABC3BE0D-9B94-4294-89D5-DF3B6D1E0F99}" dt="2026-05-07T10:11:25.551" v="3843" actId="20577"/>
          <ac:spMkLst>
            <pc:docMk/>
            <pc:sldMk cId="30411794" sldId="339"/>
            <ac:spMk id="2" creationId="{C04FA94E-57E9-451A-9CA2-3D6F24AE1E2E}"/>
          </ac:spMkLst>
        </pc:spChg>
        <pc:spChg chg="del">
          <ac:chgData name="Waring, Abigail M." userId="928bbe6c-7195-4e74-8f41-f4726064f10d" providerId="ADAL" clId="{ABC3BE0D-9B94-4294-89D5-DF3B6D1E0F99}" dt="2026-05-07T09:46:24.419" v="3018" actId="478"/>
          <ac:spMkLst>
            <pc:docMk/>
            <pc:sldMk cId="30411794" sldId="339"/>
            <ac:spMk id="3" creationId="{2865681D-FB0C-4CF2-9A24-BAD56D6F196E}"/>
          </ac:spMkLst>
        </pc:spChg>
        <pc:spChg chg="add mod">
          <ac:chgData name="Waring, Abigail M." userId="928bbe6c-7195-4e74-8f41-f4726064f10d" providerId="ADAL" clId="{ABC3BE0D-9B94-4294-89D5-DF3B6D1E0F99}" dt="2026-05-07T10:10:26.765" v="3803" actId="164"/>
          <ac:spMkLst>
            <pc:docMk/>
            <pc:sldMk cId="30411794" sldId="339"/>
            <ac:spMk id="17" creationId="{18BF67FC-9C58-492A-A5DE-75F5AF3C72BB}"/>
          </ac:spMkLst>
        </pc:spChg>
        <pc:spChg chg="add mod">
          <ac:chgData name="Waring, Abigail M." userId="928bbe6c-7195-4e74-8f41-f4726064f10d" providerId="ADAL" clId="{ABC3BE0D-9B94-4294-89D5-DF3B6D1E0F99}" dt="2026-05-07T10:10:41.228" v="3805" actId="164"/>
          <ac:spMkLst>
            <pc:docMk/>
            <pc:sldMk cId="30411794" sldId="339"/>
            <ac:spMk id="18" creationId="{A57DBF11-4408-45B4-9DDA-591898EF8225}"/>
          </ac:spMkLst>
        </pc:spChg>
        <pc:spChg chg="add mod">
          <ac:chgData name="Waring, Abigail M." userId="928bbe6c-7195-4e74-8f41-f4726064f10d" providerId="ADAL" clId="{ABC3BE0D-9B94-4294-89D5-DF3B6D1E0F99}" dt="2026-05-07T10:11:35.211" v="3872" actId="1076"/>
          <ac:spMkLst>
            <pc:docMk/>
            <pc:sldMk cId="30411794" sldId="339"/>
            <ac:spMk id="19" creationId="{4896B312-4625-4D17-A507-473FB6494DDD}"/>
          </ac:spMkLst>
        </pc:spChg>
        <pc:grpChg chg="add mod">
          <ac:chgData name="Waring, Abigail M." userId="928bbe6c-7195-4e74-8f41-f4726064f10d" providerId="ADAL" clId="{ABC3BE0D-9B94-4294-89D5-DF3B6D1E0F99}" dt="2026-05-07T10:10:26.765" v="3803" actId="164"/>
          <ac:grpSpMkLst>
            <pc:docMk/>
            <pc:sldMk cId="30411794" sldId="339"/>
            <ac:grpSpMk id="13" creationId="{04DFAAEA-7D27-42B7-AB36-4A608BC7D58C}"/>
          </ac:grpSpMkLst>
        </pc:grpChg>
        <pc:grpChg chg="add mod">
          <ac:chgData name="Waring, Abigail M." userId="928bbe6c-7195-4e74-8f41-f4726064f10d" providerId="ADAL" clId="{ABC3BE0D-9B94-4294-89D5-DF3B6D1E0F99}" dt="2026-05-07T10:11:57.794" v="3874" actId="1076"/>
          <ac:grpSpMkLst>
            <pc:docMk/>
            <pc:sldMk cId="30411794" sldId="339"/>
            <ac:grpSpMk id="20" creationId="{321785B0-A550-4CEC-A74F-9F30E8D3B6D9}"/>
          </ac:grpSpMkLst>
        </pc:grpChg>
        <pc:grpChg chg="add mod">
          <ac:chgData name="Waring, Abigail M." userId="928bbe6c-7195-4e74-8f41-f4726064f10d" providerId="ADAL" clId="{ABC3BE0D-9B94-4294-89D5-DF3B6D1E0F99}" dt="2026-05-07T10:11:54.066" v="3873" actId="1076"/>
          <ac:grpSpMkLst>
            <pc:docMk/>
            <pc:sldMk cId="30411794" sldId="339"/>
            <ac:grpSpMk id="21" creationId="{FF3C19BC-CA5C-4C21-858C-D454C73D1489}"/>
          </ac:grpSpMkLst>
        </pc:grpChg>
        <pc:grpChg chg="add mod">
          <ac:chgData name="Waring, Abigail M." userId="928bbe6c-7195-4e74-8f41-f4726064f10d" providerId="ADAL" clId="{ABC3BE0D-9B94-4294-89D5-DF3B6D1E0F99}" dt="2026-05-07T10:12:10.936" v="3877" actId="164"/>
          <ac:grpSpMkLst>
            <pc:docMk/>
            <pc:sldMk cId="30411794" sldId="339"/>
            <ac:grpSpMk id="22" creationId="{8AA61E96-0579-4FDC-9A13-BA8755A278A5}"/>
          </ac:grpSpMkLst>
        </pc:grpChg>
        <pc:grpChg chg="add mod">
          <ac:chgData name="Waring, Abigail M." userId="928bbe6c-7195-4e74-8f41-f4726064f10d" providerId="ADAL" clId="{ABC3BE0D-9B94-4294-89D5-DF3B6D1E0F99}" dt="2026-05-07T10:37:22.510" v="4431" actId="14100"/>
          <ac:grpSpMkLst>
            <pc:docMk/>
            <pc:sldMk cId="30411794" sldId="339"/>
            <ac:grpSpMk id="23" creationId="{53139E01-0219-4676-8068-3EB5C8D81C18}"/>
          </ac:grpSpMkLst>
        </pc:grpChg>
        <pc:picChg chg="add del mod">
          <ac:chgData name="Waring, Abigail M." userId="928bbe6c-7195-4e74-8f41-f4726064f10d" providerId="ADAL" clId="{ABC3BE0D-9B94-4294-89D5-DF3B6D1E0F99}" dt="2026-05-07T09:46:31.587" v="3022" actId="478"/>
          <ac:picMkLst>
            <pc:docMk/>
            <pc:sldMk cId="30411794" sldId="339"/>
            <ac:picMk id="5" creationId="{9461C946-8872-46F3-8439-4CE6DF05921C}"/>
          </ac:picMkLst>
        </pc:picChg>
        <pc:picChg chg="add mod modCrop">
          <ac:chgData name="Waring, Abigail M." userId="928bbe6c-7195-4e74-8f41-f4726064f10d" providerId="ADAL" clId="{ABC3BE0D-9B94-4294-89D5-DF3B6D1E0F99}" dt="2026-05-07T10:37:35.570" v="4434" actId="1076"/>
          <ac:picMkLst>
            <pc:docMk/>
            <pc:sldMk cId="30411794" sldId="339"/>
            <ac:picMk id="7" creationId="{47B78826-CDA3-4A7E-8150-163A5A4166E0}"/>
          </ac:picMkLst>
        </pc:picChg>
        <pc:picChg chg="add del mod">
          <ac:chgData name="Waring, Abigail M." userId="928bbe6c-7195-4e74-8f41-f4726064f10d" providerId="ADAL" clId="{ABC3BE0D-9B94-4294-89D5-DF3B6D1E0F99}" dt="2026-05-07T09:47:39.901" v="3037" actId="478"/>
          <ac:picMkLst>
            <pc:docMk/>
            <pc:sldMk cId="30411794" sldId="339"/>
            <ac:picMk id="9" creationId="{907DB34E-A72C-4BD7-9575-ADA507E12A81}"/>
          </ac:picMkLst>
        </pc:picChg>
        <pc:picChg chg="add del mod modCrop">
          <ac:chgData name="Waring, Abigail M." userId="928bbe6c-7195-4e74-8f41-f4726064f10d" providerId="ADAL" clId="{ABC3BE0D-9B94-4294-89D5-DF3B6D1E0F99}" dt="2026-05-07T09:48:18.770" v="3048" actId="478"/>
          <ac:picMkLst>
            <pc:docMk/>
            <pc:sldMk cId="30411794" sldId="339"/>
            <ac:picMk id="11" creationId="{7A6DE2C3-306B-4648-B204-FB30F5F52252}"/>
          </ac:picMkLst>
        </pc:picChg>
        <pc:picChg chg="add mod modCrop">
          <ac:chgData name="Waring, Abigail M." userId="928bbe6c-7195-4e74-8f41-f4726064f10d" providerId="ADAL" clId="{ABC3BE0D-9B94-4294-89D5-DF3B6D1E0F99}" dt="2026-05-07T10:37:39.858" v="4435" actId="1076"/>
          <ac:picMkLst>
            <pc:docMk/>
            <pc:sldMk cId="30411794" sldId="339"/>
            <ac:picMk id="12" creationId="{7D209D7A-6D1A-4DBA-83B8-12945D809FD8}"/>
          </ac:picMkLst>
        </pc:picChg>
        <pc:picChg chg="mod modCrop">
          <ac:chgData name="Waring, Abigail M." userId="928bbe6c-7195-4e74-8f41-f4726064f10d" providerId="ADAL" clId="{ABC3BE0D-9B94-4294-89D5-DF3B6D1E0F99}" dt="2026-05-07T10:07:38.741" v="3576" actId="732"/>
          <ac:picMkLst>
            <pc:docMk/>
            <pc:sldMk cId="30411794" sldId="339"/>
            <ac:picMk id="14" creationId="{8219259B-846C-47D3-8A1C-C74B9DA53BB5}"/>
          </ac:picMkLst>
        </pc:picChg>
        <pc:picChg chg="mod">
          <ac:chgData name="Waring, Abigail M." userId="928bbe6c-7195-4e74-8f41-f4726064f10d" providerId="ADAL" clId="{ABC3BE0D-9B94-4294-89D5-DF3B6D1E0F99}" dt="2026-05-07T10:05:40.521" v="3550"/>
          <ac:picMkLst>
            <pc:docMk/>
            <pc:sldMk cId="30411794" sldId="339"/>
            <ac:picMk id="15" creationId="{18E5BC19-FCF5-492C-BDA5-1EC6F4383043}"/>
          </ac:picMkLst>
        </pc:picChg>
        <pc:picChg chg="add mod">
          <ac:chgData name="Waring, Abigail M." userId="928bbe6c-7195-4e74-8f41-f4726064f10d" providerId="ADAL" clId="{ABC3BE0D-9B94-4294-89D5-DF3B6D1E0F99}" dt="2026-05-07T10:10:41.228" v="3805" actId="164"/>
          <ac:picMkLst>
            <pc:docMk/>
            <pc:sldMk cId="30411794" sldId="339"/>
            <ac:picMk id="16" creationId="{B768EB09-BAE5-4E4E-9141-5A21C40222CC}"/>
          </ac:picMkLst>
        </pc:picChg>
      </pc:sldChg>
      <pc:sldChg chg="addSp delSp modSp new mod modAnim modNotesTx">
        <pc:chgData name="Waring, Abigail M." userId="928bbe6c-7195-4e74-8f41-f4726064f10d" providerId="ADAL" clId="{ABC3BE0D-9B94-4294-89D5-DF3B6D1E0F99}" dt="2026-05-07T16:10:54.257" v="7630" actId="20577"/>
        <pc:sldMkLst>
          <pc:docMk/>
          <pc:sldMk cId="983062015" sldId="340"/>
        </pc:sldMkLst>
        <pc:spChg chg="mod">
          <ac:chgData name="Waring, Abigail M." userId="928bbe6c-7195-4e74-8f41-f4726064f10d" providerId="ADAL" clId="{ABC3BE0D-9B94-4294-89D5-DF3B6D1E0F99}" dt="2026-05-07T09:48:47.910" v="3077" actId="20577"/>
          <ac:spMkLst>
            <pc:docMk/>
            <pc:sldMk cId="983062015" sldId="340"/>
            <ac:spMk id="2" creationId="{C6F90C35-AE6D-433C-9E1F-721D238AD8DB}"/>
          </ac:spMkLst>
        </pc:spChg>
        <pc:spChg chg="del">
          <ac:chgData name="Waring, Abigail M." userId="928bbe6c-7195-4e74-8f41-f4726064f10d" providerId="ADAL" clId="{ABC3BE0D-9B94-4294-89D5-DF3B6D1E0F99}" dt="2026-05-07T09:48:50.626" v="3078" actId="478"/>
          <ac:spMkLst>
            <pc:docMk/>
            <pc:sldMk cId="983062015" sldId="340"/>
            <ac:spMk id="3" creationId="{EFF139BC-7C3C-4664-8A67-E6B74D71BD4F}"/>
          </ac:spMkLst>
        </pc:spChg>
        <pc:spChg chg="add mod">
          <ac:chgData name="Waring, Abigail M." userId="928bbe6c-7195-4e74-8f41-f4726064f10d" providerId="ADAL" clId="{ABC3BE0D-9B94-4294-89D5-DF3B6D1E0F99}" dt="2026-05-07T09:59:35.007" v="3493" actId="20577"/>
          <ac:spMkLst>
            <pc:docMk/>
            <pc:sldMk cId="983062015" sldId="340"/>
            <ac:spMk id="6" creationId="{DC41B2C7-098F-4D89-A4AF-588A05D90738}"/>
          </ac:spMkLst>
        </pc:spChg>
        <pc:spChg chg="add mod">
          <ac:chgData name="Waring, Abigail M." userId="928bbe6c-7195-4e74-8f41-f4726064f10d" providerId="ADAL" clId="{ABC3BE0D-9B94-4294-89D5-DF3B6D1E0F99}" dt="2026-05-07T09:58:56.191" v="3458" actId="1076"/>
          <ac:spMkLst>
            <pc:docMk/>
            <pc:sldMk cId="983062015" sldId="340"/>
            <ac:spMk id="8" creationId="{CEBED5E0-C917-457B-9AC8-5FC2CB83BEC8}"/>
          </ac:spMkLst>
        </pc:spChg>
        <pc:spChg chg="add mod">
          <ac:chgData name="Waring, Abigail M." userId="928bbe6c-7195-4e74-8f41-f4726064f10d" providerId="ADAL" clId="{ABC3BE0D-9B94-4294-89D5-DF3B6D1E0F99}" dt="2026-05-07T09:59:00.126" v="3459" actId="1076"/>
          <ac:spMkLst>
            <pc:docMk/>
            <pc:sldMk cId="983062015" sldId="340"/>
            <ac:spMk id="9" creationId="{6AE26377-F210-4E21-8587-68A71F68D497}"/>
          </ac:spMkLst>
        </pc:spChg>
        <pc:spChg chg="add del mod">
          <ac:chgData name="Waring, Abigail M." userId="928bbe6c-7195-4e74-8f41-f4726064f10d" providerId="ADAL" clId="{ABC3BE0D-9B94-4294-89D5-DF3B6D1E0F99}" dt="2026-05-07T09:54:20.662" v="3405" actId="478"/>
          <ac:spMkLst>
            <pc:docMk/>
            <pc:sldMk cId="983062015" sldId="340"/>
            <ac:spMk id="21" creationId="{6DE538F2-4A44-454F-B50D-0F292A2E1809}"/>
          </ac:spMkLst>
        </pc:spChg>
        <pc:spChg chg="add del mod">
          <ac:chgData name="Waring, Abigail M." userId="928bbe6c-7195-4e74-8f41-f4726064f10d" providerId="ADAL" clId="{ABC3BE0D-9B94-4294-89D5-DF3B6D1E0F99}" dt="2026-05-07T09:57:12.061" v="3438"/>
          <ac:spMkLst>
            <pc:docMk/>
            <pc:sldMk cId="983062015" sldId="340"/>
            <ac:spMk id="32" creationId="{50D40BF9-6E71-4430-AEDD-EA1FA38112E0}"/>
          </ac:spMkLst>
        </pc:spChg>
        <pc:grpChg chg="add mod">
          <ac:chgData name="Waring, Abigail M." userId="928bbe6c-7195-4e74-8f41-f4726064f10d" providerId="ADAL" clId="{ABC3BE0D-9B94-4294-89D5-DF3B6D1E0F99}" dt="2026-05-07T09:57:00.017" v="3433" actId="1076"/>
          <ac:grpSpMkLst>
            <pc:docMk/>
            <pc:sldMk cId="983062015" sldId="340"/>
            <ac:grpSpMk id="7" creationId="{69539F3B-C03D-47DB-83D6-52F3D7C3C458}"/>
          </ac:grpSpMkLst>
        </pc:grpChg>
        <pc:grpChg chg="add mod">
          <ac:chgData name="Waring, Abigail M." userId="928bbe6c-7195-4e74-8f41-f4726064f10d" providerId="ADAL" clId="{ABC3BE0D-9B94-4294-89D5-DF3B6D1E0F99}" dt="2026-05-07T09:58:34.347" v="3453" actId="1076"/>
          <ac:grpSpMkLst>
            <pc:docMk/>
            <pc:sldMk cId="983062015" sldId="340"/>
            <ac:grpSpMk id="30" creationId="{DEB3E8AF-2A3F-4C20-AE55-7F6AD6298E50}"/>
          </ac:grpSpMkLst>
        </pc:grpChg>
        <pc:grpChg chg="add mod">
          <ac:chgData name="Waring, Abigail M." userId="928bbe6c-7195-4e74-8f41-f4726064f10d" providerId="ADAL" clId="{ABC3BE0D-9B94-4294-89D5-DF3B6D1E0F99}" dt="2026-05-07T09:58:13.411" v="3449" actId="1076"/>
          <ac:grpSpMkLst>
            <pc:docMk/>
            <pc:sldMk cId="983062015" sldId="340"/>
            <ac:grpSpMk id="31" creationId="{A6D7D771-20CB-4694-B677-9D4F3B98090E}"/>
          </ac:grpSpMkLst>
        </pc:grpChg>
        <pc:picChg chg="add mod">
          <ac:chgData name="Waring, Abigail M." userId="928bbe6c-7195-4e74-8f41-f4726064f10d" providerId="ADAL" clId="{ABC3BE0D-9B94-4294-89D5-DF3B6D1E0F99}" dt="2026-05-07T09:50:09.941" v="3114" actId="164"/>
          <ac:picMkLst>
            <pc:docMk/>
            <pc:sldMk cId="983062015" sldId="340"/>
            <ac:picMk id="4" creationId="{FA27136A-96C6-42BC-8FD6-7D0B30273E5B}"/>
          </ac:picMkLst>
        </pc:picChg>
        <pc:picChg chg="add mod">
          <ac:chgData name="Waring, Abigail M." userId="928bbe6c-7195-4e74-8f41-f4726064f10d" providerId="ADAL" clId="{ABC3BE0D-9B94-4294-89D5-DF3B6D1E0F99}" dt="2026-05-07T09:50:09.941" v="3114" actId="164"/>
          <ac:picMkLst>
            <pc:docMk/>
            <pc:sldMk cId="983062015" sldId="340"/>
            <ac:picMk id="5" creationId="{0C221A59-A026-4285-BF57-742332A70E57}"/>
          </ac:picMkLst>
        </pc:picChg>
        <pc:cxnChg chg="add mod">
          <ac:chgData name="Waring, Abigail M." userId="928bbe6c-7195-4e74-8f41-f4726064f10d" providerId="ADAL" clId="{ABC3BE0D-9B94-4294-89D5-DF3B6D1E0F99}" dt="2026-05-07T09:58:48.614" v="3456" actId="14100"/>
          <ac:cxnSpMkLst>
            <pc:docMk/>
            <pc:sldMk cId="983062015" sldId="340"/>
            <ac:cxnSpMk id="10" creationId="{E01D7DD8-EF51-4014-8D23-B2EC0B5C91E7}"/>
          </ac:cxnSpMkLst>
        </pc:cxnChg>
        <pc:cxnChg chg="add mod">
          <ac:chgData name="Waring, Abigail M." userId="928bbe6c-7195-4e74-8f41-f4726064f10d" providerId="ADAL" clId="{ABC3BE0D-9B94-4294-89D5-DF3B6D1E0F99}" dt="2026-05-07T09:59:06.144" v="3461" actId="14100"/>
          <ac:cxnSpMkLst>
            <pc:docMk/>
            <pc:sldMk cId="983062015" sldId="340"/>
            <ac:cxnSpMk id="15" creationId="{E449A0FB-D21C-400E-B5EF-E056B3447E48}"/>
          </ac:cxnSpMkLst>
        </pc:cxnChg>
        <pc:cxnChg chg="add mod">
          <ac:chgData name="Waring, Abigail M." userId="928bbe6c-7195-4e74-8f41-f4726064f10d" providerId="ADAL" clId="{ABC3BE0D-9B94-4294-89D5-DF3B6D1E0F99}" dt="2026-05-07T09:58:53.487" v="3457" actId="14100"/>
          <ac:cxnSpMkLst>
            <pc:docMk/>
            <pc:sldMk cId="983062015" sldId="340"/>
            <ac:cxnSpMk id="26" creationId="{6714DB24-604A-4F40-AE45-E0B9D14C03E7}"/>
          </ac:cxnSpMkLst>
        </pc:cxnChg>
        <pc:cxnChg chg="add mod">
          <ac:chgData name="Waring, Abigail M." userId="928bbe6c-7195-4e74-8f41-f4726064f10d" providerId="ADAL" clId="{ABC3BE0D-9B94-4294-89D5-DF3B6D1E0F99}" dt="2026-05-07T09:59:04.264" v="3460" actId="14100"/>
          <ac:cxnSpMkLst>
            <pc:docMk/>
            <pc:sldMk cId="983062015" sldId="340"/>
            <ac:cxnSpMk id="28" creationId="{8CB2B505-614C-42C5-BBE3-92CA918102EE}"/>
          </ac:cxnSpMkLst>
        </pc:cxnChg>
      </pc:sldChg>
      <pc:sldChg chg="modSp add mod modNotesTx">
        <pc:chgData name="Waring, Abigail M." userId="928bbe6c-7195-4e74-8f41-f4726064f10d" providerId="ADAL" clId="{ABC3BE0D-9B94-4294-89D5-DF3B6D1E0F99}" dt="2026-05-07T16:22:09.828" v="10076" actId="20577"/>
        <pc:sldMkLst>
          <pc:docMk/>
          <pc:sldMk cId="4110085026" sldId="341"/>
        </pc:sldMkLst>
        <pc:spChg chg="mod">
          <ac:chgData name="Waring, Abigail M." userId="928bbe6c-7195-4e74-8f41-f4726064f10d" providerId="ADAL" clId="{ABC3BE0D-9B94-4294-89D5-DF3B6D1E0F99}" dt="2026-05-07T10:12:44.299" v="3894" actId="20577"/>
          <ac:spMkLst>
            <pc:docMk/>
            <pc:sldMk cId="4110085026" sldId="341"/>
            <ac:spMk id="4" creationId="{C1ED7E32-AC8F-4814-AF67-19EAC84C98CB}"/>
          </ac:spMkLst>
        </pc:spChg>
      </pc:sldChg>
      <pc:sldChg chg="addSp delSp modSp add mod modNotesTx">
        <pc:chgData name="Waring, Abigail M." userId="928bbe6c-7195-4e74-8f41-f4726064f10d" providerId="ADAL" clId="{ABC3BE0D-9B94-4294-89D5-DF3B6D1E0F99}" dt="2026-05-07T16:19:20.493" v="9370" actId="20577"/>
        <pc:sldMkLst>
          <pc:docMk/>
          <pc:sldMk cId="1847349527" sldId="342"/>
        </pc:sldMkLst>
        <pc:spChg chg="mod">
          <ac:chgData name="Waring, Abigail M." userId="928bbe6c-7195-4e74-8f41-f4726064f10d" providerId="ADAL" clId="{ABC3BE0D-9B94-4294-89D5-DF3B6D1E0F99}" dt="2026-05-07T10:15:45.934" v="3941" actId="20577"/>
          <ac:spMkLst>
            <pc:docMk/>
            <pc:sldMk cId="1847349527" sldId="342"/>
            <ac:spMk id="2" creationId="{C6F90C35-AE6D-433C-9E1F-721D238AD8DB}"/>
          </ac:spMkLst>
        </pc:spChg>
        <pc:spChg chg="topLvl">
          <ac:chgData name="Waring, Abigail M." userId="928bbe6c-7195-4e74-8f41-f4726064f10d" providerId="ADAL" clId="{ABC3BE0D-9B94-4294-89D5-DF3B6D1E0F99}" dt="2026-05-07T10:13:36.465" v="3899" actId="478"/>
          <ac:spMkLst>
            <pc:docMk/>
            <pc:sldMk cId="1847349527" sldId="342"/>
            <ac:spMk id="6" creationId="{DC41B2C7-098F-4D89-A4AF-588A05D90738}"/>
          </ac:spMkLst>
        </pc:spChg>
        <pc:grpChg chg="add del">
          <ac:chgData name="Waring, Abigail M." userId="928bbe6c-7195-4e74-8f41-f4726064f10d" providerId="ADAL" clId="{ABC3BE0D-9B94-4294-89D5-DF3B6D1E0F99}" dt="2026-05-07T10:13:36.465" v="3899" actId="478"/>
          <ac:grpSpMkLst>
            <pc:docMk/>
            <pc:sldMk cId="1847349527" sldId="342"/>
            <ac:grpSpMk id="7" creationId="{69539F3B-C03D-47DB-83D6-52F3D7C3C458}"/>
          </ac:grpSpMkLst>
        </pc:grpChg>
        <pc:grpChg chg="mod ord">
          <ac:chgData name="Waring, Abigail M." userId="928bbe6c-7195-4e74-8f41-f4726064f10d" providerId="ADAL" clId="{ABC3BE0D-9B94-4294-89D5-DF3B6D1E0F99}" dt="2026-05-07T10:15:19.879" v="3925" actId="1076"/>
          <ac:grpSpMkLst>
            <pc:docMk/>
            <pc:sldMk cId="1847349527" sldId="342"/>
            <ac:grpSpMk id="30" creationId="{DEB3E8AF-2A3F-4C20-AE55-7F6AD6298E50}"/>
          </ac:grpSpMkLst>
        </pc:grpChg>
        <pc:grpChg chg="mod ord">
          <ac:chgData name="Waring, Abigail M." userId="928bbe6c-7195-4e74-8f41-f4726064f10d" providerId="ADAL" clId="{ABC3BE0D-9B94-4294-89D5-DF3B6D1E0F99}" dt="2026-05-07T10:15:30.088" v="3926" actId="1076"/>
          <ac:grpSpMkLst>
            <pc:docMk/>
            <pc:sldMk cId="1847349527" sldId="342"/>
            <ac:grpSpMk id="31" creationId="{A6D7D771-20CB-4694-B677-9D4F3B98090E}"/>
          </ac:grpSpMkLst>
        </pc:grpChg>
        <pc:picChg chg="del">
          <ac:chgData name="Waring, Abigail M." userId="928bbe6c-7195-4e74-8f41-f4726064f10d" providerId="ADAL" clId="{ABC3BE0D-9B94-4294-89D5-DF3B6D1E0F99}" dt="2026-05-07T10:13:32.867" v="3896" actId="478"/>
          <ac:picMkLst>
            <pc:docMk/>
            <pc:sldMk cId="1847349527" sldId="342"/>
            <ac:picMk id="4" creationId="{FA27136A-96C6-42BC-8FD6-7D0B30273E5B}"/>
          </ac:picMkLst>
        </pc:picChg>
        <pc:picChg chg="del topLvl">
          <ac:chgData name="Waring, Abigail M." userId="928bbe6c-7195-4e74-8f41-f4726064f10d" providerId="ADAL" clId="{ABC3BE0D-9B94-4294-89D5-DF3B6D1E0F99}" dt="2026-05-07T10:13:36.465" v="3899" actId="478"/>
          <ac:picMkLst>
            <pc:docMk/>
            <pc:sldMk cId="1847349527" sldId="342"/>
            <ac:picMk id="5" creationId="{0C221A59-A026-4285-BF57-742332A70E57}"/>
          </ac:picMkLst>
        </pc:picChg>
        <pc:picChg chg="add del mod">
          <ac:chgData name="Waring, Abigail M." userId="928bbe6c-7195-4e74-8f41-f4726064f10d" providerId="ADAL" clId="{ABC3BE0D-9B94-4294-89D5-DF3B6D1E0F99}" dt="2026-05-07T10:13:46.720" v="3902" actId="478"/>
          <ac:picMkLst>
            <pc:docMk/>
            <pc:sldMk cId="1847349527" sldId="342"/>
            <ac:picMk id="11" creationId="{8CE1F6E9-CF1E-4836-8045-3B71FA770919}"/>
          </ac:picMkLst>
        </pc:picChg>
        <pc:picChg chg="add mod">
          <ac:chgData name="Waring, Abigail M." userId="928bbe6c-7195-4e74-8f41-f4726064f10d" providerId="ADAL" clId="{ABC3BE0D-9B94-4294-89D5-DF3B6D1E0F99}" dt="2026-05-07T10:15:15.176" v="3924" actId="14100"/>
          <ac:picMkLst>
            <pc:docMk/>
            <pc:sldMk cId="1847349527" sldId="342"/>
            <ac:picMk id="13" creationId="{A7B04E6E-033A-4AA1-8082-18258EE0B0DD}"/>
          </ac:picMkLst>
        </pc:picChg>
        <pc:picChg chg="add mod">
          <ac:chgData name="Waring, Abigail M." userId="928bbe6c-7195-4e74-8f41-f4726064f10d" providerId="ADAL" clId="{ABC3BE0D-9B94-4294-89D5-DF3B6D1E0F99}" dt="2026-05-07T10:15:13.016" v="3923" actId="14100"/>
          <ac:picMkLst>
            <pc:docMk/>
            <pc:sldMk cId="1847349527" sldId="342"/>
            <ac:picMk id="16" creationId="{B4627B10-2545-43CC-AC77-FFF1E553AB02}"/>
          </ac:picMkLst>
        </pc:picChg>
        <pc:cxnChg chg="mod ord">
          <ac:chgData name="Waring, Abigail M." userId="928bbe6c-7195-4e74-8f41-f4726064f10d" providerId="ADAL" clId="{ABC3BE0D-9B94-4294-89D5-DF3B6D1E0F99}" dt="2026-05-07T10:15:33.120" v="3927" actId="14100"/>
          <ac:cxnSpMkLst>
            <pc:docMk/>
            <pc:sldMk cId="1847349527" sldId="342"/>
            <ac:cxnSpMk id="15" creationId="{E449A0FB-D21C-400E-B5EF-E056B3447E48}"/>
          </ac:cxnSpMkLst>
        </pc:cxnChg>
      </pc:sldChg>
      <pc:sldChg chg="addSp delSp modSp add mod delAnim modAnim modNotesTx">
        <pc:chgData name="Waring, Abigail M." userId="928bbe6c-7195-4e74-8f41-f4726064f10d" providerId="ADAL" clId="{ABC3BE0D-9B94-4294-89D5-DF3B6D1E0F99}" dt="2026-05-07T16:23:02.119" v="10223" actId="20577"/>
        <pc:sldMkLst>
          <pc:docMk/>
          <pc:sldMk cId="1897054584" sldId="343"/>
        </pc:sldMkLst>
        <pc:spChg chg="mod ord">
          <ac:chgData name="Waring, Abigail M." userId="928bbe6c-7195-4e74-8f41-f4726064f10d" providerId="ADAL" clId="{ABC3BE0D-9B94-4294-89D5-DF3B6D1E0F99}" dt="2026-05-07T10:19:44.239" v="4010" actId="1076"/>
          <ac:spMkLst>
            <pc:docMk/>
            <pc:sldMk cId="1897054584" sldId="343"/>
            <ac:spMk id="17" creationId="{18BF67FC-9C58-492A-A5DE-75F5AF3C72BB}"/>
          </ac:spMkLst>
        </pc:spChg>
        <pc:spChg chg="mod ord topLvl">
          <ac:chgData name="Waring, Abigail M." userId="928bbe6c-7195-4e74-8f41-f4726064f10d" providerId="ADAL" clId="{ABC3BE0D-9B94-4294-89D5-DF3B6D1E0F99}" dt="2026-05-07T10:20:56.881" v="4020" actId="1076"/>
          <ac:spMkLst>
            <pc:docMk/>
            <pc:sldMk cId="1897054584" sldId="343"/>
            <ac:spMk id="18" creationId="{A57DBF11-4408-45B4-9DDA-591898EF8225}"/>
          </ac:spMkLst>
        </pc:spChg>
        <pc:spChg chg="mod">
          <ac:chgData name="Waring, Abigail M." userId="928bbe6c-7195-4e74-8f41-f4726064f10d" providerId="ADAL" clId="{ABC3BE0D-9B94-4294-89D5-DF3B6D1E0F99}" dt="2026-05-07T10:21:13.521" v="4023" actId="1076"/>
          <ac:spMkLst>
            <pc:docMk/>
            <pc:sldMk cId="1897054584" sldId="343"/>
            <ac:spMk id="19" creationId="{4896B312-4625-4D17-A507-473FB6494DDD}"/>
          </ac:spMkLst>
        </pc:spChg>
        <pc:grpChg chg="add mod">
          <ac:chgData name="Waring, Abigail M." userId="928bbe6c-7195-4e74-8f41-f4726064f10d" providerId="ADAL" clId="{ABC3BE0D-9B94-4294-89D5-DF3B6D1E0F99}" dt="2026-05-07T10:19:55.432" v="4011" actId="164"/>
          <ac:grpSpMkLst>
            <pc:docMk/>
            <pc:sldMk cId="1897054584" sldId="343"/>
            <ac:grpSpMk id="10" creationId="{21DAF4EF-A869-4CDC-A720-21950F33027A}"/>
          </ac:grpSpMkLst>
        </pc:grpChg>
        <pc:grpChg chg="add mod">
          <ac:chgData name="Waring, Abigail M." userId="928bbe6c-7195-4e74-8f41-f4726064f10d" providerId="ADAL" clId="{ABC3BE0D-9B94-4294-89D5-DF3B6D1E0F99}" dt="2026-05-07T10:21:05.314" v="4021" actId="1076"/>
          <ac:grpSpMkLst>
            <pc:docMk/>
            <pc:sldMk cId="1897054584" sldId="343"/>
            <ac:grpSpMk id="11" creationId="{6EEE0BEC-083B-4DE6-BD2F-FC331DB5CCF9}"/>
          </ac:grpSpMkLst>
        </pc:grpChg>
        <pc:grpChg chg="del">
          <ac:chgData name="Waring, Abigail M." userId="928bbe6c-7195-4e74-8f41-f4726064f10d" providerId="ADAL" clId="{ABC3BE0D-9B94-4294-89D5-DF3B6D1E0F99}" dt="2026-05-07T10:15:55.889" v="3943" actId="478"/>
          <ac:grpSpMkLst>
            <pc:docMk/>
            <pc:sldMk cId="1897054584" sldId="343"/>
            <ac:grpSpMk id="13" creationId="{04DFAAEA-7D27-42B7-AB36-4A608BC7D58C}"/>
          </ac:grpSpMkLst>
        </pc:grpChg>
        <pc:grpChg chg="mod">
          <ac:chgData name="Waring, Abigail M." userId="928bbe6c-7195-4e74-8f41-f4726064f10d" providerId="ADAL" clId="{ABC3BE0D-9B94-4294-89D5-DF3B6D1E0F99}" dt="2026-05-07T10:19:55.432" v="4011" actId="164"/>
          <ac:grpSpMkLst>
            <pc:docMk/>
            <pc:sldMk cId="1897054584" sldId="343"/>
            <ac:grpSpMk id="20" creationId="{321785B0-A550-4CEC-A74F-9F30E8D3B6D9}"/>
          </ac:grpSpMkLst>
        </pc:grpChg>
        <pc:grpChg chg="del">
          <ac:chgData name="Waring, Abigail M." userId="928bbe6c-7195-4e74-8f41-f4726064f10d" providerId="ADAL" clId="{ABC3BE0D-9B94-4294-89D5-DF3B6D1E0F99}" dt="2026-05-07T10:15:57.813" v="3944" actId="478"/>
          <ac:grpSpMkLst>
            <pc:docMk/>
            <pc:sldMk cId="1897054584" sldId="343"/>
            <ac:grpSpMk id="21" creationId="{FF3C19BC-CA5C-4C21-858C-D454C73D1489}"/>
          </ac:grpSpMkLst>
        </pc:grpChg>
        <pc:grpChg chg="del">
          <ac:chgData name="Waring, Abigail M." userId="928bbe6c-7195-4e74-8f41-f4726064f10d" providerId="ADAL" clId="{ABC3BE0D-9B94-4294-89D5-DF3B6D1E0F99}" dt="2026-05-07T10:15:59.875" v="3945" actId="478"/>
          <ac:grpSpMkLst>
            <pc:docMk/>
            <pc:sldMk cId="1897054584" sldId="343"/>
            <ac:grpSpMk id="22" creationId="{8AA61E96-0579-4FDC-9A13-BA8755A278A5}"/>
          </ac:grpSpMkLst>
        </pc:grpChg>
        <pc:grpChg chg="mod">
          <ac:chgData name="Waring, Abigail M." userId="928bbe6c-7195-4e74-8f41-f4726064f10d" providerId="ADAL" clId="{ABC3BE0D-9B94-4294-89D5-DF3B6D1E0F99}" dt="2026-05-07T10:20:09.906" v="4014" actId="164"/>
          <ac:grpSpMkLst>
            <pc:docMk/>
            <pc:sldMk cId="1897054584" sldId="343"/>
            <ac:grpSpMk id="23" creationId="{53139E01-0219-4676-8068-3EB5C8D81C18}"/>
          </ac:grpSpMkLst>
        </pc:grpChg>
        <pc:grpChg chg="add mod">
          <ac:chgData name="Waring, Abigail M." userId="928bbe6c-7195-4e74-8f41-f4726064f10d" providerId="ADAL" clId="{ABC3BE0D-9B94-4294-89D5-DF3B6D1E0F99}" dt="2026-05-07T10:20:52.273" v="4019" actId="1076"/>
          <ac:grpSpMkLst>
            <pc:docMk/>
            <pc:sldMk cId="1897054584" sldId="343"/>
            <ac:grpSpMk id="24" creationId="{7E4C2026-6D79-4E13-B0C3-A7949FEE74C2}"/>
          </ac:grpSpMkLst>
        </pc:grpChg>
        <pc:picChg chg="add mod ord modCrop">
          <ac:chgData name="Waring, Abigail M." userId="928bbe6c-7195-4e74-8f41-f4726064f10d" providerId="ADAL" clId="{ABC3BE0D-9B94-4294-89D5-DF3B6D1E0F99}" dt="2026-05-07T10:19:55.432" v="4011" actId="164"/>
          <ac:picMkLst>
            <pc:docMk/>
            <pc:sldMk cId="1897054584" sldId="343"/>
            <ac:picMk id="4" creationId="{3BC311EB-39BA-4250-9D4D-2E99C4B6B6F9}"/>
          </ac:picMkLst>
        </pc:picChg>
        <pc:picChg chg="add mod modCrop">
          <ac:chgData name="Waring, Abigail M." userId="928bbe6c-7195-4e74-8f41-f4726064f10d" providerId="ADAL" clId="{ABC3BE0D-9B94-4294-89D5-DF3B6D1E0F99}" dt="2026-05-07T10:19:59.970" v="4012" actId="164"/>
          <ac:picMkLst>
            <pc:docMk/>
            <pc:sldMk cId="1897054584" sldId="343"/>
            <ac:picMk id="6" creationId="{91A97C6A-E303-4447-A9AE-B1113C07E310}"/>
          </ac:picMkLst>
        </pc:picChg>
        <pc:picChg chg="del">
          <ac:chgData name="Waring, Abigail M." userId="928bbe6c-7195-4e74-8f41-f4726064f10d" providerId="ADAL" clId="{ABC3BE0D-9B94-4294-89D5-DF3B6D1E0F99}" dt="2026-05-07T10:15:59.875" v="3945" actId="478"/>
          <ac:picMkLst>
            <pc:docMk/>
            <pc:sldMk cId="1897054584" sldId="343"/>
            <ac:picMk id="7" creationId="{47B78826-CDA3-4A7E-8150-163A5A4166E0}"/>
          </ac:picMkLst>
        </pc:picChg>
        <pc:picChg chg="add mod modCrop">
          <ac:chgData name="Waring, Abigail M." userId="928bbe6c-7195-4e74-8f41-f4726064f10d" providerId="ADAL" clId="{ABC3BE0D-9B94-4294-89D5-DF3B6D1E0F99}" dt="2026-05-07T10:37:55.923" v="4437" actId="1076"/>
          <ac:picMkLst>
            <pc:docMk/>
            <pc:sldMk cId="1897054584" sldId="343"/>
            <ac:picMk id="9" creationId="{C8AEB0BB-C87D-4F01-BDDE-0755846D5075}"/>
          </ac:picMkLst>
        </pc:picChg>
        <pc:picChg chg="del">
          <ac:chgData name="Waring, Abigail M." userId="928bbe6c-7195-4e74-8f41-f4726064f10d" providerId="ADAL" clId="{ABC3BE0D-9B94-4294-89D5-DF3B6D1E0F99}" dt="2026-05-07T10:15:55.889" v="3943" actId="478"/>
          <ac:picMkLst>
            <pc:docMk/>
            <pc:sldMk cId="1897054584" sldId="343"/>
            <ac:picMk id="14" creationId="{8219259B-846C-47D3-8A1C-C74B9DA53BB5}"/>
          </ac:picMkLst>
        </pc:picChg>
        <pc:picChg chg="mod">
          <ac:chgData name="Waring, Abigail M." userId="928bbe6c-7195-4e74-8f41-f4726064f10d" providerId="ADAL" clId="{ABC3BE0D-9B94-4294-89D5-DF3B6D1E0F99}" dt="2026-05-07T10:19:11.548" v="4001" actId="1076"/>
          <ac:picMkLst>
            <pc:docMk/>
            <pc:sldMk cId="1897054584" sldId="343"/>
            <ac:picMk id="15" creationId="{18E5BC19-FCF5-492C-BDA5-1EC6F4383043}"/>
          </ac:picMkLst>
        </pc:picChg>
        <pc:picChg chg="del topLvl">
          <ac:chgData name="Waring, Abigail M." userId="928bbe6c-7195-4e74-8f41-f4726064f10d" providerId="ADAL" clId="{ABC3BE0D-9B94-4294-89D5-DF3B6D1E0F99}" dt="2026-05-07T10:15:57.813" v="3944" actId="478"/>
          <ac:picMkLst>
            <pc:docMk/>
            <pc:sldMk cId="1897054584" sldId="343"/>
            <ac:picMk id="16" creationId="{B768EB09-BAE5-4E4E-9141-5A21C40222CC}"/>
          </ac:picMkLst>
        </pc:picChg>
      </pc:sldChg>
      <pc:sldChg chg="modSp del mod">
        <pc:chgData name="Waring, Abigail M." userId="928bbe6c-7195-4e74-8f41-f4726064f10d" providerId="ADAL" clId="{ABC3BE0D-9B94-4294-89D5-DF3B6D1E0F99}" dt="2026-05-07T08:51:52.809" v="554"/>
        <pc:sldMkLst>
          <pc:docMk/>
          <pc:sldMk cId="3024155254" sldId="343"/>
        </pc:sldMkLst>
        <pc:spChg chg="mod">
          <ac:chgData name="Waring, Abigail M." userId="928bbe6c-7195-4e74-8f41-f4726064f10d" providerId="ADAL" clId="{ABC3BE0D-9B94-4294-89D5-DF3B6D1E0F99}" dt="2026-05-07T08:51:48.294" v="553"/>
          <ac:spMkLst>
            <pc:docMk/>
            <pc:sldMk cId="3024155254" sldId="343"/>
            <ac:spMk id="15" creationId="{B5B985A1-D5D9-45EC-8822-FA164F7D3128}"/>
          </ac:spMkLst>
        </pc:spChg>
      </pc:sldChg>
      <pc:sldChg chg="addSp delSp modSp new mod modNotesTx">
        <pc:chgData name="Waring, Abigail M." userId="928bbe6c-7195-4e74-8f41-f4726064f10d" providerId="ADAL" clId="{ABC3BE0D-9B94-4294-89D5-DF3B6D1E0F99}" dt="2026-05-07T10:34:43.814" v="4417"/>
        <pc:sldMkLst>
          <pc:docMk/>
          <pc:sldMk cId="4284083886" sldId="344"/>
        </pc:sldMkLst>
        <pc:spChg chg="mod">
          <ac:chgData name="Waring, Abigail M." userId="928bbe6c-7195-4e74-8f41-f4726064f10d" providerId="ADAL" clId="{ABC3BE0D-9B94-4294-89D5-DF3B6D1E0F99}" dt="2026-05-07T10:21:59.542" v="4046" actId="20577"/>
          <ac:spMkLst>
            <pc:docMk/>
            <pc:sldMk cId="4284083886" sldId="344"/>
            <ac:spMk id="2" creationId="{CC3876C2-74FC-4356-94E7-2C366571CC8D}"/>
          </ac:spMkLst>
        </pc:spChg>
        <pc:spChg chg="del">
          <ac:chgData name="Waring, Abigail M." userId="928bbe6c-7195-4e74-8f41-f4726064f10d" providerId="ADAL" clId="{ABC3BE0D-9B94-4294-89D5-DF3B6D1E0F99}" dt="2026-05-07T10:22:02.655" v="4047" actId="478"/>
          <ac:spMkLst>
            <pc:docMk/>
            <pc:sldMk cId="4284083886" sldId="344"/>
            <ac:spMk id="3" creationId="{5B6CA920-6345-40E2-B0FD-D1F63E86577D}"/>
          </ac:spMkLst>
        </pc:spChg>
        <pc:spChg chg="add mod">
          <ac:chgData name="Waring, Abigail M." userId="928bbe6c-7195-4e74-8f41-f4726064f10d" providerId="ADAL" clId="{ABC3BE0D-9B94-4294-89D5-DF3B6D1E0F99}" dt="2026-05-07T10:34:42.263" v="4416" actId="27636"/>
          <ac:spMkLst>
            <pc:docMk/>
            <pc:sldMk cId="4284083886" sldId="344"/>
            <ac:spMk id="5" creationId="{39D0DB47-20AB-44A7-AC98-DE24A53E1C57}"/>
          </ac:spMkLst>
        </pc:spChg>
        <pc:picChg chg="add mod">
          <ac:chgData name="Waring, Abigail M." userId="928bbe6c-7195-4e74-8f41-f4726064f10d" providerId="ADAL" clId="{ABC3BE0D-9B94-4294-89D5-DF3B6D1E0F99}" dt="2026-05-07T10:30:21.134" v="4070" actId="14100"/>
          <ac:picMkLst>
            <pc:docMk/>
            <pc:sldMk cId="4284083886" sldId="344"/>
            <ac:picMk id="4" creationId="{09CD91BE-4E44-41F8-8459-3194E8E63939}"/>
          </ac:picMkLst>
        </pc:picChg>
      </pc:sldChg>
      <pc:sldChg chg="add del">
        <pc:chgData name="Waring, Abigail M." userId="928bbe6c-7195-4e74-8f41-f4726064f10d" providerId="ADAL" clId="{ABC3BE0D-9B94-4294-89D5-DF3B6D1E0F99}" dt="2026-05-07T10:31:10.427" v="4139" actId="47"/>
        <pc:sldMkLst>
          <pc:docMk/>
          <pc:sldMk cId="2010382994" sldId="345"/>
        </pc:sldMkLst>
      </pc:sldChg>
      <pc:sldChg chg="addSp modSp add mod modNotesTx">
        <pc:chgData name="Waring, Abigail M." userId="928bbe6c-7195-4e74-8f41-f4726064f10d" providerId="ADAL" clId="{ABC3BE0D-9B94-4294-89D5-DF3B6D1E0F99}" dt="2026-05-07T16:23:56.473" v="10450" actId="20577"/>
        <pc:sldMkLst>
          <pc:docMk/>
          <pc:sldMk cId="2145941784" sldId="345"/>
        </pc:sldMkLst>
        <pc:spChg chg="mod">
          <ac:chgData name="Waring, Abigail M." userId="928bbe6c-7195-4e74-8f41-f4726064f10d" providerId="ADAL" clId="{ABC3BE0D-9B94-4294-89D5-DF3B6D1E0F99}" dt="2026-05-07T10:31:32.178" v="4174" actId="14100"/>
          <ac:spMkLst>
            <pc:docMk/>
            <pc:sldMk cId="2145941784" sldId="345"/>
            <ac:spMk id="4" creationId="{00000000-0000-0000-0000-000000000000}"/>
          </ac:spMkLst>
        </pc:spChg>
        <pc:picChg chg="add mod">
          <ac:chgData name="Waring, Abigail M." userId="928bbe6c-7195-4e74-8f41-f4726064f10d" providerId="ADAL" clId="{ABC3BE0D-9B94-4294-89D5-DF3B6D1E0F99}" dt="2026-05-07T10:46:25.787" v="4490" actId="1076"/>
          <ac:picMkLst>
            <pc:docMk/>
            <pc:sldMk cId="2145941784" sldId="345"/>
            <ac:picMk id="3" creationId="{22FDC4E6-C183-408A-AB68-62AF6AC07D08}"/>
          </ac:picMkLst>
        </pc:picChg>
      </pc:sldChg>
      <pc:sldChg chg="addSp delSp modSp del mod modNotesTx">
        <pc:chgData name="Waring, Abigail M." userId="928bbe6c-7195-4e74-8f41-f4726064f10d" providerId="ADAL" clId="{ABC3BE0D-9B94-4294-89D5-DF3B6D1E0F99}" dt="2026-05-07T15:58:56.006" v="6316" actId="47"/>
        <pc:sldMkLst>
          <pc:docMk/>
          <pc:sldMk cId="2814701381" sldId="346"/>
        </pc:sldMkLst>
        <pc:spChg chg="add mod">
          <ac:chgData name="Waring, Abigail M." userId="928bbe6c-7195-4e74-8f41-f4726064f10d" providerId="ADAL" clId="{ABC3BE0D-9B94-4294-89D5-DF3B6D1E0F99}" dt="2026-05-07T15:56:25.551" v="6274" actId="20577"/>
          <ac:spMkLst>
            <pc:docMk/>
            <pc:sldMk cId="2814701381" sldId="346"/>
            <ac:spMk id="12" creationId="{80F3EFFF-9CE0-4427-AF81-E4BA2B968403}"/>
          </ac:spMkLst>
        </pc:spChg>
        <pc:spChg chg="del">
          <ac:chgData name="Waring, Abigail M." userId="928bbe6c-7195-4e74-8f41-f4726064f10d" providerId="ADAL" clId="{ABC3BE0D-9B94-4294-89D5-DF3B6D1E0F99}" dt="2026-05-07T15:56:19.776" v="6263" actId="478"/>
          <ac:spMkLst>
            <pc:docMk/>
            <pc:sldMk cId="2814701381" sldId="346"/>
            <ac:spMk id="13" creationId="{BE461672-80B6-4F03-83B5-A061BFB01F52}"/>
          </ac:spMkLst>
        </pc:spChg>
        <pc:spChg chg="mod">
          <ac:chgData name="Waring, Abigail M." userId="928bbe6c-7195-4e74-8f41-f4726064f10d" providerId="ADAL" clId="{ABC3BE0D-9B94-4294-89D5-DF3B6D1E0F99}" dt="2026-05-07T15:58:21.146" v="6310" actId="14100"/>
          <ac:spMkLst>
            <pc:docMk/>
            <pc:sldMk cId="2814701381" sldId="346"/>
            <ac:spMk id="238" creationId="{3EF44019-018C-FB8D-C190-64D63ECB0399}"/>
          </ac:spMkLst>
        </pc:spChg>
        <pc:picChg chg="mod">
          <ac:chgData name="Waring, Abigail M." userId="928bbe6c-7195-4e74-8f41-f4726064f10d" providerId="ADAL" clId="{ABC3BE0D-9B94-4294-89D5-DF3B6D1E0F99}" dt="2026-05-07T15:58:13.661" v="6305" actId="1076"/>
          <ac:picMkLst>
            <pc:docMk/>
            <pc:sldMk cId="2814701381" sldId="346"/>
            <ac:picMk id="106" creationId="{845A93D2-AF25-62D1-E521-1A4DA00B6A79}"/>
          </ac:picMkLst>
        </pc:picChg>
        <pc:picChg chg="mod">
          <ac:chgData name="Waring, Abigail M." userId="928bbe6c-7195-4e74-8f41-f4726064f10d" providerId="ADAL" clId="{ABC3BE0D-9B94-4294-89D5-DF3B6D1E0F99}" dt="2026-05-07T15:58:27.811" v="6312" actId="1076"/>
          <ac:picMkLst>
            <pc:docMk/>
            <pc:sldMk cId="2814701381" sldId="346"/>
            <ac:picMk id="110" creationId="{43DB7D82-18EC-63E7-7D70-3A53A93AA557}"/>
          </ac:picMkLst>
        </pc:picChg>
        <pc:picChg chg="mod">
          <ac:chgData name="Waring, Abigail M." userId="928bbe6c-7195-4e74-8f41-f4726064f10d" providerId="ADAL" clId="{ABC3BE0D-9B94-4294-89D5-DF3B6D1E0F99}" dt="2026-05-07T15:58:14.064" v="6306" actId="1076"/>
          <ac:picMkLst>
            <pc:docMk/>
            <pc:sldMk cId="2814701381" sldId="346"/>
            <ac:picMk id="239" creationId="{A21BAB4F-2BC7-5DFB-3771-57D8DE890EE7}"/>
          </ac:picMkLst>
        </pc:picChg>
      </pc:sldChg>
      <pc:sldMasterChg chg="delSldLayout">
        <pc:chgData name="Waring, Abigail M." userId="928bbe6c-7195-4e74-8f41-f4726064f10d" providerId="ADAL" clId="{ABC3BE0D-9B94-4294-89D5-DF3B6D1E0F99}" dt="2026-05-07T08:47:54.246" v="452" actId="47"/>
        <pc:sldMasterMkLst>
          <pc:docMk/>
          <pc:sldMasterMk cId="0" sldId="2147483928"/>
        </pc:sldMasterMkLst>
        <pc:sldLayoutChg chg="del">
          <pc:chgData name="Waring, Abigail M." userId="928bbe6c-7195-4e74-8f41-f4726064f10d" providerId="ADAL" clId="{ABC3BE0D-9B94-4294-89D5-DF3B6D1E0F99}" dt="2026-05-07T08:47:54.246" v="452" actId="47"/>
          <pc:sldLayoutMkLst>
            <pc:docMk/>
            <pc:sldMasterMk cId="0" sldId="2147483928"/>
            <pc:sldLayoutMk cId="2539771097" sldId="214748396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9E64A3-9DE3-471D-B843-AAB72CB08E3F}" type="doc">
      <dgm:prSet loTypeId="urn:microsoft.com/office/officeart/2005/8/layout/vProcess5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F7A940B-366A-495A-B0B4-C281E3466AEA}">
      <dgm:prSet/>
      <dgm:spPr>
        <a:xfrm>
          <a:off x="330825" y="992984"/>
          <a:ext cx="3950156" cy="840217"/>
        </a:xfrm>
        <a:solidFill>
          <a:srgbClr val="4D71B8">
            <a:hueOff val="169009"/>
            <a:satOff val="-2709"/>
            <a:lumOff val="-8431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Retrieved via measurements in the infrared (IR) or microwave (MW)</a:t>
          </a:r>
        </a:p>
      </dgm:t>
    </dgm:pt>
    <dgm:pt modelId="{F707E07B-679B-4411-8D59-BA854CF57B1C}" type="parTrans" cxnId="{41642484-BF1B-4579-8F12-422BD4129AF0}">
      <dgm:prSet/>
      <dgm:spPr/>
      <dgm:t>
        <a:bodyPr/>
        <a:lstStyle/>
        <a:p>
          <a:endParaRPr lang="en-US"/>
        </a:p>
      </dgm:t>
    </dgm:pt>
    <dgm:pt modelId="{9212891D-FADB-48E6-914D-C8D9414E95FC}" type="sibTrans" cxnId="{41642484-BF1B-4579-8F12-422BD4129AF0}">
      <dgm:prSet/>
      <dgm:spPr>
        <a:xfrm>
          <a:off x="3734841" y="1636514"/>
          <a:ext cx="546141" cy="546141"/>
        </a:xfrm>
        <a:solidFill>
          <a:srgbClr val="4D71B8">
            <a:tint val="40000"/>
            <a:alpha val="90000"/>
            <a:hueOff val="180222"/>
            <a:satOff val="-13071"/>
            <a:lumOff val="-2321"/>
            <a:alphaOff val="0"/>
          </a:srgbClr>
        </a:solidFill>
        <a:ln w="12700" cap="flat" cmpd="sng" algn="ctr">
          <a:solidFill>
            <a:srgbClr val="4D71B8">
              <a:tint val="40000"/>
              <a:alpha val="90000"/>
              <a:hueOff val="180222"/>
              <a:satOff val="-13071"/>
              <a:lumOff val="-2321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en-US">
            <a:solidFill>
              <a:srgbClr val="2B3459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gm:t>
    </dgm:pt>
    <dgm:pt modelId="{CEA6BF28-A0A9-4F3D-B5B7-A463CE8FBD12}">
      <dgm:prSet/>
      <dgm:spPr>
        <a:xfrm>
          <a:off x="987539" y="2978952"/>
          <a:ext cx="3950156" cy="840217"/>
        </a:xfrm>
        <a:solidFill>
          <a:srgbClr val="4D71B8">
            <a:hueOff val="507027"/>
            <a:satOff val="-8126"/>
            <a:lumOff val="-25293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rtl="0">
            <a:buNone/>
          </a:pPr>
          <a:r>
            <a:rPr lang="en-US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The ST heating imbalance drives Earth's dynamic equilibrium </a:t>
          </a:r>
        </a:p>
      </dgm:t>
    </dgm:pt>
    <dgm:pt modelId="{9D89219E-C57F-44E0-81EA-DD3E6FE78C8E}" type="parTrans" cxnId="{B674B2E6-A099-49B1-A63D-4E67E7197150}">
      <dgm:prSet/>
      <dgm:spPr/>
      <dgm:t>
        <a:bodyPr/>
        <a:lstStyle/>
        <a:p>
          <a:endParaRPr lang="en-US"/>
        </a:p>
      </dgm:t>
    </dgm:pt>
    <dgm:pt modelId="{AB8D2321-1279-4749-B90F-44446C4F7015}" type="sibTrans" cxnId="{B674B2E6-A099-49B1-A63D-4E67E7197150}">
      <dgm:prSet/>
      <dgm:spPr/>
      <dgm:t>
        <a:bodyPr/>
        <a:lstStyle/>
        <a:p>
          <a:endParaRPr lang="en-US"/>
        </a:p>
      </dgm:t>
    </dgm:pt>
    <dgm:pt modelId="{F001EA31-9ABF-4404-BBB8-4CB50C39A5F9}">
      <dgm:prSet/>
      <dgm:spPr>
        <a:xfrm>
          <a:off x="656713" y="1985968"/>
          <a:ext cx="3950156" cy="840217"/>
        </a:xfrm>
        <a:solidFill>
          <a:srgbClr val="4D71B8">
            <a:hueOff val="338018"/>
            <a:satOff val="-5417"/>
            <a:lumOff val="-16862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n-US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Is an indicator of strong surface warming trends</a:t>
          </a:r>
        </a:p>
      </dgm:t>
    </dgm:pt>
    <dgm:pt modelId="{BA81C796-1A9E-45D5-B72E-96D9E477BA27}" type="parTrans" cxnId="{862A5FD8-D0B2-4D9A-AC45-8725A654D206}">
      <dgm:prSet/>
      <dgm:spPr/>
      <dgm:t>
        <a:bodyPr/>
        <a:lstStyle/>
        <a:p>
          <a:endParaRPr lang="en-GB"/>
        </a:p>
      </dgm:t>
    </dgm:pt>
    <dgm:pt modelId="{71385B4F-E421-4A4F-868B-441A2A7529F9}" type="sibTrans" cxnId="{862A5FD8-D0B2-4D9A-AC45-8725A654D206}">
      <dgm:prSet/>
      <dgm:spPr>
        <a:xfrm>
          <a:off x="4060729" y="2629498"/>
          <a:ext cx="546141" cy="546141"/>
        </a:xfrm>
        <a:solidFill>
          <a:srgbClr val="4D71B8">
            <a:tint val="40000"/>
            <a:alpha val="90000"/>
            <a:hueOff val="360444"/>
            <a:satOff val="-26142"/>
            <a:lumOff val="-4643"/>
            <a:alphaOff val="0"/>
          </a:srgbClr>
        </a:solidFill>
        <a:ln w="12700" cap="flat" cmpd="sng" algn="ctr">
          <a:solidFill>
            <a:srgbClr val="4D71B8">
              <a:tint val="40000"/>
              <a:alpha val="90000"/>
              <a:hueOff val="360444"/>
              <a:satOff val="-26142"/>
              <a:lumOff val="-4643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lang="en-GB">
            <a:solidFill>
              <a:srgbClr val="2B3459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gm:t>
    </dgm:pt>
    <dgm:pt modelId="{7000B465-A035-4116-BA79-3DAF04F479D4}">
      <dgm:prSet/>
      <dgm:spPr>
        <a:xfrm>
          <a:off x="987539" y="2978952"/>
          <a:ext cx="3950156" cy="840217"/>
        </a:xfrm>
        <a:solidFill>
          <a:srgbClr val="4D71B8">
            <a:hueOff val="507027"/>
            <a:satOff val="-8126"/>
            <a:lumOff val="-25293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 rtl="0">
            <a:buNone/>
          </a:pPr>
          <a:r>
            <a:rPr lang="en-US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Critical for monitoring and tracking global and regional changes in weather and climate</a:t>
          </a:r>
        </a:p>
      </dgm:t>
    </dgm:pt>
    <dgm:pt modelId="{B5C969A3-E18B-4A06-ACA1-D5578C7F86F6}" type="parTrans" cxnId="{E2F6DBD8-2E95-44B7-949D-C1C203FEAEB7}">
      <dgm:prSet/>
      <dgm:spPr/>
      <dgm:t>
        <a:bodyPr/>
        <a:lstStyle/>
        <a:p>
          <a:endParaRPr lang="en-GB"/>
        </a:p>
      </dgm:t>
    </dgm:pt>
    <dgm:pt modelId="{15DC53F5-B4FE-4B70-95BD-5546C69573AA}" type="sibTrans" cxnId="{E2F6DBD8-2E95-44B7-949D-C1C203FEAEB7}">
      <dgm:prSet/>
      <dgm:spPr/>
      <dgm:t>
        <a:bodyPr/>
        <a:lstStyle/>
        <a:p>
          <a:endParaRPr lang="en-GB"/>
        </a:p>
      </dgm:t>
    </dgm:pt>
    <dgm:pt modelId="{FD842A74-0773-420F-B136-EC14C5FDFF78}" type="pres">
      <dgm:prSet presAssocID="{699E64A3-9DE3-471D-B843-AAB72CB08E3F}" presName="outerComposite" presStyleCnt="0">
        <dgm:presLayoutVars>
          <dgm:chMax val="5"/>
          <dgm:dir/>
          <dgm:resizeHandles val="exact"/>
        </dgm:presLayoutVars>
      </dgm:prSet>
      <dgm:spPr/>
    </dgm:pt>
    <dgm:pt modelId="{D933D2A1-86F5-4FDA-A2F3-AA1D93FBFA1F}" type="pres">
      <dgm:prSet presAssocID="{699E64A3-9DE3-471D-B843-AAB72CB08E3F}" presName="dummyMaxCanvas" presStyleCnt="0">
        <dgm:presLayoutVars/>
      </dgm:prSet>
      <dgm:spPr/>
    </dgm:pt>
    <dgm:pt modelId="{76B46D43-5BDE-4896-9400-512FEA496F75}" type="pres">
      <dgm:prSet presAssocID="{699E64A3-9DE3-471D-B843-AAB72CB08E3F}" presName="FourNodes_1" presStyleLbl="node1" presStyleIdx="0" presStyleCnt="4">
        <dgm:presLayoutVars>
          <dgm:bulletEnabled val="1"/>
        </dgm:presLayoutVars>
      </dgm:prSet>
      <dgm:spPr/>
    </dgm:pt>
    <dgm:pt modelId="{4FA54901-E4AE-4C5C-A751-AE41650497CD}" type="pres">
      <dgm:prSet presAssocID="{699E64A3-9DE3-471D-B843-AAB72CB08E3F}" presName="FourNodes_2" presStyleLbl="node1" presStyleIdx="1" presStyleCnt="4">
        <dgm:presLayoutVars>
          <dgm:bulletEnabled val="1"/>
        </dgm:presLayoutVars>
      </dgm:prSet>
      <dgm:spPr/>
    </dgm:pt>
    <dgm:pt modelId="{262C829A-EDD5-46BF-B9BD-E0BC8FD3332B}" type="pres">
      <dgm:prSet presAssocID="{699E64A3-9DE3-471D-B843-AAB72CB08E3F}" presName="FourNodes_3" presStyleLbl="node1" presStyleIdx="2" presStyleCnt="4">
        <dgm:presLayoutVars>
          <dgm:bulletEnabled val="1"/>
        </dgm:presLayoutVars>
      </dgm:prSet>
      <dgm:spPr/>
    </dgm:pt>
    <dgm:pt modelId="{ED9D32C9-BA95-4223-A2BF-ADD3467E65BC}" type="pres">
      <dgm:prSet presAssocID="{699E64A3-9DE3-471D-B843-AAB72CB08E3F}" presName="FourNodes_4" presStyleLbl="node1" presStyleIdx="3" presStyleCnt="4">
        <dgm:presLayoutVars>
          <dgm:bulletEnabled val="1"/>
        </dgm:presLayoutVars>
      </dgm:prSet>
      <dgm:spPr/>
    </dgm:pt>
    <dgm:pt modelId="{C6FFC46A-B169-4B37-A9B7-B0A41FBA9CAD}" type="pres">
      <dgm:prSet presAssocID="{699E64A3-9DE3-471D-B843-AAB72CB08E3F}" presName="FourConn_1-2" presStyleLbl="fgAccFollowNode1" presStyleIdx="0" presStyleCnt="3">
        <dgm:presLayoutVars>
          <dgm:bulletEnabled val="1"/>
        </dgm:presLayoutVars>
      </dgm:prSet>
      <dgm:spPr/>
    </dgm:pt>
    <dgm:pt modelId="{7E1898BF-D295-4202-89A3-22D5BBDCB7E8}" type="pres">
      <dgm:prSet presAssocID="{699E64A3-9DE3-471D-B843-AAB72CB08E3F}" presName="FourConn_2-3" presStyleLbl="fgAccFollowNode1" presStyleIdx="1" presStyleCnt="3">
        <dgm:presLayoutVars>
          <dgm:bulletEnabled val="1"/>
        </dgm:presLayoutVars>
      </dgm:prSet>
      <dgm:spPr/>
    </dgm:pt>
    <dgm:pt modelId="{DFA886A1-2773-43A6-9E38-708F09BCE410}" type="pres">
      <dgm:prSet presAssocID="{699E64A3-9DE3-471D-B843-AAB72CB08E3F}" presName="FourConn_3-4" presStyleLbl="fgAccFollowNode1" presStyleIdx="2" presStyleCnt="3">
        <dgm:presLayoutVars>
          <dgm:bulletEnabled val="1"/>
        </dgm:presLayoutVars>
      </dgm:prSet>
      <dgm:spPr/>
    </dgm:pt>
    <dgm:pt modelId="{8E58B67E-EED8-410A-9D3B-5D4A895B6B75}" type="pres">
      <dgm:prSet presAssocID="{699E64A3-9DE3-471D-B843-AAB72CB08E3F}" presName="FourNodes_1_text" presStyleLbl="node1" presStyleIdx="3" presStyleCnt="4">
        <dgm:presLayoutVars>
          <dgm:bulletEnabled val="1"/>
        </dgm:presLayoutVars>
      </dgm:prSet>
      <dgm:spPr/>
    </dgm:pt>
    <dgm:pt modelId="{60B70AC0-437F-4645-9B2A-3448BF8B46EA}" type="pres">
      <dgm:prSet presAssocID="{699E64A3-9DE3-471D-B843-AAB72CB08E3F}" presName="FourNodes_2_text" presStyleLbl="node1" presStyleIdx="3" presStyleCnt="4">
        <dgm:presLayoutVars>
          <dgm:bulletEnabled val="1"/>
        </dgm:presLayoutVars>
      </dgm:prSet>
      <dgm:spPr/>
    </dgm:pt>
    <dgm:pt modelId="{EDC3A862-810A-43D1-8832-55B5B8EA213A}" type="pres">
      <dgm:prSet presAssocID="{699E64A3-9DE3-471D-B843-AAB72CB08E3F}" presName="FourNodes_3_text" presStyleLbl="node1" presStyleIdx="3" presStyleCnt="4">
        <dgm:presLayoutVars>
          <dgm:bulletEnabled val="1"/>
        </dgm:presLayoutVars>
      </dgm:prSet>
      <dgm:spPr/>
    </dgm:pt>
    <dgm:pt modelId="{D3D0BAC7-7737-4310-8F3B-699F9BDB0A2A}" type="pres">
      <dgm:prSet presAssocID="{699E64A3-9DE3-471D-B843-AAB72CB08E3F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B122B418-4C73-4A2F-B5CA-1933EB2C92BF}" type="presOf" srcId="{F001EA31-9ABF-4404-BBB8-4CB50C39A5F9}" destId="{4FA54901-E4AE-4C5C-A751-AE41650497CD}" srcOrd="0" destOrd="0" presId="urn:microsoft.com/office/officeart/2005/8/layout/vProcess5"/>
    <dgm:cxn modelId="{E88F9A1C-42F8-48BD-B03D-97F9F215D157}" type="presOf" srcId="{4F7A940B-366A-495A-B0B4-C281E3466AEA}" destId="{8E58B67E-EED8-410A-9D3B-5D4A895B6B75}" srcOrd="1" destOrd="0" presId="urn:microsoft.com/office/officeart/2005/8/layout/vProcess5"/>
    <dgm:cxn modelId="{50248552-B70C-4608-BFC9-5410B5A56387}" type="presOf" srcId="{699E64A3-9DE3-471D-B843-AAB72CB08E3F}" destId="{FD842A74-0773-420F-B136-EC14C5FDFF78}" srcOrd="0" destOrd="0" presId="urn:microsoft.com/office/officeart/2005/8/layout/vProcess5"/>
    <dgm:cxn modelId="{1C027681-5D5B-4957-AD1C-9F81FBB3EB62}" type="presOf" srcId="{4F7A940B-366A-495A-B0B4-C281E3466AEA}" destId="{76B46D43-5BDE-4896-9400-512FEA496F75}" srcOrd="0" destOrd="0" presId="urn:microsoft.com/office/officeart/2005/8/layout/vProcess5"/>
    <dgm:cxn modelId="{41642484-BF1B-4579-8F12-422BD4129AF0}" srcId="{699E64A3-9DE3-471D-B843-AAB72CB08E3F}" destId="{4F7A940B-366A-495A-B0B4-C281E3466AEA}" srcOrd="0" destOrd="0" parTransId="{F707E07B-679B-4411-8D59-BA854CF57B1C}" sibTransId="{9212891D-FADB-48E6-914D-C8D9414E95FC}"/>
    <dgm:cxn modelId="{2A414B89-940A-469B-9B65-D615EFB829B2}" type="presOf" srcId="{CEA6BF28-A0A9-4F3D-B5B7-A463CE8FBD12}" destId="{262C829A-EDD5-46BF-B9BD-E0BC8FD3332B}" srcOrd="0" destOrd="0" presId="urn:microsoft.com/office/officeart/2005/8/layout/vProcess5"/>
    <dgm:cxn modelId="{EAF3ED97-788D-40C2-805E-3F512DE37033}" type="presOf" srcId="{71385B4F-E421-4A4F-868B-441A2A7529F9}" destId="{7E1898BF-D295-4202-89A3-22D5BBDCB7E8}" srcOrd="0" destOrd="0" presId="urn:microsoft.com/office/officeart/2005/8/layout/vProcess5"/>
    <dgm:cxn modelId="{A64C7299-CBD2-42F5-BB52-759592AB0D7E}" type="presOf" srcId="{F001EA31-9ABF-4404-BBB8-4CB50C39A5F9}" destId="{60B70AC0-437F-4645-9B2A-3448BF8B46EA}" srcOrd="1" destOrd="0" presId="urn:microsoft.com/office/officeart/2005/8/layout/vProcess5"/>
    <dgm:cxn modelId="{C82941B5-924C-435C-BD27-1DC3FF7005BD}" type="presOf" srcId="{7000B465-A035-4116-BA79-3DAF04F479D4}" destId="{D3D0BAC7-7737-4310-8F3B-699F9BDB0A2A}" srcOrd="1" destOrd="0" presId="urn:microsoft.com/office/officeart/2005/8/layout/vProcess5"/>
    <dgm:cxn modelId="{C2EAB2CE-6D8B-464C-9C60-351E99E3A7A4}" type="presOf" srcId="{AB8D2321-1279-4749-B90F-44446C4F7015}" destId="{DFA886A1-2773-43A6-9E38-708F09BCE410}" srcOrd="0" destOrd="0" presId="urn:microsoft.com/office/officeart/2005/8/layout/vProcess5"/>
    <dgm:cxn modelId="{862A5FD8-D0B2-4D9A-AC45-8725A654D206}" srcId="{699E64A3-9DE3-471D-B843-AAB72CB08E3F}" destId="{F001EA31-9ABF-4404-BBB8-4CB50C39A5F9}" srcOrd="1" destOrd="0" parTransId="{BA81C796-1A9E-45D5-B72E-96D9E477BA27}" sibTransId="{71385B4F-E421-4A4F-868B-441A2A7529F9}"/>
    <dgm:cxn modelId="{F44C7CD8-1A07-459C-929C-8BDB46DA0C5C}" type="presOf" srcId="{7000B465-A035-4116-BA79-3DAF04F479D4}" destId="{ED9D32C9-BA95-4223-A2BF-ADD3467E65BC}" srcOrd="0" destOrd="0" presId="urn:microsoft.com/office/officeart/2005/8/layout/vProcess5"/>
    <dgm:cxn modelId="{E2F6DBD8-2E95-44B7-949D-C1C203FEAEB7}" srcId="{699E64A3-9DE3-471D-B843-AAB72CB08E3F}" destId="{7000B465-A035-4116-BA79-3DAF04F479D4}" srcOrd="3" destOrd="0" parTransId="{B5C969A3-E18B-4A06-ACA1-D5578C7F86F6}" sibTransId="{15DC53F5-B4FE-4B70-95BD-5546C69573AA}"/>
    <dgm:cxn modelId="{76F731D9-D085-4425-A973-A3A2B34AF41D}" type="presOf" srcId="{CEA6BF28-A0A9-4F3D-B5B7-A463CE8FBD12}" destId="{EDC3A862-810A-43D1-8832-55B5B8EA213A}" srcOrd="1" destOrd="0" presId="urn:microsoft.com/office/officeart/2005/8/layout/vProcess5"/>
    <dgm:cxn modelId="{B674B2E6-A099-49B1-A63D-4E67E7197150}" srcId="{699E64A3-9DE3-471D-B843-AAB72CB08E3F}" destId="{CEA6BF28-A0A9-4F3D-B5B7-A463CE8FBD12}" srcOrd="2" destOrd="0" parTransId="{9D89219E-C57F-44E0-81EA-DD3E6FE78C8E}" sibTransId="{AB8D2321-1279-4749-B90F-44446C4F7015}"/>
    <dgm:cxn modelId="{19C059FE-3585-4C08-BD88-2360F6A289E5}" type="presOf" srcId="{9212891D-FADB-48E6-914D-C8D9414E95FC}" destId="{C6FFC46A-B169-4B37-A9B7-B0A41FBA9CAD}" srcOrd="0" destOrd="0" presId="urn:microsoft.com/office/officeart/2005/8/layout/vProcess5"/>
    <dgm:cxn modelId="{9C6FC64F-BEF7-41E8-B444-4C1BD0B8453C}" type="presParOf" srcId="{FD842A74-0773-420F-B136-EC14C5FDFF78}" destId="{D933D2A1-86F5-4FDA-A2F3-AA1D93FBFA1F}" srcOrd="0" destOrd="0" presId="urn:microsoft.com/office/officeart/2005/8/layout/vProcess5"/>
    <dgm:cxn modelId="{9AB2731B-C8EB-4FEB-A669-80D174D88767}" type="presParOf" srcId="{FD842A74-0773-420F-B136-EC14C5FDFF78}" destId="{76B46D43-5BDE-4896-9400-512FEA496F75}" srcOrd="1" destOrd="0" presId="urn:microsoft.com/office/officeart/2005/8/layout/vProcess5"/>
    <dgm:cxn modelId="{72F3C304-F592-4E1D-BD99-2871BC176D3C}" type="presParOf" srcId="{FD842A74-0773-420F-B136-EC14C5FDFF78}" destId="{4FA54901-E4AE-4C5C-A751-AE41650497CD}" srcOrd="2" destOrd="0" presId="urn:microsoft.com/office/officeart/2005/8/layout/vProcess5"/>
    <dgm:cxn modelId="{E4EDD2FB-C036-4085-8A3E-7616625BD033}" type="presParOf" srcId="{FD842A74-0773-420F-B136-EC14C5FDFF78}" destId="{262C829A-EDD5-46BF-B9BD-E0BC8FD3332B}" srcOrd="3" destOrd="0" presId="urn:microsoft.com/office/officeart/2005/8/layout/vProcess5"/>
    <dgm:cxn modelId="{4D131371-AE68-4786-BA84-805F5B34E9DB}" type="presParOf" srcId="{FD842A74-0773-420F-B136-EC14C5FDFF78}" destId="{ED9D32C9-BA95-4223-A2BF-ADD3467E65BC}" srcOrd="4" destOrd="0" presId="urn:microsoft.com/office/officeart/2005/8/layout/vProcess5"/>
    <dgm:cxn modelId="{F95059EB-B766-4B67-857C-9F220152C706}" type="presParOf" srcId="{FD842A74-0773-420F-B136-EC14C5FDFF78}" destId="{C6FFC46A-B169-4B37-A9B7-B0A41FBA9CAD}" srcOrd="5" destOrd="0" presId="urn:microsoft.com/office/officeart/2005/8/layout/vProcess5"/>
    <dgm:cxn modelId="{3248B640-86CA-425C-A740-EEE2FE3C0B92}" type="presParOf" srcId="{FD842A74-0773-420F-B136-EC14C5FDFF78}" destId="{7E1898BF-D295-4202-89A3-22D5BBDCB7E8}" srcOrd="6" destOrd="0" presId="urn:microsoft.com/office/officeart/2005/8/layout/vProcess5"/>
    <dgm:cxn modelId="{607CC396-957B-4282-8F14-253F06CF78C8}" type="presParOf" srcId="{FD842A74-0773-420F-B136-EC14C5FDFF78}" destId="{DFA886A1-2773-43A6-9E38-708F09BCE410}" srcOrd="7" destOrd="0" presId="urn:microsoft.com/office/officeart/2005/8/layout/vProcess5"/>
    <dgm:cxn modelId="{F2880E25-6A99-4D14-9A8F-6B6FB2846CF2}" type="presParOf" srcId="{FD842A74-0773-420F-B136-EC14C5FDFF78}" destId="{8E58B67E-EED8-410A-9D3B-5D4A895B6B75}" srcOrd="8" destOrd="0" presId="urn:microsoft.com/office/officeart/2005/8/layout/vProcess5"/>
    <dgm:cxn modelId="{5ED08015-EEEC-4E0A-BCBE-4DBF34A833CD}" type="presParOf" srcId="{FD842A74-0773-420F-B136-EC14C5FDFF78}" destId="{60B70AC0-437F-4645-9B2A-3448BF8B46EA}" srcOrd="9" destOrd="0" presId="urn:microsoft.com/office/officeart/2005/8/layout/vProcess5"/>
    <dgm:cxn modelId="{CF3CDD66-59D2-453A-B6B7-1AEA84FF00E0}" type="presParOf" srcId="{FD842A74-0773-420F-B136-EC14C5FDFF78}" destId="{EDC3A862-810A-43D1-8832-55B5B8EA213A}" srcOrd="10" destOrd="0" presId="urn:microsoft.com/office/officeart/2005/8/layout/vProcess5"/>
    <dgm:cxn modelId="{94EC4A69-6FFF-40E8-8635-517EED713B2F}" type="presParOf" srcId="{FD842A74-0773-420F-B136-EC14C5FDFF78}" destId="{D3D0BAC7-7737-4310-8F3B-699F9BDB0A2A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B46D43-5BDE-4896-9400-512FEA496F75}">
      <dsp:nvSpPr>
        <dsp:cNvPr id="0" name=""/>
        <dsp:cNvSpPr/>
      </dsp:nvSpPr>
      <dsp:spPr>
        <a:xfrm>
          <a:off x="0" y="0"/>
          <a:ext cx="3100794" cy="608537"/>
        </a:xfrm>
        <a:prstGeom prst="roundRect">
          <a:avLst>
            <a:gd name="adj" fmla="val 10000"/>
          </a:avLst>
        </a:prstGeom>
        <a:solidFill>
          <a:srgbClr val="4D71B8">
            <a:hueOff val="169009"/>
            <a:satOff val="-2709"/>
            <a:lumOff val="-8431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Retrieved via measurements in the infrared (IR) or microwave (MW)</a:t>
          </a:r>
        </a:p>
      </dsp:txBody>
      <dsp:txXfrm>
        <a:off x="17823" y="17823"/>
        <a:ext cx="2392714" cy="572891"/>
      </dsp:txXfrm>
    </dsp:sp>
    <dsp:sp modelId="{4FA54901-E4AE-4C5C-A751-AE41650497CD}">
      <dsp:nvSpPr>
        <dsp:cNvPr id="0" name=""/>
        <dsp:cNvSpPr/>
      </dsp:nvSpPr>
      <dsp:spPr>
        <a:xfrm>
          <a:off x="259691" y="719180"/>
          <a:ext cx="3100794" cy="608537"/>
        </a:xfrm>
        <a:prstGeom prst="roundRect">
          <a:avLst>
            <a:gd name="adj" fmla="val 10000"/>
          </a:avLst>
        </a:prstGeom>
        <a:solidFill>
          <a:srgbClr val="4D71B8">
            <a:hueOff val="338018"/>
            <a:satOff val="-5417"/>
            <a:lumOff val="-16862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Is an indicator of strong surface warming trends</a:t>
          </a:r>
        </a:p>
      </dsp:txBody>
      <dsp:txXfrm>
        <a:off x="277514" y="737003"/>
        <a:ext cx="2409907" cy="572891"/>
      </dsp:txXfrm>
    </dsp:sp>
    <dsp:sp modelId="{262C829A-EDD5-46BF-B9BD-E0BC8FD3332B}">
      <dsp:nvSpPr>
        <dsp:cNvPr id="0" name=""/>
        <dsp:cNvSpPr/>
      </dsp:nvSpPr>
      <dsp:spPr>
        <a:xfrm>
          <a:off x="515507" y="1438361"/>
          <a:ext cx="3100794" cy="608537"/>
        </a:xfrm>
        <a:prstGeom prst="roundRect">
          <a:avLst>
            <a:gd name="adj" fmla="val 10000"/>
          </a:avLst>
        </a:prstGeom>
        <a:solidFill>
          <a:srgbClr val="4D71B8">
            <a:hueOff val="507027"/>
            <a:satOff val="-8126"/>
            <a:lumOff val="-25293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The ST heating imbalance drives Earth's dynamic equilibrium </a:t>
          </a:r>
        </a:p>
      </dsp:txBody>
      <dsp:txXfrm>
        <a:off x="533330" y="1456184"/>
        <a:ext cx="2413783" cy="572891"/>
      </dsp:txXfrm>
    </dsp:sp>
    <dsp:sp modelId="{ED9D32C9-BA95-4223-A2BF-ADD3467E65BC}">
      <dsp:nvSpPr>
        <dsp:cNvPr id="0" name=""/>
        <dsp:cNvSpPr/>
      </dsp:nvSpPr>
      <dsp:spPr>
        <a:xfrm>
          <a:off x="775198" y="2157541"/>
          <a:ext cx="3100794" cy="608537"/>
        </a:xfrm>
        <a:prstGeom prst="roundRect">
          <a:avLst>
            <a:gd name="adj" fmla="val 10000"/>
          </a:avLst>
        </a:prstGeom>
        <a:solidFill>
          <a:srgbClr val="4D71B8">
            <a:hueOff val="507027"/>
            <a:satOff val="-8126"/>
            <a:lumOff val="-25293"/>
            <a:alphaOff val="0"/>
          </a:srgbClr>
        </a:solidFill>
        <a:ln w="127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 dirty="0">
              <a:solidFill>
                <a:srgbClr val="FFFFFF"/>
              </a:solidFill>
              <a:latin typeface="Calibri" panose="020F0502020204030204"/>
              <a:ea typeface="+mn-ea"/>
              <a:cs typeface="+mn-cs"/>
            </a:rPr>
            <a:t>Critical for monitoring and tracking global and regional changes in weather and climate</a:t>
          </a:r>
        </a:p>
      </dsp:txBody>
      <dsp:txXfrm>
        <a:off x="793021" y="2175364"/>
        <a:ext cx="2409907" cy="572891"/>
      </dsp:txXfrm>
    </dsp:sp>
    <dsp:sp modelId="{C6FFC46A-B169-4B37-A9B7-B0A41FBA9CAD}">
      <dsp:nvSpPr>
        <dsp:cNvPr id="0" name=""/>
        <dsp:cNvSpPr/>
      </dsp:nvSpPr>
      <dsp:spPr>
        <a:xfrm>
          <a:off x="2705245" y="466084"/>
          <a:ext cx="395549" cy="395549"/>
        </a:xfrm>
        <a:prstGeom prst="downArrow">
          <a:avLst>
            <a:gd name="adj1" fmla="val 55000"/>
            <a:gd name="adj2" fmla="val 45000"/>
          </a:avLst>
        </a:prstGeom>
        <a:solidFill>
          <a:srgbClr val="4D71B8">
            <a:tint val="40000"/>
            <a:alpha val="90000"/>
            <a:hueOff val="180222"/>
            <a:satOff val="-13071"/>
            <a:lumOff val="-2321"/>
            <a:alphaOff val="0"/>
          </a:srgbClr>
        </a:solidFill>
        <a:ln w="12700" cap="flat" cmpd="sng" algn="ctr">
          <a:solidFill>
            <a:srgbClr val="4D71B8">
              <a:tint val="40000"/>
              <a:alpha val="90000"/>
              <a:hueOff val="180222"/>
              <a:satOff val="-13071"/>
              <a:lumOff val="-232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>
            <a:solidFill>
              <a:srgbClr val="2B3459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sp:txBody>
      <dsp:txXfrm>
        <a:off x="2794244" y="466084"/>
        <a:ext cx="217551" cy="297651"/>
      </dsp:txXfrm>
    </dsp:sp>
    <dsp:sp modelId="{7E1898BF-D295-4202-89A3-22D5BBDCB7E8}">
      <dsp:nvSpPr>
        <dsp:cNvPr id="0" name=""/>
        <dsp:cNvSpPr/>
      </dsp:nvSpPr>
      <dsp:spPr>
        <a:xfrm>
          <a:off x="2964936" y="1185264"/>
          <a:ext cx="395549" cy="395549"/>
        </a:xfrm>
        <a:prstGeom prst="downArrow">
          <a:avLst>
            <a:gd name="adj1" fmla="val 55000"/>
            <a:gd name="adj2" fmla="val 45000"/>
          </a:avLst>
        </a:prstGeom>
        <a:solidFill>
          <a:srgbClr val="4D71B8">
            <a:tint val="40000"/>
            <a:alpha val="90000"/>
            <a:hueOff val="360444"/>
            <a:satOff val="-26142"/>
            <a:lumOff val="-4643"/>
            <a:alphaOff val="0"/>
          </a:srgbClr>
        </a:solidFill>
        <a:ln w="12700" cap="flat" cmpd="sng" algn="ctr">
          <a:solidFill>
            <a:srgbClr val="4D71B8">
              <a:tint val="40000"/>
              <a:alpha val="90000"/>
              <a:hueOff val="360444"/>
              <a:satOff val="-26142"/>
              <a:lumOff val="-4643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>
            <a:solidFill>
              <a:srgbClr val="2B3459">
                <a:hueOff val="0"/>
                <a:satOff val="0"/>
                <a:lumOff val="0"/>
                <a:alphaOff val="0"/>
              </a:srgbClr>
            </a:solidFill>
            <a:latin typeface="Calibri" panose="020F0502020204030204"/>
            <a:ea typeface="+mn-ea"/>
            <a:cs typeface="+mn-cs"/>
          </a:endParaRPr>
        </a:p>
      </dsp:txBody>
      <dsp:txXfrm>
        <a:off x="3053935" y="1185264"/>
        <a:ext cx="217551" cy="297651"/>
      </dsp:txXfrm>
    </dsp:sp>
    <dsp:sp modelId="{DFA886A1-2773-43A6-9E38-708F09BCE410}">
      <dsp:nvSpPr>
        <dsp:cNvPr id="0" name=""/>
        <dsp:cNvSpPr/>
      </dsp:nvSpPr>
      <dsp:spPr>
        <a:xfrm>
          <a:off x="3220752" y="1904445"/>
          <a:ext cx="395549" cy="395549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-20226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-202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3309751" y="1904445"/>
        <a:ext cx="217551" cy="2976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</a:defRPr>
            </a:lvl1pPr>
          </a:lstStyle>
          <a:p>
            <a:fld id="{A1FAB338-4618-4BBB-B3F4-1D86E124D84C}" type="slidenum">
              <a:rPr lang="it-IT" altLang="fr-FR"/>
              <a:pPr/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81196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CE0A1A16-4297-4754-9F25-E170D41B45E1}" type="datetimeFigureOut">
              <a:rPr lang="en-US" altLang="fr-FR"/>
              <a:pPr/>
              <a:t>5/7/2026</a:t>
            </a:fld>
            <a:endParaRPr lang="en-US" alt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3550" y="693738"/>
            <a:ext cx="615791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D4D0DD51-4268-469F-A172-A4A0DA350D60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523737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 have so many results for both the </a:t>
            </a:r>
            <a:r>
              <a:rPr lang="en-GB" dirty="0" err="1"/>
              <a:t>Unet</a:t>
            </a:r>
            <a:r>
              <a:rPr lang="en-GB" dirty="0"/>
              <a:t> training and the dataset validation which are all thoroughly detailed in my paper and thesis so I will just cover the dataset here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11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5670698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Here we have the day and night time merge product time series over the entire record, the top is day and the bottom is night. </a:t>
            </a:r>
          </a:p>
          <a:p>
            <a:r>
              <a:rPr lang="en-GB" dirty="0"/>
              <a:t>The images represent all available pixels plotted for each day.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12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3853938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USA merge product had validation matchups over eight stations.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13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343850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 are differences between the Merged product and MODIS product for the entire record for both daytime and nighttime.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2B34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### REASON FOR DOUBLE PEAKS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Summer</a:t>
            </a:r>
            <a:r>
              <a:rPr kumimoji="0" lang="en-GB" sz="1200" b="0" i="0" u="none" strike="noStrike" kern="0" cap="none" spc="0" normalizeH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peaks from surface heating and winter peaks from emissivity and retrieval inconsistencies under snow and or frozen ground due to PMW penetration depth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2B345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Nighttime radiometrically smoother as there are less contracts due to radiative cooling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14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259927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Here are some seasonal day and nighttime biases for the year 2016.</a:t>
            </a:r>
          </a:p>
          <a:p>
            <a:endParaRPr lang="en-GB" dirty="0"/>
          </a:p>
          <a:p>
            <a:r>
              <a:rPr lang="en-GB" dirty="0"/>
              <a:t>Night-time is radiometrically smoother so you see less changes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15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29647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 wanted to capture and quantify the added value of using a merged product like this for end-user</a:t>
            </a:r>
          </a:p>
          <a:p>
            <a:endParaRPr lang="en-GB" dirty="0"/>
          </a:p>
          <a:p>
            <a:r>
              <a:rPr lang="en-GB" dirty="0"/>
              <a:t>On the left you can see the original MODIS and AMSR data on the MODIS grid. </a:t>
            </a:r>
          </a:p>
          <a:p>
            <a:r>
              <a:rPr lang="en-GB" dirty="0"/>
              <a:t>In the middle you can see the merged product, where the downscaled AMSR has been merged with the TIR, showing increased data coverage</a:t>
            </a:r>
          </a:p>
          <a:p>
            <a:r>
              <a:rPr lang="en-GB" dirty="0"/>
              <a:t>You can also see the amount of pixels added as a result of the merge on the bottom right plot </a:t>
            </a:r>
          </a:p>
          <a:p>
            <a:endParaRPr lang="en-GB" dirty="0"/>
          </a:p>
          <a:p>
            <a:r>
              <a:rPr lang="en-GB" dirty="0"/>
              <a:t>The far right is a timeseries of monthly pixel counts for the daytime across the entire record. This shows that the net number of added pixels changes throughout the seasons</a:t>
            </a:r>
          </a:p>
          <a:p>
            <a:r>
              <a:rPr lang="en-GB" dirty="0"/>
              <a:t>As expected the highest number of increased pixels are in the winter months, which are naturally cloudier, resulting in increased pixel availability compared to a TIR product alone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16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6910040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 will briefly summarise the Europe results, relating to the generic merged product and the added value to highlight that the method is reproducible for another ROI</a:t>
            </a:r>
          </a:p>
          <a:p>
            <a:r>
              <a:rPr lang="en-GB" dirty="0"/>
              <a:t>There are annual and bias images and details which are not in the paper but are in my thesis and can be provided upon request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17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9818981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Here we have the same plots as the USA but for Europe, a day and night time merge product time series over the entire record, the top is day and the bottom is night. </a:t>
            </a:r>
          </a:p>
          <a:p>
            <a:r>
              <a:rPr lang="en-GB" dirty="0"/>
              <a:t>The images represent all available pixels plotted for each day. </a:t>
            </a:r>
          </a:p>
          <a:p>
            <a:r>
              <a:rPr lang="en-GB" dirty="0"/>
              <a:t>Showing another consistent product with the native sensor data, suggesting coherence.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18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7605506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Here we can also see the added value of extra pixels for a single day over Europe, where compared to the native MODIS and AMSR plots, the merged product is almost completely full.</a:t>
            </a:r>
          </a:p>
          <a:p>
            <a:r>
              <a:rPr lang="en-GB" dirty="0"/>
              <a:t>Europe is naturally very cloudy,  so this is a great example of how merging complimentary datasets can improve pixel availability suitable for climate studies for the end-user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19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6723136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rgbClr val="2B3459"/>
                </a:solidFill>
                <a:cs typeface="Calibri"/>
              </a:rPr>
              <a:t>Emphasis on clear-sky measurements which offer lower uncertainty due to direct radiometric retrievals, reduced cloud contamination errors, and maintains stable and homogenous </a:t>
            </a:r>
            <a:r>
              <a:rPr lang="en-GB" sz="1200" dirty="0" err="1">
                <a:solidFill>
                  <a:srgbClr val="2B3459"/>
                </a:solidFill>
                <a:cs typeface="Calibri"/>
              </a:rPr>
              <a:t>CDRs.</a:t>
            </a:r>
            <a:endParaRPr lang="en-GB" sz="1200" dirty="0">
              <a:solidFill>
                <a:srgbClr val="2B3459"/>
              </a:solidFill>
              <a:cs typeface="Calibri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20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524760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Surface temperature contrasts drive large atmospheric circulatory systems, and affect changes in sensible and latent heat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So improving LST records are useful as they are direct inputs to climate models, used for monitoring in the real-world, and supposed climate assessment and decision making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2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2413605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All three of my papers used in my thesis are available online and upon request, however the U-Net results for the USA have been published and </a:t>
            </a:r>
            <a:r>
              <a:rPr lang="en-GB"/>
              <a:t>is available here.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21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695221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 dirty="0">
                <a:cs typeface="Calibri" panose="020F0502020204030204"/>
              </a:rPr>
              <a:t>So what’s the problem?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cs typeface="Calibri" panose="020F0502020204030204"/>
              </a:rPr>
              <a:t>The main issue is that infrared signal is blocked by clouds so we get data gaps like in the image on the right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cs typeface="Calibri" panose="020F0502020204030204"/>
              </a:rPr>
              <a:t>Although we have high resolution robust climate data records, we have gaps in the earths total energy budget which increases its uncertainty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cs typeface="Calibri" panose="020F0502020204030204"/>
              </a:rPr>
              <a:t>I have built a clear-sky dataset which merges thermal infrared with other LST data to combat this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3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844092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To create a merged dataset, you need complimentary data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MODIS and AMSR are instruments aboard the NASA AQUA satellite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This works well as they both have the same temporal resolution and overpass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This relieves the main challenge to be the spatial resolution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4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80005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6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983852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i="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I used a regression based U-Net to tackle downscaling the coarser PMW data to match the finer TIR data, as there have been extensive applications where U-Net has shown it’s superiority in improving resolution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GB" sz="1200" i="0" dirty="0">
              <a:solidFill>
                <a:srgbClr val="2B3459"/>
              </a:solidFill>
              <a:latin typeface="Calibri" panose="020F0502020204030204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i="1" dirty="0">
                <a:solidFill>
                  <a:srgbClr val="2B3459"/>
                </a:solidFill>
                <a:latin typeface="Calibri" panose="020F0502020204030204"/>
                <a:cs typeface="Calibri"/>
              </a:rPr>
              <a:t>U-Net</a:t>
            </a:r>
          </a:p>
          <a:p>
            <a:pPr>
              <a:defRPr/>
            </a:pPr>
            <a:r>
              <a:rPr lang="en-GB" sz="12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Encodes ‘learns’ from TIR as reference, PMW as target, by extracting and down sampling</a:t>
            </a:r>
          </a:p>
          <a:p>
            <a:pPr>
              <a:defRPr/>
            </a:pPr>
            <a:r>
              <a:rPr lang="en-GB" sz="12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Decodes ‘rebuilds’ PMW as if it was TIR increasing the resolution by up sampling</a:t>
            </a:r>
            <a:endParaRPr lang="en-GB" sz="500" dirty="0">
              <a:solidFill>
                <a:srgbClr val="2B3459"/>
              </a:solidFill>
              <a:latin typeface="Calibri" panose="020F0502020204030204"/>
              <a:cs typeface="Calibri"/>
            </a:endParaRPr>
          </a:p>
          <a:p>
            <a:pPr>
              <a:defRPr/>
            </a:pPr>
            <a:r>
              <a:rPr lang="en-GB" sz="12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After the decoder finishes all up sampling, a three-layer refinement head operates at full resolution to separate reconstruction from prediction, </a:t>
            </a:r>
          </a:p>
          <a:p>
            <a:pPr>
              <a:defRPr/>
            </a:pPr>
            <a:r>
              <a:rPr lang="en-GB" sz="12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allowing the network to smooth artefacts and produce spatially coherent final LST estimates</a:t>
            </a:r>
          </a:p>
          <a:p>
            <a:pPr marL="0" indent="0">
              <a:buNone/>
              <a:defRPr/>
            </a:pPr>
            <a:r>
              <a:rPr lang="en-GB" sz="1200" i="1" dirty="0">
                <a:solidFill>
                  <a:srgbClr val="2B3459"/>
                </a:solidFill>
                <a:latin typeface="Calibri" panose="020F0502020204030204"/>
                <a:cs typeface="Calibri"/>
              </a:rPr>
              <a:t>Novelty:</a:t>
            </a:r>
          </a:p>
          <a:p>
            <a:pPr>
              <a:defRPr/>
            </a:pPr>
            <a:r>
              <a:rPr lang="en-GB" sz="12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Never been used for LST temperature regression before </a:t>
            </a:r>
          </a:p>
          <a:p>
            <a:pPr>
              <a:defRPr/>
            </a:pPr>
            <a:r>
              <a:rPr lang="en-GB" sz="12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Calibrated and optimised the architecture specifically for PMW downscaling task</a:t>
            </a:r>
          </a:p>
          <a:p>
            <a:pPr>
              <a:defRPr/>
            </a:pPr>
            <a:r>
              <a:rPr lang="en-GB" sz="12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Separated upscaling and refinement, by adding an extra layer to the out head before prediction</a:t>
            </a:r>
          </a:p>
          <a:p>
            <a:pPr>
              <a:defRPr/>
            </a:pPr>
            <a:endParaRPr lang="en-GB" sz="1200" dirty="0">
              <a:solidFill>
                <a:srgbClr val="2B3459"/>
              </a:solidFill>
              <a:latin typeface="Calibri" panose="020F0502020204030204"/>
              <a:cs typeface="Calibri"/>
            </a:endParaRPr>
          </a:p>
          <a:p>
            <a:pPr>
              <a:defRPr/>
            </a:pPr>
            <a:r>
              <a:rPr lang="en-GB" sz="12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##### </a:t>
            </a:r>
          </a:p>
          <a:p>
            <a:r>
              <a:rPr lang="en-GB" dirty="0"/>
              <a:t>Encoding: separable convolution = efficient way to shrink and compress features to learn data</a:t>
            </a:r>
          </a:p>
          <a:p>
            <a:r>
              <a:rPr lang="en-GB" dirty="0" err="1"/>
              <a:t>Decodding</a:t>
            </a:r>
            <a:r>
              <a:rPr lang="en-GB" dirty="0"/>
              <a:t>: Conv2d transpose = learnable way to rebuild and expand features spatially (plain convolutions cant increase spatial res)</a:t>
            </a:r>
          </a:p>
          <a:p>
            <a:r>
              <a:rPr lang="en-GB" dirty="0"/>
              <a:t>Added layers: after conv2d we added an extra </a:t>
            </a:r>
            <a:r>
              <a:rPr lang="en-GB" dirty="0" err="1"/>
              <a:t>upsampling</a:t>
            </a:r>
            <a:r>
              <a:rPr lang="en-GB" dirty="0"/>
              <a:t> layer to reduce checkerboard artefacts. This works by first mixing and refining features at low resolution, and then simple </a:t>
            </a:r>
            <a:r>
              <a:rPr lang="en-GB" dirty="0" err="1"/>
              <a:t>upsampling</a:t>
            </a:r>
            <a:r>
              <a:rPr lang="en-GB" dirty="0"/>
              <a:t> performs a uniform resize without uneven overlaps</a:t>
            </a:r>
          </a:p>
          <a:p>
            <a:pPr>
              <a:defRPr/>
            </a:pPr>
            <a:endParaRPr lang="en-GB" sz="1200" dirty="0">
              <a:solidFill>
                <a:srgbClr val="2B3459"/>
              </a:solidFill>
              <a:latin typeface="Calibri" panose="020F0502020204030204"/>
              <a:cs typeface="Calibri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7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037776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GB" dirty="0"/>
              <a:t>A U-NET is a type of convolutional neural network designed to extract and learn key features from input data</a:t>
            </a:r>
          </a:p>
          <a:p>
            <a:pPr marL="171450" indent="-1714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endParaRPr lang="en-GB" dirty="0"/>
          </a:p>
          <a:p>
            <a:pPr marL="171450" indent="-171450">
              <a:lnSpc>
                <a:spcPct val="90000"/>
              </a:lnSpc>
              <a:spcBef>
                <a:spcPts val="1000"/>
              </a:spcBef>
              <a:buFont typeface="Arial"/>
              <a:buChar char="•"/>
            </a:pPr>
            <a:r>
              <a:rPr lang="en-GB" dirty="0"/>
              <a:t>A CNN typically has three layers that work in tandem to enable a CNN to learn features from input data 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Convolutional layer = Core building block of the CNN that performs feature extraction from input data using learnable filters (kernels)</a:t>
            </a:r>
            <a:r>
              <a:rPr lang="en-US" dirty="0">
                <a:cs typeface="Calibri"/>
              </a:rPr>
              <a:t>. </a:t>
            </a:r>
            <a:r>
              <a:rPr lang="en-US" dirty="0"/>
              <a:t>Kernels are small matrices designed to detect specific patterns or features as feature maps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Pooling layer</a:t>
            </a:r>
            <a:r>
              <a:rPr lang="en-US" dirty="0">
                <a:cs typeface="Calibri"/>
              </a:rPr>
              <a:t> = </a:t>
            </a:r>
            <a:r>
              <a:rPr lang="en-US" dirty="0"/>
              <a:t>Used to reduce spatial dimensions of the feature maps generated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Regression output layer = Produces continuous pixel-level predictions (e.g. LST values).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Prediction error is quantified using a loss function and minimised through backpropagation, allowing the network weights to iteratively optimise during training.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8EC859-E99C-0B41-834A-60FD88B4BB4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69611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U-Net runs under two phases training and prediction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The U-net is first trained and then when it has reached peak learning, you can save the learning weights and load them into a model where you switch to predict mode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It then ingests new data and makes a prediction based on what it has already learned.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9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8477649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Once predictions are made for every single valid PMW pixels in the entire record, I then create a merging logic which decides which pixels are kept and which are replaced.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10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721713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14310061"/>
      </p:ext>
    </p:extLst>
  </p:cSld>
  <p:clrMapOvr>
    <a:masterClrMapping/>
  </p:clrMapOvr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A37B70-DF89-5A4A-A8A3-6272FB15F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51223" y="1122770"/>
            <a:ext cx="5724525" cy="326757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7">
            <a:extLst>
              <a:ext uri="{FF2B5EF4-FFF2-40B4-BE49-F238E27FC236}">
                <a16:creationId xmlns:a16="http://schemas.microsoft.com/office/drawing/2014/main" id="{63ACDE91-6E6F-7D47-BC38-A39065757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223" y="195264"/>
            <a:ext cx="7911703" cy="75150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D4E6007-8E09-1948-A0FA-E75051A41122}"/>
              </a:ext>
            </a:extLst>
          </p:cNvPr>
          <p:cNvSpPr/>
          <p:nvPr userDrawn="1"/>
        </p:nvSpPr>
        <p:spPr>
          <a:xfrm flipV="1">
            <a:off x="251220" y="946769"/>
            <a:ext cx="8641559" cy="2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1A42B72-6DD7-2141-9691-F07D55E5A621}"/>
              </a:ext>
            </a:extLst>
          </p:cNvPr>
          <p:cNvSpPr txBox="1">
            <a:spLocks/>
          </p:cNvSpPr>
          <p:nvPr userDrawn="1"/>
        </p:nvSpPr>
        <p:spPr>
          <a:xfrm>
            <a:off x="8615291" y="372320"/>
            <a:ext cx="277319" cy="218266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39E80EF-F19E-1449-9A2C-4048A290265F}" type="slidenum">
              <a:rPr lang="en-US" sz="900" smtClean="0"/>
              <a:pPr/>
              <a:t>‹#›</a:t>
            </a:fld>
            <a:endParaRPr lang="en-US" sz="900"/>
          </a:p>
        </p:txBody>
      </p:sp>
      <p:sp>
        <p:nvSpPr>
          <p:cNvPr id="10" name="Footer Placeholder 20">
            <a:extLst>
              <a:ext uri="{FF2B5EF4-FFF2-40B4-BE49-F238E27FC236}">
                <a16:creationId xmlns:a16="http://schemas.microsoft.com/office/drawing/2014/main" id="{9BFD4040-23F9-4745-AC2E-4787A0B534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00263" y="4687333"/>
            <a:ext cx="4984297" cy="2307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Author     |     Email        |     NCEO Institute</a:t>
            </a:r>
          </a:p>
        </p:txBody>
      </p:sp>
    </p:spTree>
    <p:extLst>
      <p:ext uri="{BB962C8B-B14F-4D97-AF65-F5344CB8AC3E}">
        <p14:creationId xmlns:p14="http://schemas.microsoft.com/office/powerpoint/2010/main" val="1516870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34811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0501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1378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2694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614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51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8625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5384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26" Type="http://schemas.openxmlformats.org/officeDocument/2006/relationships/image" Target="../media/image15.png"/><Relationship Id="rId21" Type="http://schemas.openxmlformats.org/officeDocument/2006/relationships/image" Target="../media/image10.png"/><Relationship Id="rId34" Type="http://schemas.openxmlformats.org/officeDocument/2006/relationships/image" Target="../media/image23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17" Type="http://schemas.openxmlformats.org/officeDocument/2006/relationships/image" Target="../media/image6.png"/><Relationship Id="rId25" Type="http://schemas.openxmlformats.org/officeDocument/2006/relationships/image" Target="../media/image14.png"/><Relationship Id="rId33" Type="http://schemas.openxmlformats.org/officeDocument/2006/relationships/image" Target="../media/image22.png"/><Relationship Id="rId38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29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24" Type="http://schemas.openxmlformats.org/officeDocument/2006/relationships/image" Target="../media/image13.png"/><Relationship Id="rId32" Type="http://schemas.openxmlformats.org/officeDocument/2006/relationships/image" Target="../media/image21.png"/><Relationship Id="rId37" Type="http://schemas.openxmlformats.org/officeDocument/2006/relationships/image" Target="../media/image26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28" Type="http://schemas.openxmlformats.org/officeDocument/2006/relationships/image" Target="../media/image17.png"/><Relationship Id="rId36" Type="http://schemas.openxmlformats.org/officeDocument/2006/relationships/image" Target="../media/image25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8.png"/><Relationship Id="rId31" Type="http://schemas.openxmlformats.org/officeDocument/2006/relationships/image" Target="../media/image20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Relationship Id="rId22" Type="http://schemas.openxmlformats.org/officeDocument/2006/relationships/image" Target="../media/image11.png"/><Relationship Id="rId27" Type="http://schemas.openxmlformats.org/officeDocument/2006/relationships/image" Target="../media/image16.png"/><Relationship Id="rId30" Type="http://schemas.openxmlformats.org/officeDocument/2006/relationships/image" Target="../media/image19.png"/><Relationship Id="rId35" Type="http://schemas.openxmlformats.org/officeDocument/2006/relationships/image" Target="../media/image24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9" r:id="rId10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385481" y="1409005"/>
            <a:ext cx="85030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>
              <a:defRPr/>
            </a:pPr>
            <a:r>
              <a:rPr lang="en-GB" sz="28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A New High-Resolution Clear-Sky </a:t>
            </a:r>
          </a:p>
          <a:p>
            <a:pPr>
              <a:defRPr/>
            </a:pPr>
            <a:r>
              <a:rPr lang="en-GB" sz="28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Merged Land Surface Temperature </a:t>
            </a:r>
          </a:p>
          <a:p>
            <a:pPr>
              <a:defRPr/>
            </a:pPr>
            <a:r>
              <a:rPr lang="en-GB" sz="28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Climate Data Record 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2463495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sz="1800" dirty="0">
                <a:solidFill>
                  <a:schemeClr val="bg1"/>
                </a:solidFill>
              </a:rPr>
              <a:t>Dr Abigail Waring  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615950" y="3262313"/>
            <a:ext cx="2463495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800" dirty="0">
                <a:solidFill>
                  <a:schemeClr val="bg1"/>
                </a:solidFill>
              </a:rPr>
              <a:t>U.Leicester &amp; NCEO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85808-AF35-4EB9-B50D-36330C4A0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Merging Logic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228411E7-2E69-4E03-8DE7-E8399817AA42}"/>
              </a:ext>
            </a:extLst>
          </p:cNvPr>
          <p:cNvSpPr>
            <a:spLocks noGrp="1"/>
          </p:cNvSpPr>
          <p:nvPr/>
        </p:nvSpPr>
        <p:spPr>
          <a:xfrm>
            <a:off x="181283" y="1465056"/>
            <a:ext cx="4071629" cy="2686353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2B3890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Selection of LST data: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B3890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Where pixel == TIR &amp; MW, favour TIR over MW 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(lower uncertainties)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Where pixel == cloud, fill with MW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Where TIR &lt; MW, favour MW 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(TIR likely seeing cloud top height not the surface, MW can penetrate the misclassified cloud)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sng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End goal: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/>
              </a:rPr>
              <a:t>A merged all-sky LST for the ROI at 5 km resolution</a:t>
            </a:r>
          </a:p>
        </p:txBody>
      </p:sp>
      <p:pic>
        <p:nvPicPr>
          <p:cNvPr id="5" name="Picture 4" descr="A map of the united kingdom&#10;&#10;Description automatically generated">
            <a:extLst>
              <a:ext uri="{FF2B5EF4-FFF2-40B4-BE49-F238E27FC236}">
                <a16:creationId xmlns:a16="http://schemas.microsoft.com/office/drawing/2014/main" id="{DBD96ABB-941B-4A32-908A-3C909FF5B4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52" t="5405" r="2731" b="9355"/>
          <a:stretch/>
        </p:blipFill>
        <p:spPr>
          <a:xfrm>
            <a:off x="4458772" y="1318088"/>
            <a:ext cx="4595402" cy="298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804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C1ED7E32-AC8F-4814-AF67-19EAC84C98CB}"/>
              </a:ext>
            </a:extLst>
          </p:cNvPr>
          <p:cNvSpPr txBox="1">
            <a:spLocks/>
          </p:cNvSpPr>
          <p:nvPr/>
        </p:nvSpPr>
        <p:spPr>
          <a:xfrm>
            <a:off x="812800" y="2281203"/>
            <a:ext cx="7518400" cy="10059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GB" sz="3200" dirty="0">
                <a:cs typeface="Calibri"/>
              </a:rPr>
              <a:t>Results 1:</a:t>
            </a:r>
          </a:p>
          <a:p>
            <a:pPr algn="ctr"/>
            <a:r>
              <a:rPr lang="en-GB" sz="3200" dirty="0">
                <a:cs typeface="Calibri"/>
              </a:rPr>
              <a:t>A 5 km Merged LST Product for the USA</a:t>
            </a:r>
          </a:p>
        </p:txBody>
      </p:sp>
    </p:spTree>
    <p:extLst>
      <p:ext uri="{BB962C8B-B14F-4D97-AF65-F5344CB8AC3E}">
        <p14:creationId xmlns:p14="http://schemas.microsoft.com/office/powerpoint/2010/main" val="999621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90C35-AE6D-433C-9E1F-721D238AD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USA Merge Product Trends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9539F3B-C03D-47DB-83D6-52F3D7C3C458}"/>
              </a:ext>
            </a:extLst>
          </p:cNvPr>
          <p:cNvGrpSpPr/>
          <p:nvPr/>
        </p:nvGrpSpPr>
        <p:grpSpPr>
          <a:xfrm>
            <a:off x="123744" y="833027"/>
            <a:ext cx="8896512" cy="3783633"/>
            <a:chOff x="94593" y="416048"/>
            <a:chExt cx="8896512" cy="378363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A27136A-96C6-42BC-8FD6-7D0B30273E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593" y="1253612"/>
              <a:ext cx="4419104" cy="294606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C221A59-A026-4285-BF57-742332A70E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0" y="1253612"/>
              <a:ext cx="4419105" cy="2946069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C41B2C7-098F-4D89-A4AF-588A05D90738}"/>
                </a:ext>
              </a:extLst>
            </p:cNvPr>
            <p:cNvSpPr txBox="1"/>
            <p:nvPr/>
          </p:nvSpPr>
          <p:spPr>
            <a:xfrm>
              <a:off x="3523916" y="416048"/>
              <a:ext cx="2096167" cy="507831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900" kern="0" dirty="0">
                  <a:solidFill>
                    <a:srgbClr val="2B3459"/>
                  </a:solidFill>
                  <a:latin typeface="+mn-lt"/>
                </a:rPr>
                <a:t>Predictions from 2004-2021 for day and night</a:t>
              </a:r>
            </a:p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Plotting all available pixels  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EB3E8AF-2A3F-4C20-AE55-7F6AD6298E50}"/>
              </a:ext>
            </a:extLst>
          </p:cNvPr>
          <p:cNvGrpSpPr/>
          <p:nvPr/>
        </p:nvGrpSpPr>
        <p:grpSpPr>
          <a:xfrm>
            <a:off x="379385" y="1149265"/>
            <a:ext cx="2261133" cy="2371880"/>
            <a:chOff x="426888" y="930103"/>
            <a:chExt cx="2261133" cy="253042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EBED5E0-C917-457B-9AC8-5FC2CB83BEC8}"/>
                </a:ext>
              </a:extLst>
            </p:cNvPr>
            <p:cNvSpPr txBox="1"/>
            <p:nvPr/>
          </p:nvSpPr>
          <p:spPr>
            <a:xfrm>
              <a:off x="426888" y="930103"/>
              <a:ext cx="2017987" cy="461667"/>
            </a:xfrm>
            <a:prstGeom prst="rect">
              <a:avLst/>
            </a:prstGeom>
            <a:ln>
              <a:solidFill>
                <a:srgbClr val="E3722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800" kern="0" dirty="0">
                  <a:solidFill>
                    <a:srgbClr val="2B3459"/>
                  </a:solidFill>
                  <a:latin typeface="+mn-lt"/>
                </a:rPr>
                <a:t>Day-time merge sits well between MODIS and AMSR, or matches MODIS as expected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E01D7DD8-EF51-4014-8D23-B2EC0B5C91E7}"/>
                </a:ext>
              </a:extLst>
            </p:cNvPr>
            <p:cNvCxnSpPr>
              <a:cxnSpLocks/>
            </p:cNvCxnSpPr>
            <p:nvPr/>
          </p:nvCxnSpPr>
          <p:spPr>
            <a:xfrm>
              <a:off x="426888" y="1389685"/>
              <a:ext cx="388551" cy="475619"/>
            </a:xfrm>
            <a:prstGeom prst="straightConnector1">
              <a:avLst/>
            </a:prstGeom>
            <a:ln>
              <a:solidFill>
                <a:srgbClr val="82243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6714DB24-604A-4F40-AE45-E0B9D14C03E7}"/>
                </a:ext>
              </a:extLst>
            </p:cNvPr>
            <p:cNvCxnSpPr>
              <a:cxnSpLocks/>
            </p:cNvCxnSpPr>
            <p:nvPr/>
          </p:nvCxnSpPr>
          <p:spPr>
            <a:xfrm>
              <a:off x="426888" y="1389685"/>
              <a:ext cx="2261133" cy="2070846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6D7D771-20CB-4694-B677-9D4F3B98090E}"/>
              </a:ext>
            </a:extLst>
          </p:cNvPr>
          <p:cNvGrpSpPr/>
          <p:nvPr/>
        </p:nvGrpSpPr>
        <p:grpSpPr>
          <a:xfrm>
            <a:off x="2933463" y="1268683"/>
            <a:ext cx="5976040" cy="3114131"/>
            <a:chOff x="1918707" y="1011461"/>
            <a:chExt cx="5976040" cy="326436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E26377-F210-4E21-8587-68A71F68D497}"/>
                </a:ext>
              </a:extLst>
            </p:cNvPr>
            <p:cNvSpPr txBox="1"/>
            <p:nvPr/>
          </p:nvSpPr>
          <p:spPr>
            <a:xfrm>
              <a:off x="6289291" y="1011461"/>
              <a:ext cx="1605456" cy="338554"/>
            </a:xfrm>
            <a:prstGeom prst="rect">
              <a:avLst/>
            </a:prstGeom>
            <a:ln>
              <a:solidFill>
                <a:srgbClr val="E3722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800" kern="0" dirty="0">
                  <a:solidFill>
                    <a:srgbClr val="2B3459"/>
                  </a:solidFill>
                </a:rPr>
                <a:t>Resolves and smooths TIR cloud contamination </a:t>
              </a:r>
              <a:endParaRPr lang="en-GB" sz="800" kern="0" dirty="0">
                <a:solidFill>
                  <a:srgbClr val="2B3459"/>
                </a:solidFill>
                <a:latin typeface="+mn-lt"/>
              </a:endParaRP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E449A0FB-D21C-400E-B5EF-E056B3447E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18707" y="1350015"/>
              <a:ext cx="4370584" cy="1459006"/>
            </a:xfrm>
            <a:prstGeom prst="straightConnector1">
              <a:avLst/>
            </a:prstGeom>
            <a:ln>
              <a:solidFill>
                <a:srgbClr val="82243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8CB2B505-614C-42C5-BBE3-92CA918102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48645" y="1350015"/>
              <a:ext cx="1840646" cy="2925811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306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20EE7-12E5-43C5-B89A-431B5164D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USA Validation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C4D023-127A-4BD0-84CA-DB789F5DC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8856"/>
            <a:ext cx="7071696" cy="35358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004A45-D2B7-439C-A024-ECBDE9287C87}"/>
              </a:ext>
            </a:extLst>
          </p:cNvPr>
          <p:cNvSpPr txBox="1"/>
          <p:nvPr/>
        </p:nvSpPr>
        <p:spPr>
          <a:xfrm>
            <a:off x="7071696" y="1330180"/>
            <a:ext cx="1981486" cy="76944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Overall better than AMSR, slightly worse than MODIS as expected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D73D60-4311-4EE4-A431-AABA020F9984}"/>
              </a:ext>
            </a:extLst>
          </p:cNvPr>
          <p:cNvSpPr txBox="1"/>
          <p:nvPr/>
        </p:nvSpPr>
        <p:spPr>
          <a:xfrm>
            <a:off x="7071696" y="2357691"/>
            <a:ext cx="1981486" cy="600164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100" kern="0" dirty="0">
                <a:solidFill>
                  <a:srgbClr val="2B3459"/>
                </a:solidFill>
                <a:latin typeface="+mn-lt"/>
              </a:rPr>
              <a:t>Plots a, b, d biases are valid reflections of local orography </a:t>
            </a:r>
            <a:endParaRPr kumimoji="0" lang="en-GB" sz="1100" b="0" i="0" u="none" strike="noStrike" kern="0" cap="none" spc="0" normalizeH="0" baseline="0" noProof="0" dirty="0">
              <a:ln>
                <a:noFill/>
              </a:ln>
              <a:solidFill>
                <a:srgbClr val="2B3459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4581B5-BF0A-42FA-B1C1-662F7EA94A8A}"/>
              </a:ext>
            </a:extLst>
          </p:cNvPr>
          <p:cNvSpPr txBox="1"/>
          <p:nvPr/>
        </p:nvSpPr>
        <p:spPr>
          <a:xfrm>
            <a:off x="7071696" y="3215925"/>
            <a:ext cx="1981486" cy="93871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Plots a, c, g, h show over-predictions at lower values showing overestimation of cold biases </a:t>
            </a:r>
          </a:p>
        </p:txBody>
      </p:sp>
    </p:spTree>
    <p:extLst>
      <p:ext uri="{BB962C8B-B14F-4D97-AF65-F5344CB8AC3E}">
        <p14:creationId xmlns:p14="http://schemas.microsoft.com/office/powerpoint/2010/main" val="160147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32880-738A-43D2-9BC2-151E26A84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Annual Biases: MERGED – MODIS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4BDA52-EA33-405B-9F31-60937692A6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19" y="1792242"/>
            <a:ext cx="4454481" cy="235142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0D392BC-24F7-4F69-B5F7-4DC9A025054C}"/>
              </a:ext>
            </a:extLst>
          </p:cNvPr>
          <p:cNvGrpSpPr/>
          <p:nvPr/>
        </p:nvGrpSpPr>
        <p:grpSpPr>
          <a:xfrm>
            <a:off x="33720" y="1175709"/>
            <a:ext cx="1481959" cy="2058285"/>
            <a:chOff x="114733" y="781326"/>
            <a:chExt cx="5042514" cy="358729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B4BB79A-7D94-4015-B699-3AB2C3F2979A}"/>
                </a:ext>
              </a:extLst>
            </p:cNvPr>
            <p:cNvSpPr txBox="1"/>
            <p:nvPr/>
          </p:nvSpPr>
          <p:spPr>
            <a:xfrm>
              <a:off x="114733" y="781326"/>
              <a:ext cx="5042514" cy="590051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647189"/>
              </a:solidFill>
              <a:prstDash val="solid"/>
              <a:miter lim="800000"/>
            </a:ln>
            <a:effectLst/>
          </p:spPr>
          <p:txBody>
            <a:bodyPr wrap="square" rtlCol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Overall Merged is warmer than MODIS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496370EF-20F5-4DB3-B17D-40BDD58E4F7F}"/>
                </a:ext>
              </a:extLst>
            </p:cNvPr>
            <p:cNvCxnSpPr>
              <a:cxnSpLocks/>
            </p:cNvCxnSpPr>
            <p:nvPr/>
          </p:nvCxnSpPr>
          <p:spPr>
            <a:xfrm>
              <a:off x="399867" y="1371377"/>
              <a:ext cx="887578" cy="89525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D976E80B-A6D6-4994-AE78-21FB0DB857A9}"/>
                </a:ext>
              </a:extLst>
            </p:cNvPr>
            <p:cNvCxnSpPr>
              <a:cxnSpLocks/>
            </p:cNvCxnSpPr>
            <p:nvPr/>
          </p:nvCxnSpPr>
          <p:spPr>
            <a:xfrm>
              <a:off x="334963" y="1371377"/>
              <a:ext cx="952483" cy="29972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DADD36B-E8F0-4C26-93AB-DDE4EB9422F6}"/>
              </a:ext>
            </a:extLst>
          </p:cNvPr>
          <p:cNvGrpSpPr/>
          <p:nvPr/>
        </p:nvGrpSpPr>
        <p:grpSpPr>
          <a:xfrm>
            <a:off x="2313973" y="1175709"/>
            <a:ext cx="1481959" cy="2121348"/>
            <a:chOff x="8880311" y="411190"/>
            <a:chExt cx="1481959" cy="2121348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DB31B45-019E-4EFE-B3C4-43EDFC1D1B96}"/>
                </a:ext>
              </a:extLst>
            </p:cNvPr>
            <p:cNvSpPr txBox="1"/>
            <p:nvPr/>
          </p:nvSpPr>
          <p:spPr>
            <a:xfrm>
              <a:off x="8880311" y="411190"/>
              <a:ext cx="1481959" cy="338554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647189"/>
              </a:solidFill>
              <a:prstDash val="solid"/>
              <a:miter lim="800000"/>
            </a:ln>
            <a:effectLst/>
          </p:spPr>
          <p:txBody>
            <a:bodyPr wrap="square" rtlCol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Winter</a:t>
              </a:r>
              <a:r>
                <a:rPr kumimoji="0" lang="en-GB" sz="800" b="0" i="0" u="none" strike="noStrike" kern="0" cap="none" spc="0" normalizeH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showing warmest biases</a:t>
              </a:r>
              <a:endPara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659DD083-1A79-4AB6-8AFF-FA09F322D9B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21374" y="762496"/>
              <a:ext cx="99917" cy="6743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53EDF86-D209-4D48-8E3A-44A3CFB675B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571332" y="758823"/>
              <a:ext cx="49959" cy="177371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09839F6-1879-4A0A-ACB1-2C4161479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6643" y="1792242"/>
            <a:ext cx="4408913" cy="235142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20C0680A-B6D5-4607-8A08-205BE590837B}"/>
              </a:ext>
            </a:extLst>
          </p:cNvPr>
          <p:cNvGrpSpPr/>
          <p:nvPr/>
        </p:nvGrpSpPr>
        <p:grpSpPr>
          <a:xfrm>
            <a:off x="5338209" y="1219426"/>
            <a:ext cx="2831531" cy="1190773"/>
            <a:chOff x="5338209" y="1219426"/>
            <a:chExt cx="2831531" cy="1190773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D649589-F99A-4EBF-9E2C-042AC284F49E}"/>
                </a:ext>
              </a:extLst>
            </p:cNvPr>
            <p:cNvSpPr txBox="1"/>
            <p:nvPr/>
          </p:nvSpPr>
          <p:spPr>
            <a:xfrm>
              <a:off x="5512458" y="1219426"/>
              <a:ext cx="2657282" cy="338554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solidFill>
                <a:srgbClr val="647189"/>
              </a:solidFill>
              <a:prstDash val="solid"/>
              <a:miter lim="800000"/>
            </a:ln>
            <a:effectLst/>
          </p:spPr>
          <p:txBody>
            <a:bodyPr wrap="square" rtlCol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GB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Evidence of a double peak</a:t>
              </a:r>
              <a:r>
                <a:rPr kumimoji="0" lang="en-GB" sz="800" b="0" i="0" u="none" strike="noStrike" kern="0" cap="none" spc="0" normalizeH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due to difficulties in harmonising TIR and PMW signals </a:t>
              </a:r>
              <a:endPara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1C9E1FB1-5145-4E31-93CC-AAF84BA389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38209" y="1557980"/>
              <a:ext cx="237303" cy="80707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71F3F57D-B591-45B6-96D7-187B9FFC6BFA}"/>
                </a:ext>
              </a:extLst>
            </p:cNvPr>
            <p:cNvCxnSpPr>
              <a:cxnSpLocks/>
            </p:cNvCxnSpPr>
            <p:nvPr/>
          </p:nvCxnSpPr>
          <p:spPr>
            <a:xfrm>
              <a:off x="5575512" y="1571911"/>
              <a:ext cx="235662" cy="83828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F4C21A28-754A-43F1-B25E-BC453AE802EB}"/>
              </a:ext>
            </a:extLst>
          </p:cNvPr>
          <p:cNvSpPr txBox="1"/>
          <p:nvPr/>
        </p:nvSpPr>
        <p:spPr>
          <a:xfrm>
            <a:off x="2136630" y="4256271"/>
            <a:ext cx="4870740" cy="215444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647189"/>
            </a:solidFill>
            <a:prstDash val="solid"/>
            <a:miter lim="800000"/>
          </a:ln>
          <a:effectLst/>
        </p:spPr>
        <p:txBody>
          <a:bodyPr wrap="squar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Overall clear warm bias </a:t>
            </a:r>
            <a:r>
              <a:rPr lang="en-GB" sz="800" kern="0" dirty="0">
                <a:solidFill>
                  <a:srgbClr val="2B3459"/>
                </a:solidFill>
                <a:latin typeface="+mn-lt"/>
                <a:ea typeface="+mn-ea"/>
              </a:rPr>
              <a:t>induced </a:t>
            </a: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 a result of training the model using TIR data </a:t>
            </a:r>
          </a:p>
        </p:txBody>
      </p:sp>
    </p:spTree>
    <p:extLst>
      <p:ext uri="{BB962C8B-B14F-4D97-AF65-F5344CB8AC3E}">
        <p14:creationId xmlns:p14="http://schemas.microsoft.com/office/powerpoint/2010/main" val="11071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9F112-F1B3-4777-BD63-774D8E9337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Seasonal Biases: MERGED-MODIS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EA6FA6B-B8D1-410D-8205-11912D2DD67F}"/>
              </a:ext>
            </a:extLst>
          </p:cNvPr>
          <p:cNvGrpSpPr/>
          <p:nvPr/>
        </p:nvGrpSpPr>
        <p:grpSpPr>
          <a:xfrm>
            <a:off x="62705" y="588963"/>
            <a:ext cx="7390442" cy="2271210"/>
            <a:chOff x="62705" y="588963"/>
            <a:chExt cx="7390442" cy="227121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D83825B-67DC-447D-BF82-FAE75B14AB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7623"/>
            <a:stretch/>
          </p:blipFill>
          <p:spPr>
            <a:xfrm>
              <a:off x="1690851" y="588963"/>
              <a:ext cx="5762296" cy="1996139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6F41662-840D-4098-903C-8B019B5CD905}"/>
                </a:ext>
              </a:extLst>
            </p:cNvPr>
            <p:cNvGrpSpPr/>
            <p:nvPr/>
          </p:nvGrpSpPr>
          <p:grpSpPr>
            <a:xfrm>
              <a:off x="62705" y="956804"/>
              <a:ext cx="1570930" cy="1903369"/>
              <a:chOff x="62705" y="956804"/>
              <a:chExt cx="1570930" cy="1903369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CD1377A-797A-4725-A6AA-E64F05CFE755}"/>
                  </a:ext>
                </a:extLst>
              </p:cNvPr>
              <p:cNvSpPr txBox="1"/>
              <p:nvPr/>
            </p:nvSpPr>
            <p:spPr>
              <a:xfrm>
                <a:off x="62705" y="1290513"/>
                <a:ext cx="1570930" cy="1569660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647189"/>
                </a:solidFill>
                <a:prstDash val="solid"/>
                <a:miter lim="800000"/>
              </a:ln>
              <a:effectLst/>
            </p:spPr>
            <p:txBody>
              <a:bodyPr wrap="square" rtlCol="0">
                <a:spAutoFit/>
              </a:bodyPr>
              <a:lstStyle/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B3459"/>
                    </a:solidFill>
                    <a:effectLst/>
                    <a:uLnTx/>
                    <a:uFillTx/>
                    <a:latin typeface="+mn-lt"/>
                    <a:ea typeface="+mn-ea"/>
                  </a:rPr>
                  <a:t>Warmest</a:t>
                </a:r>
                <a:r>
                  <a:rPr kumimoji="0" lang="en-GB" sz="800" b="0" i="0" u="none" strike="noStrike" kern="0" cap="none" spc="0" normalizeH="0" noProof="0" dirty="0">
                    <a:ln>
                      <a:noFill/>
                    </a:ln>
                    <a:solidFill>
                      <a:srgbClr val="2B3459"/>
                    </a:solidFill>
                    <a:effectLst/>
                    <a:uLnTx/>
                    <a:uFillTx/>
                    <a:latin typeface="+mn-lt"/>
                    <a:ea typeface="+mn-ea"/>
                  </a:rPr>
                  <a:t> biases in summer </a:t>
                </a:r>
              </a:p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GB" sz="800" kern="0" noProof="0" dirty="0">
                    <a:solidFill>
                      <a:srgbClr val="2B3459"/>
                    </a:solidFill>
                    <a:latin typeface="+mn-lt"/>
                  </a:rPr>
                  <a:t>More arid regions (SW USA) generally warmer throughout all seasons</a:t>
                </a:r>
              </a:p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GB" sz="800" kern="0" dirty="0">
                    <a:solidFill>
                      <a:srgbClr val="2B3459"/>
                    </a:solidFill>
                    <a:latin typeface="+mn-lt"/>
                  </a:rPr>
                  <a:t>Heterogeneity effects are clear in mountainous regions</a:t>
                </a:r>
                <a:endParaRPr lang="en-GB" sz="800" kern="0" noProof="0" dirty="0">
                  <a:solidFill>
                    <a:srgbClr val="2B3459"/>
                  </a:solidFill>
                  <a:latin typeface="+mn-lt"/>
                </a:endParaRPr>
              </a:p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GB" sz="800" kern="0" dirty="0">
                    <a:solidFill>
                      <a:srgbClr val="2B3459"/>
                    </a:solidFill>
                    <a:latin typeface="+mn-lt"/>
                  </a:rPr>
                  <a:t>Winter warmer than spring is linked to severe ENSO event at the end of 2015</a:t>
                </a:r>
                <a:endParaRPr kumimoji="0" lang="en-GB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88B6AA9-49EE-491F-97D4-A5899662415D}"/>
                  </a:ext>
                </a:extLst>
              </p:cNvPr>
              <p:cNvSpPr txBox="1"/>
              <p:nvPr/>
            </p:nvSpPr>
            <p:spPr>
              <a:xfrm>
                <a:off x="325702" y="956804"/>
                <a:ext cx="990977" cy="276999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GB" sz="1200" b="1" dirty="0"/>
                  <a:t>Day Time</a:t>
                </a:r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D3ABC0C-47A1-44CA-B2B4-F3CCC33A6989}"/>
              </a:ext>
            </a:extLst>
          </p:cNvPr>
          <p:cNvGrpSpPr/>
          <p:nvPr/>
        </p:nvGrpSpPr>
        <p:grpSpPr>
          <a:xfrm>
            <a:off x="1662244" y="2585102"/>
            <a:ext cx="7419049" cy="1996139"/>
            <a:chOff x="1662244" y="2585102"/>
            <a:chExt cx="7419049" cy="199613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5E098F7-3D11-439B-ABED-4E599A410A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-918" b="7691"/>
            <a:stretch/>
          </p:blipFill>
          <p:spPr>
            <a:xfrm>
              <a:off x="1662244" y="2585102"/>
              <a:ext cx="5819511" cy="1996139"/>
            </a:xfrm>
            <a:prstGeom prst="rect">
              <a:avLst/>
            </a:prstGeom>
          </p:spPr>
        </p:pic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F357553-D441-435D-BA37-65E8576CA845}"/>
                </a:ext>
              </a:extLst>
            </p:cNvPr>
            <p:cNvGrpSpPr/>
            <p:nvPr/>
          </p:nvGrpSpPr>
          <p:grpSpPr>
            <a:xfrm>
              <a:off x="7510363" y="3017193"/>
              <a:ext cx="1570930" cy="1439384"/>
              <a:chOff x="7573070" y="3079895"/>
              <a:chExt cx="1570930" cy="1439384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38EE9C1-E75A-48AA-9785-EF9860FA951D}"/>
                  </a:ext>
                </a:extLst>
              </p:cNvPr>
              <p:cNvSpPr txBox="1"/>
              <p:nvPr/>
            </p:nvSpPr>
            <p:spPr>
              <a:xfrm>
                <a:off x="7573070" y="3442061"/>
                <a:ext cx="1570930" cy="1077218"/>
              </a:xfrm>
              <a:prstGeom prst="rect">
                <a:avLst/>
              </a:prstGeom>
              <a:solidFill>
                <a:srgbClr val="FFFFFF"/>
              </a:solidFill>
              <a:ln w="12700" cap="flat" cmpd="sng" algn="ctr">
                <a:solidFill>
                  <a:srgbClr val="647189"/>
                </a:solidFill>
                <a:prstDash val="solid"/>
                <a:miter lim="800000"/>
              </a:ln>
              <a:effectLst/>
            </p:spPr>
            <p:txBody>
              <a:bodyPr wrap="square" rtlCol="0">
                <a:spAutoFit/>
              </a:bodyPr>
              <a:lstStyle/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GB" sz="800" kern="0" dirty="0">
                    <a:solidFill>
                      <a:srgbClr val="2B3459"/>
                    </a:solidFill>
                    <a:latin typeface="+mn-lt"/>
                  </a:rPr>
                  <a:t>Winter warmer than spring is linked to severe ENSO event</a:t>
                </a:r>
              </a:p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lang="en-GB" sz="800" kern="0" dirty="0">
                    <a:solidFill>
                      <a:srgbClr val="2B3459"/>
                    </a:solidFill>
                    <a:latin typeface="+mn-lt"/>
                  </a:rPr>
                  <a:t>All seasons show warm biases but much closer to near-zero</a:t>
                </a:r>
              </a:p>
              <a:p>
                <a:pPr marL="171450" marR="0" lvl="0" indent="-17145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tabLst/>
                  <a:defRPr/>
                </a:pPr>
                <a:r>
                  <a:rPr kumimoji="0" lang="en-GB" sz="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2B3459"/>
                    </a:solidFill>
                    <a:effectLst/>
                    <a:uLnTx/>
                    <a:uFillTx/>
                    <a:latin typeface="+mn-lt"/>
                    <a:ea typeface="+mn-ea"/>
                  </a:rPr>
                  <a:t>Night-time better</a:t>
                </a:r>
                <a:r>
                  <a:rPr kumimoji="0" lang="en-GB" sz="800" b="0" i="0" u="none" strike="noStrike" kern="0" cap="none" spc="0" normalizeH="0" noProof="0" dirty="0">
                    <a:ln>
                      <a:noFill/>
                    </a:ln>
                    <a:solidFill>
                      <a:srgbClr val="2B3459"/>
                    </a:solidFill>
                    <a:effectLst/>
                    <a:uLnTx/>
                    <a:uFillTx/>
                    <a:latin typeface="+mn-lt"/>
                    <a:ea typeface="+mn-ea"/>
                  </a:rPr>
                  <a:t> agreement over-all  </a:t>
                </a:r>
                <a:endParaRPr kumimoji="0" lang="en-GB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5EF8A71-B912-4B53-9569-CB995CCE8C6F}"/>
                  </a:ext>
                </a:extLst>
              </p:cNvPr>
              <p:cNvSpPr txBox="1"/>
              <p:nvPr/>
            </p:nvSpPr>
            <p:spPr>
              <a:xfrm>
                <a:off x="7793832" y="3079895"/>
                <a:ext cx="1130438" cy="276999"/>
              </a:xfrm>
              <a:prstGeom prst="rect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r>
                  <a:rPr lang="en-GB" sz="1200" b="1" dirty="0"/>
                  <a:t>Night Time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5647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FA94E-57E9-451A-9CA2-3D6F24AE1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Added Value for the End-User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21785B0-A550-4CEC-A74F-9F30E8D3B6D9}"/>
              </a:ext>
            </a:extLst>
          </p:cNvPr>
          <p:cNvGrpSpPr/>
          <p:nvPr/>
        </p:nvGrpSpPr>
        <p:grpSpPr>
          <a:xfrm>
            <a:off x="0" y="1132331"/>
            <a:ext cx="2868618" cy="3073298"/>
            <a:chOff x="0" y="927379"/>
            <a:chExt cx="2868618" cy="307329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4DFAAEA-7D27-42B7-AB36-4A608BC7D58C}"/>
                </a:ext>
              </a:extLst>
            </p:cNvPr>
            <p:cNvGrpSpPr/>
            <p:nvPr/>
          </p:nvGrpSpPr>
          <p:grpSpPr>
            <a:xfrm>
              <a:off x="0" y="1382389"/>
              <a:ext cx="2868618" cy="2618288"/>
              <a:chOff x="433575" y="1270113"/>
              <a:chExt cx="3578829" cy="2989169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8219259B-846C-47D3-8A1C-C74B9DA53BB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6481" b="48506"/>
              <a:stretch/>
            </p:blipFill>
            <p:spPr>
              <a:xfrm>
                <a:off x="433575" y="1270113"/>
                <a:ext cx="3578829" cy="2926782"/>
              </a:xfrm>
              <a:prstGeom prst="rect">
                <a:avLst/>
              </a:prstGeom>
            </p:spPr>
          </p:pic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18E5BC19-FCF5-492C-BDA5-1EC6F43830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9839" t="96914" r="14175" b="1434"/>
              <a:stretch/>
            </p:blipFill>
            <p:spPr>
              <a:xfrm>
                <a:off x="714515" y="4134506"/>
                <a:ext cx="2816961" cy="124776"/>
              </a:xfrm>
              <a:prstGeom prst="rect">
                <a:avLst/>
              </a:prstGeom>
            </p:spPr>
          </p:pic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8BF67FC-9C58-492A-A5DE-75F5AF3C72BB}"/>
                </a:ext>
              </a:extLst>
            </p:cNvPr>
            <p:cNvSpPr txBox="1"/>
            <p:nvPr/>
          </p:nvSpPr>
          <p:spPr>
            <a:xfrm>
              <a:off x="463810" y="927379"/>
              <a:ext cx="1780695" cy="261610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GB" sz="1100" kern="0" dirty="0">
                  <a:solidFill>
                    <a:srgbClr val="2B3459"/>
                  </a:solidFill>
                </a:rPr>
                <a:t>Original training data </a:t>
              </a:r>
              <a:endPara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F3C19BC-CA5C-4C21-858C-D454C73D1489}"/>
              </a:ext>
            </a:extLst>
          </p:cNvPr>
          <p:cNvGrpSpPr/>
          <p:nvPr/>
        </p:nvGrpSpPr>
        <p:grpSpPr>
          <a:xfrm>
            <a:off x="2842710" y="1017427"/>
            <a:ext cx="3172901" cy="3256293"/>
            <a:chOff x="2842710" y="842741"/>
            <a:chExt cx="3172901" cy="3256293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768EB09-BAE5-4E4E-9141-5A21C40222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3017" b="1"/>
            <a:stretch/>
          </p:blipFill>
          <p:spPr>
            <a:xfrm>
              <a:off x="2842710" y="1382389"/>
              <a:ext cx="3172901" cy="2716645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57DBF11-4408-45B4-9DDA-591898EF8225}"/>
                </a:ext>
              </a:extLst>
            </p:cNvPr>
            <p:cNvSpPr txBox="1"/>
            <p:nvPr/>
          </p:nvSpPr>
          <p:spPr>
            <a:xfrm>
              <a:off x="3538812" y="842741"/>
              <a:ext cx="1780695" cy="430887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GB" sz="1100" kern="0" noProof="0" dirty="0">
                  <a:solidFill>
                    <a:srgbClr val="2B3459"/>
                  </a:solidFill>
                </a:rPr>
                <a:t>Downscaled and Merged data </a:t>
              </a:r>
              <a:endPara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3139E01-0219-4676-8068-3EB5C8D81C18}"/>
              </a:ext>
            </a:extLst>
          </p:cNvPr>
          <p:cNvGrpSpPr/>
          <p:nvPr/>
        </p:nvGrpSpPr>
        <p:grpSpPr>
          <a:xfrm>
            <a:off x="6140669" y="944643"/>
            <a:ext cx="2932386" cy="3424735"/>
            <a:chOff x="6140669" y="944643"/>
            <a:chExt cx="2932386" cy="3424735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D209D7A-6D1A-4DBA-83B8-12945D809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341" t="6170" r="654" b="71773"/>
            <a:stretch/>
          </p:blipFill>
          <p:spPr>
            <a:xfrm>
              <a:off x="6864319" y="3823291"/>
              <a:ext cx="1733610" cy="546087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8AA61E96-0579-4FDC-9A13-BA8755A278A5}"/>
                </a:ext>
              </a:extLst>
            </p:cNvPr>
            <p:cNvGrpSpPr/>
            <p:nvPr/>
          </p:nvGrpSpPr>
          <p:grpSpPr>
            <a:xfrm>
              <a:off x="6140669" y="944643"/>
              <a:ext cx="2932386" cy="2875252"/>
              <a:chOff x="6140669" y="842741"/>
              <a:chExt cx="2932386" cy="2875252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47B78826-CDA3-4A7E-8150-163A5A4166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989" r="32946"/>
              <a:stretch/>
            </p:blipFill>
            <p:spPr>
              <a:xfrm>
                <a:off x="6140669" y="1629308"/>
                <a:ext cx="2932386" cy="2088685"/>
              </a:xfrm>
              <a:prstGeom prst="rect">
                <a:avLst/>
              </a:prstGeom>
            </p:spPr>
          </p:pic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896B312-4625-4D17-A507-473FB6494DDD}"/>
                  </a:ext>
                </a:extLst>
              </p:cNvPr>
              <p:cNvSpPr txBox="1"/>
              <p:nvPr/>
            </p:nvSpPr>
            <p:spPr>
              <a:xfrm>
                <a:off x="6776582" y="842741"/>
                <a:ext cx="1909085" cy="430887"/>
              </a:xfrm>
              <a:prstGeom prst="rect">
                <a:avLst/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R="0" lvl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GB" sz="1100" kern="0" dirty="0">
                    <a:solidFill>
                      <a:srgbClr val="2B3459"/>
                    </a:solidFill>
                  </a:rPr>
                  <a:t>Quantified added value of more pixel availability </a:t>
                </a: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1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C1ED7E32-AC8F-4814-AF67-19EAC84C98CB}"/>
              </a:ext>
            </a:extLst>
          </p:cNvPr>
          <p:cNvSpPr txBox="1">
            <a:spLocks/>
          </p:cNvSpPr>
          <p:nvPr/>
        </p:nvSpPr>
        <p:spPr>
          <a:xfrm>
            <a:off x="812800" y="2281203"/>
            <a:ext cx="7518400" cy="10059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GB" sz="3200" dirty="0">
                <a:cs typeface="Calibri"/>
              </a:rPr>
              <a:t>Results 2:</a:t>
            </a:r>
          </a:p>
          <a:p>
            <a:pPr algn="ctr"/>
            <a:r>
              <a:rPr lang="en-GB" sz="3200" dirty="0">
                <a:cs typeface="Calibri"/>
              </a:rPr>
              <a:t>A 5 km Merged LST Product for Europe</a:t>
            </a:r>
          </a:p>
        </p:txBody>
      </p:sp>
    </p:spTree>
    <p:extLst>
      <p:ext uri="{BB962C8B-B14F-4D97-AF65-F5344CB8AC3E}">
        <p14:creationId xmlns:p14="http://schemas.microsoft.com/office/powerpoint/2010/main" val="4110085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90C35-AE6D-433C-9E1F-721D238AD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Europe Merge Product Trends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41B2C7-098F-4D89-A4AF-588A05D90738}"/>
              </a:ext>
            </a:extLst>
          </p:cNvPr>
          <p:cNvSpPr txBox="1"/>
          <p:nvPr/>
        </p:nvSpPr>
        <p:spPr>
          <a:xfrm>
            <a:off x="3553067" y="833027"/>
            <a:ext cx="2096167" cy="50783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900" kern="0" dirty="0">
                <a:solidFill>
                  <a:srgbClr val="2B3459"/>
                </a:solidFill>
                <a:latin typeface="+mn-lt"/>
              </a:rPr>
              <a:t>Predictions from 2004-2021 for day and night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Plotting all available pixels 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7B04E6E-033A-4AA1-8082-18258EE0B0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0" y="1626603"/>
            <a:ext cx="4504046" cy="30026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4627B10-2545-43CC-AC77-FFF1E553A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954" y="1626603"/>
            <a:ext cx="4504046" cy="3002697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DEB3E8AF-2A3F-4C20-AE55-7F6AD6298E50}"/>
              </a:ext>
            </a:extLst>
          </p:cNvPr>
          <p:cNvGrpSpPr/>
          <p:nvPr/>
        </p:nvGrpSpPr>
        <p:grpSpPr>
          <a:xfrm>
            <a:off x="387267" y="1086203"/>
            <a:ext cx="2261133" cy="2371880"/>
            <a:chOff x="426888" y="930103"/>
            <a:chExt cx="2261133" cy="2530428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EBED5E0-C917-457B-9AC8-5FC2CB83BEC8}"/>
                </a:ext>
              </a:extLst>
            </p:cNvPr>
            <p:cNvSpPr txBox="1"/>
            <p:nvPr/>
          </p:nvSpPr>
          <p:spPr>
            <a:xfrm>
              <a:off x="426888" y="930103"/>
              <a:ext cx="2017987" cy="461667"/>
            </a:xfrm>
            <a:prstGeom prst="rect">
              <a:avLst/>
            </a:prstGeom>
            <a:ln>
              <a:solidFill>
                <a:srgbClr val="E3722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800" kern="0" dirty="0">
                  <a:solidFill>
                    <a:srgbClr val="2B3459"/>
                  </a:solidFill>
                  <a:latin typeface="+mn-lt"/>
                </a:rPr>
                <a:t>Day-time merge sits well between MODIS and AMSR, or matches MODIS as expected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E01D7DD8-EF51-4014-8D23-B2EC0B5C91E7}"/>
                </a:ext>
              </a:extLst>
            </p:cNvPr>
            <p:cNvCxnSpPr>
              <a:cxnSpLocks/>
            </p:cNvCxnSpPr>
            <p:nvPr/>
          </p:nvCxnSpPr>
          <p:spPr>
            <a:xfrm>
              <a:off x="426888" y="1389685"/>
              <a:ext cx="388551" cy="475619"/>
            </a:xfrm>
            <a:prstGeom prst="straightConnector1">
              <a:avLst/>
            </a:prstGeom>
            <a:ln>
              <a:solidFill>
                <a:srgbClr val="82243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6714DB24-604A-4F40-AE45-E0B9D14C03E7}"/>
                </a:ext>
              </a:extLst>
            </p:cNvPr>
            <p:cNvCxnSpPr>
              <a:cxnSpLocks/>
            </p:cNvCxnSpPr>
            <p:nvPr/>
          </p:nvCxnSpPr>
          <p:spPr>
            <a:xfrm>
              <a:off x="426888" y="1389685"/>
              <a:ext cx="2261133" cy="2070846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6D7D771-20CB-4694-B677-9D4F3B98090E}"/>
              </a:ext>
            </a:extLst>
          </p:cNvPr>
          <p:cNvGrpSpPr/>
          <p:nvPr/>
        </p:nvGrpSpPr>
        <p:grpSpPr>
          <a:xfrm>
            <a:off x="2543157" y="1196342"/>
            <a:ext cx="6383931" cy="3114131"/>
            <a:chOff x="1510816" y="1011461"/>
            <a:chExt cx="6383931" cy="326436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E26377-F210-4E21-8587-68A71F68D497}"/>
                </a:ext>
              </a:extLst>
            </p:cNvPr>
            <p:cNvSpPr txBox="1"/>
            <p:nvPr/>
          </p:nvSpPr>
          <p:spPr>
            <a:xfrm>
              <a:off x="6289291" y="1011461"/>
              <a:ext cx="1605456" cy="338554"/>
            </a:xfrm>
            <a:prstGeom prst="rect">
              <a:avLst/>
            </a:prstGeom>
            <a:ln>
              <a:solidFill>
                <a:srgbClr val="E37222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171450" marR="0" lvl="0" indent="-17145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GB" sz="800" kern="0" dirty="0">
                  <a:solidFill>
                    <a:srgbClr val="2B3459"/>
                  </a:solidFill>
                </a:rPr>
                <a:t>Resolves and smooths TIR cloud contamination </a:t>
              </a:r>
              <a:endParaRPr lang="en-GB" sz="800" kern="0" dirty="0">
                <a:solidFill>
                  <a:srgbClr val="2B3459"/>
                </a:solidFill>
                <a:latin typeface="+mn-lt"/>
              </a:endParaRP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8CB2B505-614C-42C5-BBE3-92CA918102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448645" y="1350015"/>
              <a:ext cx="1840646" cy="2925811"/>
            </a:xfrm>
            <a:prstGeom prst="straightConnector1">
              <a:avLst/>
            </a:prstGeom>
            <a:ln>
              <a:solidFill>
                <a:schemeClr val="accent5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E449A0FB-D21C-400E-B5EF-E056B3447E4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510816" y="1350015"/>
              <a:ext cx="4778475" cy="1462905"/>
            </a:xfrm>
            <a:prstGeom prst="straightConnector1">
              <a:avLst/>
            </a:prstGeom>
            <a:ln>
              <a:solidFill>
                <a:srgbClr val="82243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734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FA94E-57E9-451A-9CA2-3D6F24AE1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Added Value for the End-User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1DAF4EF-A869-4CDC-A720-21950F33027A}"/>
              </a:ext>
            </a:extLst>
          </p:cNvPr>
          <p:cNvGrpSpPr/>
          <p:nvPr/>
        </p:nvGrpSpPr>
        <p:grpSpPr>
          <a:xfrm>
            <a:off x="29167" y="763047"/>
            <a:ext cx="3081617" cy="3859932"/>
            <a:chOff x="29167" y="763047"/>
            <a:chExt cx="3081617" cy="385993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BC311EB-39BA-4250-9D4D-2E99C4B6B6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86" b="48659"/>
            <a:stretch/>
          </p:blipFill>
          <p:spPr>
            <a:xfrm>
              <a:off x="29167" y="1017427"/>
              <a:ext cx="3081617" cy="3562456"/>
            </a:xfrm>
            <a:prstGeom prst="rect">
              <a:avLst/>
            </a:prstGeom>
          </p:spPr>
        </p:pic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21785B0-A550-4CEC-A74F-9F30E8D3B6D9}"/>
                </a:ext>
              </a:extLst>
            </p:cNvPr>
            <p:cNvGrpSpPr/>
            <p:nvPr/>
          </p:nvGrpSpPr>
          <p:grpSpPr>
            <a:xfrm>
              <a:off x="458333" y="763047"/>
              <a:ext cx="1812708" cy="3859932"/>
              <a:chOff x="505630" y="464442"/>
              <a:chExt cx="1812708" cy="3859932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18E5BC19-FCF5-492C-BDA5-1EC6F43830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9839" t="96914" r="14175" b="1434"/>
              <a:stretch/>
            </p:blipFill>
            <p:spPr>
              <a:xfrm>
                <a:off x="505630" y="4238181"/>
                <a:ext cx="1780695" cy="86193"/>
              </a:xfrm>
              <a:prstGeom prst="rect">
                <a:avLst/>
              </a:prstGeom>
            </p:spPr>
          </p:pic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8BF67FC-9C58-492A-A5DE-75F5AF3C72BB}"/>
                  </a:ext>
                </a:extLst>
              </p:cNvPr>
              <p:cNvSpPr txBox="1"/>
              <p:nvPr/>
            </p:nvSpPr>
            <p:spPr>
              <a:xfrm>
                <a:off x="537643" y="464442"/>
                <a:ext cx="1780695" cy="261610"/>
              </a:xfrm>
              <a:prstGeom prst="rect">
                <a:avLst/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R="0" lvl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GB" sz="1100" kern="0" dirty="0">
                    <a:solidFill>
                      <a:srgbClr val="2B3459"/>
                    </a:solidFill>
                  </a:rPr>
                  <a:t>Original training data </a:t>
                </a: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EEE0BEC-083B-4DE6-BD2F-FC331DB5CCF9}"/>
              </a:ext>
            </a:extLst>
          </p:cNvPr>
          <p:cNvGrpSpPr/>
          <p:nvPr/>
        </p:nvGrpSpPr>
        <p:grpSpPr>
          <a:xfrm>
            <a:off x="2928990" y="588963"/>
            <a:ext cx="3052449" cy="4109688"/>
            <a:chOff x="2956130" y="593770"/>
            <a:chExt cx="3052449" cy="410968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1A97C6A-E303-4447-A9AE-B1113C07E3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647"/>
            <a:stretch/>
          </p:blipFill>
          <p:spPr>
            <a:xfrm>
              <a:off x="2956130" y="1054152"/>
              <a:ext cx="3052449" cy="3649306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57DBF11-4408-45B4-9DDA-591898EF8225}"/>
                </a:ext>
              </a:extLst>
            </p:cNvPr>
            <p:cNvSpPr txBox="1"/>
            <p:nvPr/>
          </p:nvSpPr>
          <p:spPr>
            <a:xfrm>
              <a:off x="3483530" y="593770"/>
              <a:ext cx="1780695" cy="430887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R="0" lvl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GB" sz="1100" kern="0" noProof="0" dirty="0">
                  <a:solidFill>
                    <a:srgbClr val="2B3459"/>
                  </a:solidFill>
                </a:rPr>
                <a:t>Downscaled and Merged data </a:t>
              </a:r>
              <a:endParaRPr kumimoji="0" lang="en-GB" sz="11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E4C2026-6D79-4E13-B0C3-A7949FEE74C2}"/>
              </a:ext>
            </a:extLst>
          </p:cNvPr>
          <p:cNvGrpSpPr/>
          <p:nvPr/>
        </p:nvGrpSpPr>
        <p:grpSpPr>
          <a:xfrm>
            <a:off x="6010607" y="663493"/>
            <a:ext cx="3062305" cy="3786915"/>
            <a:chOff x="6039774" y="610579"/>
            <a:chExt cx="3062305" cy="3786915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3139E01-0219-4676-8068-3EB5C8D81C18}"/>
                </a:ext>
              </a:extLst>
            </p:cNvPr>
            <p:cNvGrpSpPr/>
            <p:nvPr/>
          </p:nvGrpSpPr>
          <p:grpSpPr>
            <a:xfrm>
              <a:off x="6776581" y="610579"/>
              <a:ext cx="1909085" cy="3786915"/>
              <a:chOff x="6776581" y="610579"/>
              <a:chExt cx="1909085" cy="3786915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7D209D7A-6D1A-4DBA-83B8-12945D809FD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341" t="6170" r="654" b="71773"/>
              <a:stretch/>
            </p:blipFill>
            <p:spPr>
              <a:xfrm>
                <a:off x="6864319" y="3851407"/>
                <a:ext cx="1733610" cy="546087"/>
              </a:xfrm>
              <a:prstGeom prst="rect">
                <a:avLst/>
              </a:prstGeom>
            </p:spPr>
          </p:pic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896B312-4625-4D17-A507-473FB6494DDD}"/>
                  </a:ext>
                </a:extLst>
              </p:cNvPr>
              <p:cNvSpPr txBox="1"/>
              <p:nvPr/>
            </p:nvSpPr>
            <p:spPr>
              <a:xfrm>
                <a:off x="6776581" y="610579"/>
                <a:ext cx="1909085" cy="430887"/>
              </a:xfrm>
              <a:prstGeom prst="rect">
                <a:avLst/>
              </a:prstGeom>
              <a:ln/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R="0" lvl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tabLst/>
                  <a:defRPr/>
                </a:pPr>
                <a:r>
                  <a:rPr lang="en-GB" sz="1100" kern="0" dirty="0">
                    <a:solidFill>
                      <a:srgbClr val="2B3459"/>
                    </a:solidFill>
                  </a:rPr>
                  <a:t>Quantified added value of more pixel availability </a:t>
                </a:r>
                <a:endParaRPr kumimoji="0" lang="en-GB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2B3459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C8AEB0BB-C87D-4F01-BDDE-0755846D50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2" r="32854"/>
            <a:stretch/>
          </p:blipFill>
          <p:spPr>
            <a:xfrm>
              <a:off x="6039774" y="1381487"/>
              <a:ext cx="3062305" cy="22746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7054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 dirty="0">
                <a:latin typeface="Verdana" pitchFamily="34" charset="0"/>
              </a:rPr>
              <a:t>The Significance of LST</a:t>
            </a:r>
          </a:p>
        </p:txBody>
      </p:sp>
      <p:graphicFrame>
        <p:nvGraphicFramePr>
          <p:cNvPr id="4" name="TextBox 24">
            <a:extLst>
              <a:ext uri="{FF2B5EF4-FFF2-40B4-BE49-F238E27FC236}">
                <a16:creationId xmlns:a16="http://schemas.microsoft.com/office/drawing/2014/main" id="{3251D96D-B31F-4B34-B867-3C5E9E1DA4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350629"/>
              </p:ext>
            </p:extLst>
          </p:nvPr>
        </p:nvGraphicFramePr>
        <p:xfrm>
          <a:off x="4914935" y="1647265"/>
          <a:ext cx="3875993" cy="27660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6856DDE-C8F7-4A85-9059-6B6FF0CFE1B3}"/>
              </a:ext>
            </a:extLst>
          </p:cNvPr>
          <p:cNvSpPr/>
          <p:nvPr/>
        </p:nvSpPr>
        <p:spPr>
          <a:xfrm>
            <a:off x="4572000" y="1028792"/>
            <a:ext cx="3768248" cy="544606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2B3890">
                <a:lumMod val="40000"/>
                <a:lumOff val="60000"/>
              </a:srgbClr>
            </a:solidFill>
            <a:prstDash val="solid"/>
            <a:miter lim="800000"/>
          </a:ln>
          <a:effectLst/>
        </p:spPr>
        <p:txBody>
          <a:bodyPr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 Light"/>
                <a:ea typeface="+mn-ea"/>
                <a:cs typeface="Calibri Light"/>
              </a:rPr>
              <a:t>LST is defined as the skin temperature of the Earth’s surface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2B3459"/>
              </a:solidFill>
              <a:effectLst/>
              <a:uLnTx/>
              <a:uFillTx/>
              <a:latin typeface="Calibri Light"/>
              <a:ea typeface="+mn-lt"/>
              <a:cs typeface="Calibri" panose="020F050202020403020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5B662F-538C-471A-9A26-5B705A6517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3072" y="914571"/>
            <a:ext cx="4144969" cy="349877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876C2-74FC-4356-94E7-2C366571C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 of Findings </a:t>
            </a:r>
          </a:p>
        </p:txBody>
      </p:sp>
      <p:pic>
        <p:nvPicPr>
          <p:cNvPr id="4" name="Picture 3" descr="A map of the world&#10;&#10;Description automatically generated">
            <a:extLst>
              <a:ext uri="{FF2B5EF4-FFF2-40B4-BE49-F238E27FC236}">
                <a16:creationId xmlns:a16="http://schemas.microsoft.com/office/drawing/2014/main" id="{09CD91BE-4E44-41F8-8459-3194E8E639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98" t="9053" r="1087" b="5316"/>
          <a:stretch/>
        </p:blipFill>
        <p:spPr>
          <a:xfrm>
            <a:off x="151625" y="1213174"/>
            <a:ext cx="4553774" cy="2799149"/>
          </a:xfrm>
          <a:prstGeom prst="rect">
            <a:avLst/>
          </a:prstGeom>
        </p:spPr>
      </p:pic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39D0DB47-20AB-44A7-AC98-DE24A53E1C57}"/>
              </a:ext>
            </a:extLst>
          </p:cNvPr>
          <p:cNvSpPr>
            <a:spLocks noGrp="1"/>
          </p:cNvSpPr>
          <p:nvPr/>
        </p:nvSpPr>
        <p:spPr>
          <a:xfrm>
            <a:off x="4847897" y="1269871"/>
            <a:ext cx="4051738" cy="30577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000" dirty="0">
                <a:solidFill>
                  <a:srgbClr val="2B3459"/>
                </a:solidFill>
                <a:cs typeface="Calibri"/>
              </a:rPr>
              <a:t>Merged LST preserves MODIS seasonal cycle while adding PMW temporal continuity and reducing cloud-related gaps.</a:t>
            </a:r>
          </a:p>
          <a:p>
            <a:pPr>
              <a:defRPr/>
            </a:pPr>
            <a:r>
              <a:rPr lang="en-GB" sz="1000" dirty="0">
                <a:solidFill>
                  <a:srgbClr val="2B3459"/>
                </a:solidFill>
                <a:cs typeface="Calibri"/>
              </a:rPr>
              <a:t>Product provides smoother, more coherent spatial fields with fewer artefacts. </a:t>
            </a:r>
          </a:p>
          <a:p>
            <a:pPr>
              <a:defRPr/>
            </a:pPr>
            <a:r>
              <a:rPr lang="en-GB" sz="1000" dirty="0">
                <a:solidFill>
                  <a:srgbClr val="2B3459"/>
                </a:solidFill>
                <a:cs typeface="Calibri"/>
              </a:rPr>
              <a:t>Merged LST values generally fall between MODIS and AMSR single sensors, combining their complementary strengths.</a:t>
            </a:r>
          </a:p>
          <a:p>
            <a:pPr>
              <a:defRPr/>
            </a:pPr>
            <a:r>
              <a:rPr lang="en-GB" sz="1000" dirty="0">
                <a:solidFill>
                  <a:srgbClr val="2B3459"/>
                </a:solidFill>
                <a:cs typeface="Calibri"/>
              </a:rPr>
              <a:t>Evidence of annual and seasonal biases due to propagated clear-sky bias during training but validation results show strong agreement</a:t>
            </a:r>
          </a:p>
          <a:p>
            <a:pPr>
              <a:defRPr/>
            </a:pPr>
            <a:r>
              <a:rPr lang="en-GB" sz="1000" dirty="0">
                <a:solidFill>
                  <a:srgbClr val="2B3459"/>
                </a:solidFill>
                <a:cs typeface="Calibri"/>
              </a:rPr>
              <a:t>End-user benefits by harmonising complementary data and increasing pixel availability for regional climate studies </a:t>
            </a:r>
          </a:p>
          <a:p>
            <a:pPr>
              <a:defRPr/>
            </a:pPr>
            <a:r>
              <a:rPr lang="en-GB" sz="1000" dirty="0">
                <a:solidFill>
                  <a:srgbClr val="2B3459"/>
                </a:solidFill>
                <a:cs typeface="Calibri"/>
              </a:rPr>
              <a:t>The first clear-sky product for the USA and Europe with scope to expand to the first global product </a:t>
            </a:r>
          </a:p>
        </p:txBody>
      </p:sp>
    </p:spTree>
    <p:extLst>
      <p:ext uri="{BB962C8B-B14F-4D97-AF65-F5344CB8AC3E}">
        <p14:creationId xmlns:p14="http://schemas.microsoft.com/office/powerpoint/2010/main" val="42840838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432777" y="1921040"/>
            <a:ext cx="30119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>
              <a:defRPr/>
            </a:pPr>
            <a:r>
              <a:rPr lang="en-GB" sz="3600" b="1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Thank You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2463495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sz="1800" dirty="0">
                <a:solidFill>
                  <a:schemeClr val="bg1"/>
                </a:solidFill>
              </a:rPr>
              <a:t>Dr Abigail Waring   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615950" y="3262313"/>
            <a:ext cx="2463495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800" dirty="0">
                <a:solidFill>
                  <a:schemeClr val="bg1"/>
                </a:solidFill>
              </a:rPr>
              <a:t>U.Leicester &amp; NCEO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FDC4E6-C183-408A-AB68-62AF6AC07D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800347"/>
            <a:ext cx="4373214" cy="224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941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7C2A7-6B00-486A-B750-025970D352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Clear-Sky Bias Problem</a:t>
            </a:r>
          </a:p>
        </p:txBody>
      </p:sp>
      <p:pic>
        <p:nvPicPr>
          <p:cNvPr id="4" name="Picture 3" descr="A map of united kingdom with different colors&#10;&#10;Description automatically generated">
            <a:extLst>
              <a:ext uri="{FF2B5EF4-FFF2-40B4-BE49-F238E27FC236}">
                <a16:creationId xmlns:a16="http://schemas.microsoft.com/office/drawing/2014/main" id="{41F5E6D0-5F2E-4A2B-893B-7195F5C84F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312" t="2192" r="27217" b="822"/>
          <a:stretch/>
        </p:blipFill>
        <p:spPr>
          <a:xfrm>
            <a:off x="409770" y="932169"/>
            <a:ext cx="3159569" cy="3534575"/>
          </a:xfrm>
          <a:prstGeom prst="rect">
            <a:avLst/>
          </a:prstGeom>
        </p:spPr>
      </p:pic>
      <p:sp>
        <p:nvSpPr>
          <p:cNvPr id="5" name="Content Placeholder 8">
            <a:extLst>
              <a:ext uri="{FF2B5EF4-FFF2-40B4-BE49-F238E27FC236}">
                <a16:creationId xmlns:a16="http://schemas.microsoft.com/office/drawing/2014/main" id="{2AED14A6-79B2-4CE1-BD08-2317C422206A}"/>
              </a:ext>
            </a:extLst>
          </p:cNvPr>
          <p:cNvSpPr>
            <a:spLocks noGrp="1"/>
          </p:cNvSpPr>
          <p:nvPr/>
        </p:nvSpPr>
        <p:spPr>
          <a:xfrm>
            <a:off x="3994938" y="862391"/>
            <a:ext cx="4739292" cy="35876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600" i="1" dirty="0">
                <a:solidFill>
                  <a:srgbClr val="2B3459"/>
                </a:solidFill>
                <a:latin typeface="Calibri" panose="020F0502020204030204"/>
                <a:cs typeface="Calibri"/>
              </a:rPr>
              <a:t>Benefits of thermal infrared LST data:</a:t>
            </a:r>
          </a:p>
          <a:p>
            <a:pPr>
              <a:defRPr/>
            </a:pPr>
            <a:r>
              <a:rPr kumimoji="0" lang="en-GB" sz="1600" b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High-resolution </a:t>
            </a:r>
          </a:p>
          <a:p>
            <a:pPr>
              <a:defRPr/>
            </a:pPr>
            <a:r>
              <a:rPr lang="en-GB" sz="16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L</a:t>
            </a:r>
            <a:r>
              <a:rPr kumimoji="0" lang="en-GB" sz="1600" b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ow uncertainties </a:t>
            </a:r>
          </a:p>
          <a:p>
            <a:pPr marL="0" indent="0">
              <a:buNone/>
              <a:defRPr/>
            </a:pPr>
            <a:endParaRPr kumimoji="0" lang="en-GB" sz="1600" b="0" u="none" strike="noStrike" kern="1200" cap="none" spc="0" normalizeH="0" baseline="0" noProof="0" dirty="0">
              <a:ln>
                <a:noFill/>
              </a:ln>
              <a:solidFill>
                <a:srgbClr val="2B3459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1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The problem: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Infrared signal is blocked by clouds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2B345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Huge data gaps means our weather &amp; climate trends are only indicative of a clear sky 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2B3459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1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Why is this important?: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Lack of data == higher uncertainty of the Earth's total energy budget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2B3459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1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What now?: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/>
              </a:rPr>
              <a:t>We build a clear-sky LST dataset that merges TIR LST with complimentary passive microwave LST</a:t>
            </a:r>
          </a:p>
        </p:txBody>
      </p:sp>
    </p:spTree>
    <p:extLst>
      <p:ext uri="{BB962C8B-B14F-4D97-AF65-F5344CB8AC3E}">
        <p14:creationId xmlns:p14="http://schemas.microsoft.com/office/powerpoint/2010/main" val="3877203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282A3-D917-4191-8824-7CBEB9BFB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LST Data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84201B-D787-46C8-922B-087581AF83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073" b="569"/>
          <a:stretch/>
        </p:blipFill>
        <p:spPr>
          <a:xfrm>
            <a:off x="0" y="1395420"/>
            <a:ext cx="6319487" cy="260951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283D2E-7987-44B6-B7B4-02DEAE7375D4}"/>
              </a:ext>
            </a:extLst>
          </p:cNvPr>
          <p:cNvSpPr txBox="1"/>
          <p:nvPr/>
        </p:nvSpPr>
        <p:spPr>
          <a:xfrm>
            <a:off x="6501508" y="1315180"/>
            <a:ext cx="2323515" cy="138499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kern="0" dirty="0">
                <a:solidFill>
                  <a:srgbClr val="2B3459"/>
                </a:solidFill>
                <a:latin typeface="Calibri" panose="020F0502020204030204"/>
              </a:rPr>
              <a:t>Data: 2003-2021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kern="0" dirty="0">
                <a:solidFill>
                  <a:srgbClr val="2B3459"/>
                </a:solidFill>
                <a:latin typeface="Calibri" panose="020F0502020204030204"/>
              </a:rPr>
              <a:t>NASA’s Aqua satellite 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2B3459"/>
                </a:solidFill>
                <a:effectLst/>
                <a:uLnTx/>
                <a:uFillTx/>
                <a:latin typeface="Calibri" panose="020F0502020204030204"/>
                <a:ea typeface="+mn-ea"/>
              </a:rPr>
              <a:t>MODIS TIR 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GB" sz="1400" kern="0" dirty="0">
                <a:solidFill>
                  <a:srgbClr val="2B3459"/>
                </a:solidFill>
                <a:latin typeface="Calibri" panose="020F0502020204030204"/>
              </a:rPr>
              <a:t>AMSR-E PMW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GB" sz="1400" kern="0" dirty="0">
                <a:solidFill>
                  <a:srgbClr val="2B3459"/>
                </a:solidFill>
                <a:latin typeface="Calibri" panose="020F0502020204030204"/>
              </a:rPr>
              <a:t>GCOM-W Satellite</a:t>
            </a:r>
          </a:p>
          <a:p>
            <a:pPr marL="628650" lvl="1" indent="-171450">
              <a:buFont typeface="Arial" panose="020B0604020202020204" pitchFamily="34" charset="0"/>
              <a:buChar char="•"/>
              <a:defRPr/>
            </a:pPr>
            <a:r>
              <a:rPr lang="en-GB" sz="1400" kern="0" dirty="0">
                <a:solidFill>
                  <a:srgbClr val="2B3459"/>
                </a:solidFill>
                <a:latin typeface="Calibri" panose="020F0502020204030204"/>
              </a:rPr>
              <a:t>AMSR2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4F4ABD-0F86-4A96-9FED-71601DEC3AD8}"/>
              </a:ext>
            </a:extLst>
          </p:cNvPr>
          <p:cNvSpPr txBox="1"/>
          <p:nvPr/>
        </p:nvSpPr>
        <p:spPr>
          <a:xfrm>
            <a:off x="6501508" y="2841616"/>
            <a:ext cx="2323515" cy="116955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kern="0" dirty="0">
                <a:solidFill>
                  <a:srgbClr val="2B3459"/>
                </a:solidFill>
                <a:latin typeface="Calibri" panose="020F0502020204030204"/>
              </a:rPr>
              <a:t>TIR is clear-sky as highly affected by all cloud cover </a:t>
            </a: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1400" kern="0" dirty="0">
                <a:solidFill>
                  <a:srgbClr val="2B3459"/>
                </a:solidFill>
                <a:latin typeface="Calibri" panose="020F0502020204030204"/>
              </a:rPr>
              <a:t>PMW is considered all-sky as only affected by deep convective clouds</a:t>
            </a:r>
          </a:p>
        </p:txBody>
      </p:sp>
    </p:spTree>
    <p:extLst>
      <p:ext uri="{BB962C8B-B14F-4D97-AF65-F5344CB8AC3E}">
        <p14:creationId xmlns:p14="http://schemas.microsoft.com/office/powerpoint/2010/main" val="1929799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C1ED7E32-AC8F-4814-AF67-19EAC84C98CB}"/>
              </a:ext>
            </a:extLst>
          </p:cNvPr>
          <p:cNvSpPr txBox="1">
            <a:spLocks/>
          </p:cNvSpPr>
          <p:nvPr/>
        </p:nvSpPr>
        <p:spPr>
          <a:xfrm>
            <a:off x="812800" y="2060486"/>
            <a:ext cx="7518400" cy="102252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GB" sz="3200" dirty="0">
                <a:cs typeface="Calibri"/>
              </a:rPr>
              <a:t>Machine Learning to Downscale </a:t>
            </a:r>
          </a:p>
          <a:p>
            <a:pPr algn="ctr"/>
            <a:r>
              <a:rPr lang="en-GB" sz="3200" dirty="0">
                <a:cs typeface="Calibri"/>
              </a:rPr>
              <a:t>Microwave Surface Temperatures</a:t>
            </a:r>
          </a:p>
        </p:txBody>
      </p:sp>
    </p:spTree>
    <p:extLst>
      <p:ext uri="{BB962C8B-B14F-4D97-AF65-F5344CB8AC3E}">
        <p14:creationId xmlns:p14="http://schemas.microsoft.com/office/powerpoint/2010/main" val="3252557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8DB56-548F-4A6B-803D-5754C334C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Main Aims </a:t>
            </a:r>
          </a:p>
        </p:txBody>
      </p:sp>
      <p:sp>
        <p:nvSpPr>
          <p:cNvPr id="4" name="Content Placeholder 8">
            <a:extLst>
              <a:ext uri="{FF2B5EF4-FFF2-40B4-BE49-F238E27FC236}">
                <a16:creationId xmlns:a16="http://schemas.microsoft.com/office/drawing/2014/main" id="{6FD52F7E-01EF-4592-9926-B955F9B9478C}"/>
              </a:ext>
            </a:extLst>
          </p:cNvPr>
          <p:cNvSpPr>
            <a:spLocks noGrp="1"/>
          </p:cNvSpPr>
          <p:nvPr/>
        </p:nvSpPr>
        <p:spPr>
          <a:xfrm>
            <a:off x="508903" y="1995185"/>
            <a:ext cx="3453497" cy="1153128"/>
          </a:xfrm>
          <a:prstGeom prst="rect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600" i="1" dirty="0">
                <a:solidFill>
                  <a:srgbClr val="2B3459"/>
                </a:solidFill>
                <a:latin typeface="Calibri" panose="020F0502020204030204"/>
                <a:cs typeface="Calibri"/>
              </a:rPr>
              <a:t>Aim: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6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To develop and evaluate a clear-sky LST product that combines the all-weather capability of PMW sensors with the high spatial resolution of TIR sensors.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2CE1A8-E5D5-448D-BB9A-87B91FA9F7CE}"/>
              </a:ext>
            </a:extLst>
          </p:cNvPr>
          <p:cNvSpPr txBox="1"/>
          <p:nvPr/>
        </p:nvSpPr>
        <p:spPr>
          <a:xfrm>
            <a:off x="5181599" y="1396555"/>
            <a:ext cx="3651972" cy="23503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400" i="1" dirty="0">
                <a:solidFill>
                  <a:srgbClr val="2B3459"/>
                </a:solidFill>
                <a:latin typeface="Calibri" panose="020F0502020204030204"/>
                <a:cs typeface="Calibri"/>
              </a:rPr>
              <a:t>The merged product is expected to: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4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1. Integrate complementary LST datasets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4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2. Mitigate cloud-related data gaps that limit the usability of TIR-based LST products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4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3. Enhance the spatial resolution of MW-derived LSTs for finer-scale analysis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400" dirty="0">
                <a:solidFill>
                  <a:srgbClr val="2B3459"/>
                </a:solidFill>
                <a:latin typeface="Calibri" panose="020F0502020204030204"/>
                <a:cs typeface="Calibri"/>
              </a:rPr>
              <a:t>5. Produce a dataset with the potential to add value to the end-user for climate research and services.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00C30DB-D1BE-441F-9A09-2E665FE92DD0}"/>
              </a:ext>
            </a:extLst>
          </p:cNvPr>
          <p:cNvSpPr/>
          <p:nvPr/>
        </p:nvSpPr>
        <p:spPr>
          <a:xfrm>
            <a:off x="4299468" y="2430493"/>
            <a:ext cx="545063" cy="28250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514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162C3-AA40-4158-85DE-761254A528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Regression U-Net for Downscaling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C921BF-74AE-466A-AA42-53D69F3010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83"/>
          <a:stretch/>
        </p:blipFill>
        <p:spPr>
          <a:xfrm>
            <a:off x="1" y="1061077"/>
            <a:ext cx="5068332" cy="30643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774525-93D5-4B0B-9F54-655F4143C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0075" y="789993"/>
            <a:ext cx="3699224" cy="1511173"/>
          </a:xfrm>
          <a:prstGeom prst="rect">
            <a:avLst/>
          </a:prstGeom>
        </p:spPr>
      </p:pic>
      <p:sp>
        <p:nvSpPr>
          <p:cNvPr id="6" name="Content Placeholder 8">
            <a:extLst>
              <a:ext uri="{FF2B5EF4-FFF2-40B4-BE49-F238E27FC236}">
                <a16:creationId xmlns:a16="http://schemas.microsoft.com/office/drawing/2014/main" id="{7365D8B7-1DB9-4AD5-B593-397D80D5E469}"/>
              </a:ext>
            </a:extLst>
          </p:cNvPr>
          <p:cNvSpPr>
            <a:spLocks noGrp="1"/>
          </p:cNvSpPr>
          <p:nvPr/>
        </p:nvSpPr>
        <p:spPr>
          <a:xfrm>
            <a:off x="4477406" y="2404295"/>
            <a:ext cx="4487323" cy="21932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 b="1" dirty="0"/>
              <a:t>U-Net Architecture</a:t>
            </a:r>
          </a:p>
          <a:p>
            <a:r>
              <a:rPr lang="en-GB" sz="800" dirty="0"/>
              <a:t>Encoder learns spatial patterns from TIR reference data while extracting information from coarse PMW inputs through </a:t>
            </a:r>
            <a:r>
              <a:rPr lang="en-GB" sz="800" dirty="0" err="1"/>
              <a:t>downsampling</a:t>
            </a:r>
            <a:r>
              <a:rPr lang="en-GB" sz="800" dirty="0"/>
              <a:t> </a:t>
            </a:r>
          </a:p>
          <a:p>
            <a:r>
              <a:rPr lang="en-GB" sz="800" dirty="0"/>
              <a:t>Decoder reconstructs PMW towards TIR-like spatial detail using </a:t>
            </a:r>
            <a:r>
              <a:rPr lang="en-GB" sz="800" dirty="0" err="1"/>
              <a:t>upsampling</a:t>
            </a:r>
            <a:r>
              <a:rPr lang="en-GB" sz="800" dirty="0"/>
              <a:t> </a:t>
            </a:r>
          </a:p>
          <a:p>
            <a:r>
              <a:rPr lang="en-GB" sz="800" dirty="0"/>
              <a:t>Final three-layer refinement head improves spatial coherence and reduces reconstruction artefacts before LST prediction </a:t>
            </a:r>
          </a:p>
          <a:p>
            <a:r>
              <a:rPr lang="en-GB" sz="800" b="1" dirty="0"/>
              <a:t>Novelty</a:t>
            </a:r>
          </a:p>
          <a:p>
            <a:r>
              <a:rPr lang="en-GB" sz="800" dirty="0"/>
              <a:t>First application of U-Net for LST regression/downscaling </a:t>
            </a:r>
          </a:p>
          <a:p>
            <a:r>
              <a:rPr lang="en-GB" sz="800" dirty="0"/>
              <a:t>Architecture specifically calibrated and optimised for PMW downscaling </a:t>
            </a:r>
          </a:p>
          <a:p>
            <a:r>
              <a:rPr lang="en-GB" sz="800" dirty="0"/>
              <a:t>Upscaling and refinement separated through an additional output-head refinement stage before final prediction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CCB5E4-02F1-4782-B27A-307E64BE9C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6619" b="76394"/>
          <a:stretch/>
        </p:blipFill>
        <p:spPr>
          <a:xfrm>
            <a:off x="0" y="3407689"/>
            <a:ext cx="1389321" cy="118078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7CFD128-B984-4CBA-BC18-3D6E0CEE9FC4}"/>
              </a:ext>
            </a:extLst>
          </p:cNvPr>
          <p:cNvGrpSpPr/>
          <p:nvPr/>
        </p:nvGrpSpPr>
        <p:grpSpPr>
          <a:xfrm>
            <a:off x="4704908" y="1003869"/>
            <a:ext cx="675167" cy="1002007"/>
            <a:chOff x="5276850" y="4222750"/>
            <a:chExt cx="1342527" cy="28575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0D05B3C-C18F-4E37-8ECC-84C009C01EB4}"/>
                </a:ext>
              </a:extLst>
            </p:cNvPr>
            <p:cNvSpPr/>
            <p:nvPr/>
          </p:nvSpPr>
          <p:spPr>
            <a:xfrm>
              <a:off x="5276850" y="4222750"/>
              <a:ext cx="241300" cy="285750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96A40FBA-01C7-453F-BD54-D5B667142EA3}"/>
                </a:ext>
              </a:extLst>
            </p:cNvPr>
            <p:cNvCxnSpPr/>
            <p:nvPr/>
          </p:nvCxnSpPr>
          <p:spPr>
            <a:xfrm>
              <a:off x="5572624" y="4387850"/>
              <a:ext cx="1046753" cy="0"/>
            </a:xfrm>
            <a:prstGeom prst="straightConnector1">
              <a:avLst/>
            </a:prstGeom>
            <a:ln w="12700">
              <a:solidFill>
                <a:srgbClr val="C00000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2AA95311-8BAD-458E-B64C-C3C5E6A8A32E}"/>
              </a:ext>
            </a:extLst>
          </p:cNvPr>
          <p:cNvSpPr txBox="1"/>
          <p:nvPr/>
        </p:nvSpPr>
        <p:spPr>
          <a:xfrm>
            <a:off x="29260" y="722523"/>
            <a:ext cx="12041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</a:rPr>
              <a:t>ENCODER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8138E4-680A-4873-A292-8A57F238CC46}"/>
              </a:ext>
            </a:extLst>
          </p:cNvPr>
          <p:cNvSpPr txBox="1"/>
          <p:nvPr/>
        </p:nvSpPr>
        <p:spPr>
          <a:xfrm>
            <a:off x="3967507" y="722523"/>
            <a:ext cx="12089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</a:rPr>
              <a:t>DECODER</a:t>
            </a:r>
          </a:p>
        </p:txBody>
      </p:sp>
    </p:spTree>
    <p:extLst>
      <p:ext uri="{BB962C8B-B14F-4D97-AF65-F5344CB8AC3E}">
        <p14:creationId xmlns:p14="http://schemas.microsoft.com/office/powerpoint/2010/main" val="180132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extBox 237">
            <a:extLst>
              <a:ext uri="{FF2B5EF4-FFF2-40B4-BE49-F238E27FC236}">
                <a16:creationId xmlns:a16="http://schemas.microsoft.com/office/drawing/2014/main" id="{3EF44019-018C-FB8D-C190-64D63ECB0399}"/>
              </a:ext>
            </a:extLst>
          </p:cNvPr>
          <p:cNvSpPr txBox="1"/>
          <p:nvPr/>
        </p:nvSpPr>
        <p:spPr>
          <a:xfrm>
            <a:off x="221434" y="1297237"/>
            <a:ext cx="4408304" cy="308040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257175" indent="-171450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FontTx/>
              <a:buAutoNum type="arabicPeriod"/>
              <a:defRPr/>
            </a:pPr>
            <a:r>
              <a:rPr lang="en-US" sz="1000" b="1" dirty="0">
                <a:solidFill>
                  <a:srgbClr val="2B3459"/>
                </a:solidFill>
                <a:latin typeface="+mn-lt"/>
                <a:ea typeface="+mn-ea"/>
              </a:rPr>
              <a:t>Convolutional layer</a:t>
            </a:r>
            <a:endParaRPr lang="en-US" sz="1000" b="1" dirty="0">
              <a:solidFill>
                <a:srgbClr val="2B3459"/>
              </a:solidFill>
              <a:latin typeface="+mn-lt"/>
              <a:ea typeface="+mn-ea"/>
              <a:cs typeface="Calibri"/>
            </a:endParaRPr>
          </a:p>
          <a:p>
            <a:pPr marL="557213" lvl="1" indent="-171450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rgbClr val="2B3459"/>
                </a:solidFill>
                <a:latin typeface="+mn-lt"/>
                <a:ea typeface="+mn-ea"/>
              </a:rPr>
              <a:t>Core building block of the CNN </a:t>
            </a:r>
            <a:endParaRPr lang="en-US" sz="1000" dirty="0">
              <a:solidFill>
                <a:srgbClr val="2B3459"/>
              </a:solidFill>
              <a:latin typeface="+mn-lt"/>
              <a:ea typeface="+mn-ea"/>
              <a:cs typeface="Calibri"/>
            </a:endParaRPr>
          </a:p>
          <a:p>
            <a:pPr marL="557213" lvl="1" indent="-171450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rgbClr val="2B3459"/>
                </a:solidFill>
                <a:latin typeface="+mn-lt"/>
                <a:ea typeface="+mn-ea"/>
              </a:rPr>
              <a:t>Performs feature extraction from input data using kernels</a:t>
            </a:r>
            <a:endParaRPr lang="en-US" sz="1000" dirty="0">
              <a:solidFill>
                <a:srgbClr val="2B3459"/>
              </a:solidFill>
              <a:latin typeface="+mn-lt"/>
              <a:ea typeface="+mn-ea"/>
              <a:cs typeface="Calibri"/>
            </a:endParaRPr>
          </a:p>
          <a:p>
            <a:pPr marL="557213" lvl="1" indent="-171450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rgbClr val="2B3459"/>
                </a:solidFill>
                <a:latin typeface="+mn-lt"/>
                <a:ea typeface="+mn-ea"/>
              </a:rPr>
              <a:t>Kernels are small matrices designed to detect specific patterns or features as feature maps</a:t>
            </a:r>
            <a:endParaRPr lang="en-US" sz="1000" dirty="0">
              <a:solidFill>
                <a:srgbClr val="2B3459"/>
              </a:solidFill>
              <a:latin typeface="+mn-lt"/>
              <a:ea typeface="+mn-ea"/>
              <a:cs typeface="Calibri"/>
            </a:endParaRPr>
          </a:p>
          <a:p>
            <a:pPr marL="257175" indent="-171450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FontTx/>
              <a:buAutoNum type="arabicPeriod"/>
              <a:defRPr/>
            </a:pPr>
            <a:r>
              <a:rPr lang="en-US" sz="1000" b="1" dirty="0">
                <a:solidFill>
                  <a:srgbClr val="2B3459"/>
                </a:solidFill>
                <a:latin typeface="+mn-lt"/>
                <a:ea typeface="+mn-ea"/>
              </a:rPr>
              <a:t>Pooling layer</a:t>
            </a:r>
            <a:endParaRPr lang="en-US" sz="1000" b="1" dirty="0">
              <a:solidFill>
                <a:srgbClr val="2B3459"/>
              </a:solidFill>
              <a:latin typeface="+mn-lt"/>
              <a:ea typeface="+mn-ea"/>
              <a:cs typeface="Calibri"/>
            </a:endParaRPr>
          </a:p>
          <a:p>
            <a:pPr marL="600075" lvl="1" indent="-171450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rgbClr val="2B3459"/>
                </a:solidFill>
                <a:latin typeface="+mn-lt"/>
                <a:ea typeface="+mn-ea"/>
              </a:rPr>
              <a:t>Used to reduce spatial dimensions of the feature maps </a:t>
            </a:r>
          </a:p>
          <a:p>
            <a:pPr marL="600075" lvl="1" indent="-171450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rgbClr val="2B3459"/>
                </a:solidFill>
                <a:latin typeface="+mn-lt"/>
                <a:ea typeface="+mn-ea"/>
              </a:rPr>
              <a:t>Pooling averages and helps to reduce computational complexity </a:t>
            </a:r>
            <a:endParaRPr lang="en-US" sz="1000" dirty="0">
              <a:solidFill>
                <a:srgbClr val="2B3459"/>
              </a:solidFill>
              <a:latin typeface="+mn-lt"/>
              <a:ea typeface="+mn-ea"/>
              <a:cs typeface="Calibri"/>
            </a:endParaRPr>
          </a:p>
          <a:p>
            <a:pPr marL="257175" indent="-171450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FontTx/>
              <a:buAutoNum type="arabicPeriod"/>
              <a:defRPr/>
            </a:pPr>
            <a:r>
              <a:rPr lang="en-US" sz="1000" b="1" dirty="0">
                <a:solidFill>
                  <a:srgbClr val="2B3459"/>
                </a:solidFill>
                <a:latin typeface="+mn-lt"/>
                <a:ea typeface="+mn-ea"/>
              </a:rPr>
              <a:t>Refinement and Backpropagation</a:t>
            </a:r>
          </a:p>
          <a:p>
            <a:pPr marL="600075" lvl="1" indent="-171450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rgbClr val="2B3459"/>
                </a:solidFill>
                <a:latin typeface="+mn-lt"/>
                <a:ea typeface="+mn-ea"/>
              </a:rPr>
              <a:t>Predicted </a:t>
            </a:r>
            <a:r>
              <a:rPr lang="en-US" sz="1000" dirty="0" err="1">
                <a:solidFill>
                  <a:srgbClr val="2B3459"/>
                </a:solidFill>
                <a:latin typeface="+mn-lt"/>
                <a:ea typeface="+mn-ea"/>
              </a:rPr>
              <a:t>upsampled</a:t>
            </a:r>
            <a:r>
              <a:rPr lang="en-US" sz="1000" dirty="0">
                <a:solidFill>
                  <a:srgbClr val="2B3459"/>
                </a:solidFill>
                <a:latin typeface="+mn-lt"/>
                <a:ea typeface="+mn-ea"/>
              </a:rPr>
              <a:t> PMW LST is compared with the reference TIR LST, and backpropagation updates the network to minimise prediction error </a:t>
            </a:r>
          </a:p>
          <a:p>
            <a:pPr marL="600075" lvl="1" indent="-171450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Char char="•"/>
              <a:defRPr/>
            </a:pPr>
            <a:r>
              <a:rPr lang="en-US" sz="1000" dirty="0">
                <a:solidFill>
                  <a:srgbClr val="2B3459"/>
                </a:solidFill>
                <a:latin typeface="+mn-lt"/>
                <a:ea typeface="+mn-ea"/>
              </a:rPr>
              <a:t>This continues over epochs under the model converges</a:t>
            </a:r>
          </a:p>
        </p:txBody>
      </p:sp>
      <p:pic>
        <p:nvPicPr>
          <p:cNvPr id="106" name="Picture 105" descr="A white cube with blue squares&#10;&#10;Description automatically generated">
            <a:extLst>
              <a:ext uri="{FF2B5EF4-FFF2-40B4-BE49-F238E27FC236}">
                <a16:creationId xmlns:a16="http://schemas.microsoft.com/office/drawing/2014/main" id="{845A93D2-AF25-62D1-E521-1A4DA00B6A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3952" y="1604498"/>
            <a:ext cx="4002796" cy="2912630"/>
          </a:xfrm>
          <a:prstGeom prst="rect">
            <a:avLst/>
          </a:prstGeom>
        </p:spPr>
      </p:pic>
      <p:pic>
        <p:nvPicPr>
          <p:cNvPr id="110" name="Picture 109">
            <a:extLst>
              <a:ext uri="{FF2B5EF4-FFF2-40B4-BE49-F238E27FC236}">
                <a16:creationId xmlns:a16="http://schemas.microsoft.com/office/drawing/2014/main" id="{43DB7D82-18EC-63E7-7D70-3A53A93AA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228" y="1851394"/>
            <a:ext cx="4240718" cy="208614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62EC433-62C4-AE53-8EB7-A02FA1869867}"/>
              </a:ext>
            </a:extLst>
          </p:cNvPr>
          <p:cNvSpPr txBox="1"/>
          <p:nvPr/>
        </p:nvSpPr>
        <p:spPr>
          <a:xfrm>
            <a:off x="5822156" y="1604805"/>
            <a:ext cx="1693069" cy="2308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57175" indent="-257175" defTabSz="6858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050" b="1" dirty="0">
                <a:solidFill>
                  <a:srgbClr val="2B3459"/>
                </a:solidFill>
                <a:latin typeface="Calibri" panose="020F0502020204030204"/>
                <a:ea typeface="+mn-ea"/>
                <a:cs typeface="Calibri"/>
              </a:rPr>
              <a:t>Convolutional layer </a:t>
            </a:r>
            <a:endParaRPr lang="en-US" sz="1350" dirty="0">
              <a:solidFill>
                <a:srgbClr val="2B3459"/>
              </a:solidFill>
              <a:latin typeface="Calibri" panose="020F0502020204030204"/>
              <a:ea typeface="+mn-ea"/>
              <a:cs typeface="Calibri" panose="020F050202020403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FC490A-A1FF-1209-C4E9-702B63D1E123}"/>
              </a:ext>
            </a:extLst>
          </p:cNvPr>
          <p:cNvSpPr txBox="1"/>
          <p:nvPr/>
        </p:nvSpPr>
        <p:spPr>
          <a:xfrm>
            <a:off x="5822156" y="1606322"/>
            <a:ext cx="1693069" cy="2308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2B3459"/>
                </a:solidFill>
                <a:latin typeface="Calibri" panose="020F0502020204030204"/>
                <a:ea typeface="+mn-ea"/>
                <a:cs typeface="Calibri"/>
              </a:rPr>
              <a:t>2. Pooling layer </a:t>
            </a:r>
            <a:endParaRPr lang="en-US" sz="1350" dirty="0">
              <a:solidFill>
                <a:srgbClr val="2B3459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CAFE94-0F6C-66CE-40C2-898F7ED7A72C}"/>
              </a:ext>
            </a:extLst>
          </p:cNvPr>
          <p:cNvSpPr txBox="1"/>
          <p:nvPr/>
        </p:nvSpPr>
        <p:spPr>
          <a:xfrm>
            <a:off x="5822155" y="1620528"/>
            <a:ext cx="1693069" cy="2308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>
                <a:solidFill>
                  <a:srgbClr val="2B3459"/>
                </a:solidFill>
                <a:latin typeface="Calibri" panose="020F0502020204030204"/>
                <a:ea typeface="+mn-ea"/>
                <a:cs typeface="Calibri"/>
              </a:rPr>
              <a:t>3. Back Propagation </a:t>
            </a:r>
            <a:endParaRPr lang="en-US" sz="1350" dirty="0">
              <a:solidFill>
                <a:srgbClr val="2B3459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70FA46-8439-40A5-8132-D4129264C87E}"/>
              </a:ext>
            </a:extLst>
          </p:cNvPr>
          <p:cNvSpPr txBox="1"/>
          <p:nvPr/>
        </p:nvSpPr>
        <p:spPr>
          <a:xfrm>
            <a:off x="5871718" y="4158614"/>
            <a:ext cx="3109244" cy="279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 defTabSz="685800" fontAlgn="auto">
              <a:lnSpc>
                <a:spcPct val="90000"/>
              </a:lnSpc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350" dirty="0">
                <a:solidFill>
                  <a:srgbClr val="2B3459"/>
                </a:solidFill>
                <a:latin typeface="Calibri" panose="020F0502020204030204"/>
                <a:ea typeface="+mn-ea"/>
                <a:cs typeface="Calibri"/>
              </a:rPr>
              <a:t>U-Net autoencoder-decoder CNN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0660FE1-0484-451D-BC78-980B6BDE8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700" y="158750"/>
            <a:ext cx="6956425" cy="430213"/>
          </a:xfrm>
        </p:spPr>
        <p:txBody>
          <a:bodyPr/>
          <a:lstStyle/>
          <a:p>
            <a:r>
              <a:rPr lang="en-GB" dirty="0"/>
              <a:t>How Does A U-Net Learn?</a:t>
            </a:r>
          </a:p>
        </p:txBody>
      </p:sp>
      <p:pic>
        <p:nvPicPr>
          <p:cNvPr id="239" name="Picture 238">
            <a:extLst>
              <a:ext uri="{FF2B5EF4-FFF2-40B4-BE49-F238E27FC236}">
                <a16:creationId xmlns:a16="http://schemas.microsoft.com/office/drawing/2014/main" id="{A21BAB4F-2BC7-5DFB-3771-57D8DE890E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00563" y="1835330"/>
            <a:ext cx="4340048" cy="238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31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D81D2-EC64-4692-9E4E-CF3CF0599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Training vs Prediction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CD8E75-D142-43E3-AD24-B6D4990EBFF7}"/>
              </a:ext>
            </a:extLst>
          </p:cNvPr>
          <p:cNvSpPr txBox="1"/>
          <p:nvPr/>
        </p:nvSpPr>
        <p:spPr>
          <a:xfrm>
            <a:off x="106581" y="1417584"/>
            <a:ext cx="4146331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chemeClr val="tx1"/>
                </a:solidFill>
              </a:rPr>
              <a:t>Training: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One model per day and night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Set U-Net optimisation parameters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200" dirty="0" err="1"/>
              <a:t>NaN</a:t>
            </a:r>
            <a:r>
              <a:rPr lang="en-GB" sz="1200" dirty="0"/>
              <a:t> thresholds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200" dirty="0"/>
              <a:t>Learning rate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200" dirty="0"/>
              <a:t>Training patience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200" dirty="0"/>
              <a:t>Augmentation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Create matching TIR &amp; PMW tiles of the ROI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Feed the tiles into the U-Net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200" dirty="0"/>
              <a:t>Used data from 2003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200" dirty="0"/>
              <a:t>Split 70% training, 30% validation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/>
              <a:t>Model trains until convergence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3A2A869-E976-4ADE-AE4B-E5F51EB0DD0F}"/>
              </a:ext>
            </a:extLst>
          </p:cNvPr>
          <p:cNvGrpSpPr/>
          <p:nvPr/>
        </p:nvGrpSpPr>
        <p:grpSpPr>
          <a:xfrm>
            <a:off x="4299468" y="1786916"/>
            <a:ext cx="4737951" cy="1569660"/>
            <a:chOff x="4299468" y="1786916"/>
            <a:chExt cx="4737951" cy="156966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0D859B9-B4D0-4265-8684-D7226916D111}"/>
                </a:ext>
              </a:extLst>
            </p:cNvPr>
            <p:cNvSpPr txBox="1"/>
            <p:nvPr/>
          </p:nvSpPr>
          <p:spPr>
            <a:xfrm>
              <a:off x="4891088" y="1786916"/>
              <a:ext cx="4146331" cy="1569660"/>
            </a:xfrm>
            <a:prstGeom prst="rect">
              <a:avLst/>
            </a:prstGeom>
            <a:ln>
              <a:solidFill>
                <a:srgbClr val="00338D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GB" sz="1200" b="1" dirty="0">
                  <a:solidFill>
                    <a:schemeClr val="tx1"/>
                  </a:solidFill>
                </a:rPr>
                <a:t>Prediction: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</a:rPr>
                <a:t>Load the trained model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</a:rPr>
                <a:t>Input all PMW pixels that weren’t used to train 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</a:rPr>
                <a:t>2004-2021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</a:rPr>
                <a:t>Post-processing steps</a:t>
              </a:r>
            </a:p>
            <a:p>
              <a:pPr marL="742950" lvl="1" indent="-2857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</a:rPr>
                <a:t>Applying cloud and land mask to remove unwanted pixels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200" dirty="0">
                  <a:solidFill>
                    <a:schemeClr val="tx1"/>
                  </a:solidFill>
                </a:rPr>
                <a:t>Send each pixel for merge selection</a:t>
              </a:r>
            </a:p>
          </p:txBody>
        </p:sp>
        <p:sp>
          <p:nvSpPr>
            <p:cNvPr id="8" name="Arrow: Right 7">
              <a:extLst>
                <a:ext uri="{FF2B5EF4-FFF2-40B4-BE49-F238E27FC236}">
                  <a16:creationId xmlns:a16="http://schemas.microsoft.com/office/drawing/2014/main" id="{D1856097-830D-4F0B-92C0-7A95ECB2FCC7}"/>
                </a:ext>
              </a:extLst>
            </p:cNvPr>
            <p:cNvSpPr/>
            <p:nvPr/>
          </p:nvSpPr>
          <p:spPr>
            <a:xfrm>
              <a:off x="4299468" y="2430493"/>
              <a:ext cx="545063" cy="282509"/>
            </a:xfrm>
            <a:prstGeom prst="rightArrow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68844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b1bb55a9-a1b5-4196-b12d-1833970ed366" ContentTypeId="0x01010008EC4BDFB4C3D542892399C37F0B505F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Met Office Document" ma:contentTypeID="0x01010008EC4BDFB4C3D542892399C37F0B505F00A5E4FF33B30EA542B63537776E4159E2" ma:contentTypeVersion="4" ma:contentTypeDescription="" ma:contentTypeScope="" ma:versionID="afae94b013afc68d3bc79838abe09d6e">
  <xsd:schema xmlns:xsd="http://www.w3.org/2001/XMLSchema" xmlns:xs="http://www.w3.org/2001/XMLSchema" xmlns:p="http://schemas.microsoft.com/office/2006/metadata/properties" xmlns:ns2="95a6d21c-7db0-4b7e-981f-b4f22b02b9d8" targetNamespace="http://schemas.microsoft.com/office/2006/metadata/properties" ma:root="true" ma:fieldsID="00498563706532ae591e9d28b48530d5" ns2:_=""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TNA" minOccurs="0"/>
                <xsd:element ref="ns2:Review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NA" ma:index="1" nillable="true" ma:displayName="TNA" ma:default="Not of potential interest" ma:format="Dropdown" ma:internalName="TNA">
      <xsd:simpleType>
        <xsd:restriction base="dms:Choice">
          <xsd:enumeration value="Not of potential interest"/>
          <xsd:enumeration value="Potential TNA Record"/>
          <xsd:enumeration value="Flagged for TNA"/>
          <xsd:enumeration value="List to TNA"/>
          <xsd:enumeration value="Not listed to TNA"/>
          <xsd:enumeration value="Transferred to TNA"/>
          <xsd:enumeration value="Published by TNA"/>
        </xsd:restriction>
      </xsd:simpleType>
    </xsd:element>
    <xsd:element name="ReviewDate" ma:index="2" nillable="true" ma:displayName="Review Date" ma:format="DateOnly" ma:internalName="Review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0F11377-DC85-49FD-B236-FEA1CC5003A6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A496803-7692-483C-9C03-46DBBB1AA67A}"/>
</file>

<file path=customXml/itemProps3.xml><?xml version="1.0" encoding="utf-8"?>
<ds:datastoreItem xmlns:ds="http://schemas.openxmlformats.org/officeDocument/2006/customXml" ds:itemID="{8E22279E-2C4C-4C93-8498-455A58D1433E}">
  <ds:schemaRefs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34c15f97-4efe-4adb-8bbd-d6a08105d664"/>
    <ds:schemaRef ds:uri="e19819c7-3cbc-4b1a-8ee3-31d373041e80"/>
    <ds:schemaRef ds:uri="http://www.w3.org/XML/1998/namespace"/>
    <ds:schemaRef ds:uri="95a6d21c-7db0-4b7e-981f-b4f22b02b9d8"/>
  </ds:schemaRefs>
</ds:datastoreItem>
</file>

<file path=customXml/itemProps4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A01F6861-1AC8-4209-9BD6-4753E478F205}"/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CCI_landsurfacetemperature</Template>
  <TotalTime>1189</TotalTime>
  <Words>2167</Words>
  <Application>Microsoft Office PowerPoint</Application>
  <PresentationFormat>On-screen Show (16:9)</PresentationFormat>
  <Paragraphs>239</Paragraphs>
  <Slides>21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Verdana</vt:lpstr>
      <vt:lpstr>CCI_landsurfacetemperature</vt:lpstr>
      <vt:lpstr>PowerPoint Presentation</vt:lpstr>
      <vt:lpstr>The Significance of LST</vt:lpstr>
      <vt:lpstr>The Clear-Sky Bias Problem</vt:lpstr>
      <vt:lpstr>LST Data </vt:lpstr>
      <vt:lpstr>PowerPoint Presentation</vt:lpstr>
      <vt:lpstr>Main Aims </vt:lpstr>
      <vt:lpstr>Regression U-Net for Downscaling</vt:lpstr>
      <vt:lpstr>How Does A U-Net Learn?</vt:lpstr>
      <vt:lpstr>Training vs Prediction </vt:lpstr>
      <vt:lpstr>Merging Logic</vt:lpstr>
      <vt:lpstr>PowerPoint Presentation</vt:lpstr>
      <vt:lpstr>USA Merge Product Trends</vt:lpstr>
      <vt:lpstr>USA Validation</vt:lpstr>
      <vt:lpstr>Annual Biases: MERGED – MODIS </vt:lpstr>
      <vt:lpstr>Seasonal Biases: MERGED-MODIS</vt:lpstr>
      <vt:lpstr>Added Value for the End-User</vt:lpstr>
      <vt:lpstr>PowerPoint Presentation</vt:lpstr>
      <vt:lpstr>Europe Merge Product Trends</vt:lpstr>
      <vt:lpstr>Added Value for the End-User</vt:lpstr>
      <vt:lpstr>Summary of Findings 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TITLE OF PRESENTATION</dc:subject>
  <dc:creator>Jérôme Bruniquel</dc:creator>
  <cp:lastModifiedBy>Waring, Abigail M.</cp:lastModifiedBy>
  <cp:revision>18</cp:revision>
  <cp:lastPrinted>2008-08-26T16:26:23Z</cp:lastPrinted>
  <dcterms:created xsi:type="dcterms:W3CDTF">2018-08-24T13:21:33Z</dcterms:created>
  <dcterms:modified xsi:type="dcterms:W3CDTF">2026-05-07T16:23:57Z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 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0x010100E4F9D0DE9BDCC4459CB953BA1A83B265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- For Official Use</vt:lpwstr>
  </property>
  <property fmtid="{D5CDD505-2E9C-101B-9397-08002B2CF9AE}" pid="18" name="Classification Caveat">
    <vt:lpwstr/>
  </property>
  <property fmtid="{D5CDD505-2E9C-101B-9397-08002B2CF9AE}" pid="19" name="Status">
    <vt:lpwstr/>
  </property>
  <property fmtid="{D5CDD505-2E9C-101B-9397-08002B2CF9AE}" pid="20" name="bmsSiteName">
    <vt:lpwstr/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/>
  </property>
  <property fmtid="{D5CDD505-2E9C-101B-9397-08002B2CF9AE}" pid="24" name="bmsAddress">
    <vt:lpwstr/>
  </property>
  <property fmtid="{D5CDD505-2E9C-101B-9397-08002B2CF9AE}" pid="25" name="bmsPlace">
    <vt:lpwstr/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</Properties>
</file>