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4"/>
    <p:sldMasterId id="2147483687" r:id="rId5"/>
  </p:sldMasterIdLst>
  <p:notesMasterIdLst>
    <p:notesMasterId r:id="rId16"/>
  </p:notesMasterIdLst>
  <p:sldIdLst>
    <p:sldId id="282" r:id="rId6"/>
    <p:sldId id="281" r:id="rId7"/>
    <p:sldId id="283" r:id="rId8"/>
    <p:sldId id="285" r:id="rId9"/>
    <p:sldId id="284" r:id="rId10"/>
    <p:sldId id="256" r:id="rId11"/>
    <p:sldId id="257" r:id="rId12"/>
    <p:sldId id="286" r:id="rId13"/>
    <p:sldId id="287" r:id="rId14"/>
    <p:sldId id="288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C6B4"/>
    <a:srgbClr val="E47452"/>
    <a:srgbClr val="359BC0"/>
    <a:srgbClr val="BBBDBF"/>
    <a:srgbClr val="C4E9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C529FE-3E94-4E85-AF26-16E00C478D35}" v="49" dt="2026-05-11T17:50:06.7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41" d="100"/>
          <a:sy n="141" d="100"/>
        </p:scale>
        <p:origin x="70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zzie Good" userId="6781c18b-e49e-4918-96ed-f7dc03545375" providerId="ADAL" clId="{1D4DB65B-5FFE-4E77-836B-7B2E6B44468A}"/>
    <pc:docChg chg="undo custSel addSld delSld modSld">
      <pc:chgData name="Lizzie Good" userId="6781c18b-e49e-4918-96ed-f7dc03545375" providerId="ADAL" clId="{1D4DB65B-5FFE-4E77-836B-7B2E6B44468A}" dt="2026-05-11T18:11:31.574" v="4714" actId="20577"/>
      <pc:docMkLst>
        <pc:docMk/>
      </pc:docMkLst>
      <pc:sldChg chg="modSp add mod">
        <pc:chgData name="Lizzie Good" userId="6781c18b-e49e-4918-96ed-f7dc03545375" providerId="ADAL" clId="{1D4DB65B-5FFE-4E77-836B-7B2E6B44468A}" dt="2026-05-11T17:13:35.721" v="2630" actId="20577"/>
        <pc:sldMkLst>
          <pc:docMk/>
          <pc:sldMk cId="0" sldId="256"/>
        </pc:sldMkLst>
        <pc:spChg chg="mod">
          <ac:chgData name="Lizzie Good" userId="6781c18b-e49e-4918-96ed-f7dc03545375" providerId="ADAL" clId="{1D4DB65B-5FFE-4E77-836B-7B2E6B44468A}" dt="2026-05-11T16:47:10.083" v="1101" actId="1076"/>
          <ac:spMkLst>
            <pc:docMk/>
            <pc:sldMk cId="0" sldId="256"/>
            <ac:spMk id="4" creationId="{00000000-0000-0000-0000-000000000000}"/>
          </ac:spMkLst>
        </pc:spChg>
        <pc:spChg chg="mod">
          <ac:chgData name="Lizzie Good" userId="6781c18b-e49e-4918-96ed-f7dc03545375" providerId="ADAL" clId="{1D4DB65B-5FFE-4E77-836B-7B2E6B44468A}" dt="2026-05-11T17:13:30.264" v="2628" actId="20577"/>
          <ac:spMkLst>
            <pc:docMk/>
            <pc:sldMk cId="0" sldId="256"/>
            <ac:spMk id="5122" creationId="{00000000-0000-0000-0000-000000000000}"/>
          </ac:spMkLst>
        </pc:spChg>
        <pc:spChg chg="mod">
          <ac:chgData name="Lizzie Good" userId="6781c18b-e49e-4918-96ed-f7dc03545375" providerId="ADAL" clId="{1D4DB65B-5FFE-4E77-836B-7B2E6B44468A}" dt="2026-05-11T17:13:35.721" v="2630" actId="20577"/>
          <ac:spMkLst>
            <pc:docMk/>
            <pc:sldMk cId="0" sldId="256"/>
            <ac:spMk id="5123" creationId="{00000000-0000-0000-0000-000000000000}"/>
          </ac:spMkLst>
        </pc:spChg>
      </pc:sldChg>
      <pc:sldChg chg="modSp add mod">
        <pc:chgData name="Lizzie Good" userId="6781c18b-e49e-4918-96ed-f7dc03545375" providerId="ADAL" clId="{1D4DB65B-5FFE-4E77-836B-7B2E6B44468A}" dt="2026-05-11T17:32:37.743" v="4126" actId="20577"/>
        <pc:sldMkLst>
          <pc:docMk/>
          <pc:sldMk cId="0" sldId="257"/>
        </pc:sldMkLst>
        <pc:spChg chg="mod">
          <ac:chgData name="Lizzie Good" userId="6781c18b-e49e-4918-96ed-f7dc03545375" providerId="ADAL" clId="{1D4DB65B-5FFE-4E77-836B-7B2E6B44468A}" dt="2026-05-11T17:08:48.999" v="2195" actId="20577"/>
          <ac:spMkLst>
            <pc:docMk/>
            <pc:sldMk cId="0" sldId="257"/>
            <ac:spMk id="6145" creationId="{00000000-0000-0000-0000-000000000000}"/>
          </ac:spMkLst>
        </pc:spChg>
        <pc:spChg chg="mod">
          <ac:chgData name="Lizzie Good" userId="6781c18b-e49e-4918-96ed-f7dc03545375" providerId="ADAL" clId="{1D4DB65B-5FFE-4E77-836B-7B2E6B44468A}" dt="2026-05-11T17:32:37.743" v="4126" actId="20577"/>
          <ac:spMkLst>
            <pc:docMk/>
            <pc:sldMk cId="0" sldId="257"/>
            <ac:spMk id="6146" creationId="{00000000-0000-0000-0000-000000000000}"/>
          </ac:spMkLst>
        </pc:spChg>
      </pc:sldChg>
      <pc:sldChg chg="addSp delSp modSp mod modAnim">
        <pc:chgData name="Lizzie Good" userId="6781c18b-e49e-4918-96ed-f7dc03545375" providerId="ADAL" clId="{1D4DB65B-5FFE-4E77-836B-7B2E6B44468A}" dt="2026-05-11T17:01:05.490" v="1760"/>
        <pc:sldMkLst>
          <pc:docMk/>
          <pc:sldMk cId="3436823980" sldId="281"/>
        </pc:sldMkLst>
        <pc:spChg chg="mod">
          <ac:chgData name="Lizzie Good" userId="6781c18b-e49e-4918-96ed-f7dc03545375" providerId="ADAL" clId="{1D4DB65B-5FFE-4E77-836B-7B2E6B44468A}" dt="2026-05-11T16:59:42.431" v="1749" actId="20577"/>
          <ac:spMkLst>
            <pc:docMk/>
            <pc:sldMk cId="3436823980" sldId="281"/>
            <ac:spMk id="2" creationId="{00000000-0000-0000-0000-000000000000}"/>
          </ac:spMkLst>
        </pc:spChg>
        <pc:spChg chg="mod">
          <ac:chgData name="Lizzie Good" userId="6781c18b-e49e-4918-96ed-f7dc03545375" providerId="ADAL" clId="{1D4DB65B-5FFE-4E77-836B-7B2E6B44468A}" dt="2026-05-11T16:40:47.986" v="414" actId="121"/>
          <ac:spMkLst>
            <pc:docMk/>
            <pc:sldMk cId="3436823980" sldId="281"/>
            <ac:spMk id="3" creationId="{00000000-0000-0000-0000-000000000000}"/>
          </ac:spMkLst>
        </pc:spChg>
        <pc:spChg chg="add mod">
          <ac:chgData name="Lizzie Good" userId="6781c18b-e49e-4918-96ed-f7dc03545375" providerId="ADAL" clId="{1D4DB65B-5FFE-4E77-836B-7B2E6B44468A}" dt="2026-05-11T16:59:30.688" v="1745" actId="1076"/>
          <ac:spMkLst>
            <pc:docMk/>
            <pc:sldMk cId="3436823980" sldId="281"/>
            <ac:spMk id="5" creationId="{CD9C9D21-D5C1-B60C-929B-BEED0DE05881}"/>
          </ac:spMkLst>
        </pc:spChg>
        <pc:spChg chg="add mod">
          <ac:chgData name="Lizzie Good" userId="6781c18b-e49e-4918-96ed-f7dc03545375" providerId="ADAL" clId="{1D4DB65B-5FFE-4E77-836B-7B2E6B44468A}" dt="2026-05-11T17:00:48.030" v="1759" actId="207"/>
          <ac:spMkLst>
            <pc:docMk/>
            <pc:sldMk cId="3436823980" sldId="281"/>
            <ac:spMk id="13" creationId="{317E6CD7-BBCF-CB2C-87CA-185ED7B1F279}"/>
          </ac:spMkLst>
        </pc:spChg>
        <pc:picChg chg="add mod">
          <ac:chgData name="Lizzie Good" userId="6781c18b-e49e-4918-96ed-f7dc03545375" providerId="ADAL" clId="{1D4DB65B-5FFE-4E77-836B-7B2E6B44468A}" dt="2026-05-11T16:59:46.696" v="1750" actId="1076"/>
          <ac:picMkLst>
            <pc:docMk/>
            <pc:sldMk cId="3436823980" sldId="281"/>
            <ac:picMk id="7" creationId="{344B399F-621A-EFE4-2ACD-F8FA210215A1}"/>
          </ac:picMkLst>
        </pc:picChg>
        <pc:cxnChg chg="add del mod">
          <ac:chgData name="Lizzie Good" userId="6781c18b-e49e-4918-96ed-f7dc03545375" providerId="ADAL" clId="{1D4DB65B-5FFE-4E77-836B-7B2E6B44468A}" dt="2026-05-11T17:00:26.075" v="1755" actId="478"/>
          <ac:cxnSpMkLst>
            <pc:docMk/>
            <pc:sldMk cId="3436823980" sldId="281"/>
            <ac:cxnSpMk id="9" creationId="{03BDCA0A-565F-360A-78B1-1592501905AF}"/>
          </ac:cxnSpMkLst>
        </pc:cxnChg>
      </pc:sldChg>
      <pc:sldChg chg="modSp mod">
        <pc:chgData name="Lizzie Good" userId="6781c18b-e49e-4918-96ed-f7dc03545375" providerId="ADAL" clId="{1D4DB65B-5FFE-4E77-836B-7B2E6B44468A}" dt="2026-05-11T16:37:20.198" v="61" actId="20577"/>
        <pc:sldMkLst>
          <pc:docMk/>
          <pc:sldMk cId="1206978299" sldId="282"/>
        </pc:sldMkLst>
        <pc:spChg chg="mod">
          <ac:chgData name="Lizzie Good" userId="6781c18b-e49e-4918-96ed-f7dc03545375" providerId="ADAL" clId="{1D4DB65B-5FFE-4E77-836B-7B2E6B44468A}" dt="2026-05-11T16:37:13.333" v="35" actId="20577"/>
          <ac:spMkLst>
            <pc:docMk/>
            <pc:sldMk cId="1206978299" sldId="282"/>
            <ac:spMk id="4" creationId="{2D75502A-8593-4943-8835-00F4A7FD3BA5}"/>
          </ac:spMkLst>
        </pc:spChg>
        <pc:spChg chg="mod">
          <ac:chgData name="Lizzie Good" userId="6781c18b-e49e-4918-96ed-f7dc03545375" providerId="ADAL" clId="{1D4DB65B-5FFE-4E77-836B-7B2E6B44468A}" dt="2026-05-11T16:37:20.198" v="61" actId="20577"/>
          <ac:spMkLst>
            <pc:docMk/>
            <pc:sldMk cId="1206978299" sldId="282"/>
            <ac:spMk id="5" creationId="{F98568AF-A57B-4853-A22B-7D909BD9EDBD}"/>
          </ac:spMkLst>
        </pc:spChg>
      </pc:sldChg>
      <pc:sldChg chg="addSp delSp modSp new mod">
        <pc:chgData name="Lizzie Good" userId="6781c18b-e49e-4918-96ed-f7dc03545375" providerId="ADAL" clId="{1D4DB65B-5FFE-4E77-836B-7B2E6B44468A}" dt="2026-05-11T17:45:14.569" v="4698" actId="20577"/>
        <pc:sldMkLst>
          <pc:docMk/>
          <pc:sldMk cId="68853005" sldId="283"/>
        </pc:sldMkLst>
        <pc:spChg chg="add del mod">
          <ac:chgData name="Lizzie Good" userId="6781c18b-e49e-4918-96ed-f7dc03545375" providerId="ADAL" clId="{1D4DB65B-5FFE-4E77-836B-7B2E6B44468A}" dt="2026-05-11T17:45:14.569" v="4698" actId="20577"/>
          <ac:spMkLst>
            <pc:docMk/>
            <pc:sldMk cId="68853005" sldId="283"/>
            <ac:spMk id="2" creationId="{EC11844A-D6E0-2DFB-8417-01FD8D3EB881}"/>
          </ac:spMkLst>
        </pc:spChg>
        <pc:spChg chg="mod">
          <ac:chgData name="Lizzie Good" userId="6781c18b-e49e-4918-96ed-f7dc03545375" providerId="ADAL" clId="{1D4DB65B-5FFE-4E77-836B-7B2E6B44468A}" dt="2026-05-11T16:52:10.377" v="1175" actId="20577"/>
          <ac:spMkLst>
            <pc:docMk/>
            <pc:sldMk cId="68853005" sldId="283"/>
            <ac:spMk id="3" creationId="{AEB06EAF-5031-50E4-A001-A792563897C0}"/>
          </ac:spMkLst>
        </pc:spChg>
        <pc:graphicFrameChg chg="add mod">
          <ac:chgData name="Lizzie Good" userId="6781c18b-e49e-4918-96ed-f7dc03545375" providerId="ADAL" clId="{1D4DB65B-5FFE-4E77-836B-7B2E6B44468A}" dt="2026-05-11T16:41:27.479" v="420"/>
          <ac:graphicFrameMkLst>
            <pc:docMk/>
            <pc:sldMk cId="68853005" sldId="283"/>
            <ac:graphicFrameMk id="4" creationId="{07445084-EC1E-517A-E51A-0CBF362B1F0A}"/>
          </ac:graphicFrameMkLst>
        </pc:graphicFrameChg>
        <pc:graphicFrameChg chg="add mod">
          <ac:chgData name="Lizzie Good" userId="6781c18b-e49e-4918-96ed-f7dc03545375" providerId="ADAL" clId="{1D4DB65B-5FFE-4E77-836B-7B2E6B44468A}" dt="2026-05-11T16:41:34.390" v="423"/>
          <ac:graphicFrameMkLst>
            <pc:docMk/>
            <pc:sldMk cId="68853005" sldId="283"/>
            <ac:graphicFrameMk id="5" creationId="{55E79C15-0974-8622-26DA-AE49FF7421CE}"/>
          </ac:graphicFrameMkLst>
        </pc:graphicFrameChg>
      </pc:sldChg>
      <pc:sldChg chg="add del">
        <pc:chgData name="Lizzie Good" userId="6781c18b-e49e-4918-96ed-f7dc03545375" providerId="ADAL" clId="{1D4DB65B-5FFE-4E77-836B-7B2E6B44468A}" dt="2026-05-11T16:48:09.807" v="1103"/>
        <pc:sldMkLst>
          <pc:docMk/>
          <pc:sldMk cId="0" sldId="284"/>
        </pc:sldMkLst>
      </pc:sldChg>
      <pc:sldChg chg="addSp modSp new mod modAnim">
        <pc:chgData name="Lizzie Good" userId="6781c18b-e49e-4918-96ed-f7dc03545375" providerId="ADAL" clId="{1D4DB65B-5FFE-4E77-836B-7B2E6B44468A}" dt="2026-05-11T18:11:31.574" v="4714" actId="20577"/>
        <pc:sldMkLst>
          <pc:docMk/>
          <pc:sldMk cId="2074409009" sldId="284"/>
        </pc:sldMkLst>
        <pc:spChg chg="mod">
          <ac:chgData name="Lizzie Good" userId="6781c18b-e49e-4918-96ed-f7dc03545375" providerId="ADAL" clId="{1D4DB65B-5FFE-4E77-836B-7B2E6B44468A}" dt="2026-05-11T18:11:31.574" v="4714" actId="20577"/>
          <ac:spMkLst>
            <pc:docMk/>
            <pc:sldMk cId="2074409009" sldId="284"/>
            <ac:spMk id="2" creationId="{1C62FF95-810A-F6E2-F35C-424CE1C966BE}"/>
          </ac:spMkLst>
        </pc:spChg>
        <pc:spChg chg="mod">
          <ac:chgData name="Lizzie Good" userId="6781c18b-e49e-4918-96ed-f7dc03545375" providerId="ADAL" clId="{1D4DB65B-5FFE-4E77-836B-7B2E6B44468A}" dt="2026-05-11T16:57:13.441" v="1434" actId="20577"/>
          <ac:spMkLst>
            <pc:docMk/>
            <pc:sldMk cId="2074409009" sldId="284"/>
            <ac:spMk id="3" creationId="{B7316AFB-230A-BE7D-71E2-54378D6841F2}"/>
          </ac:spMkLst>
        </pc:spChg>
        <pc:spChg chg="add mod">
          <ac:chgData name="Lizzie Good" userId="6781c18b-e49e-4918-96ed-f7dc03545375" providerId="ADAL" clId="{1D4DB65B-5FFE-4E77-836B-7B2E6B44468A}" dt="2026-05-11T17:03:02.963" v="1767" actId="1076"/>
          <ac:spMkLst>
            <pc:docMk/>
            <pc:sldMk cId="2074409009" sldId="284"/>
            <ac:spMk id="6" creationId="{E4E205B9-22E7-4A09-F032-FB24F642318B}"/>
          </ac:spMkLst>
        </pc:spChg>
        <pc:spChg chg="add mod">
          <ac:chgData name="Lizzie Good" userId="6781c18b-e49e-4918-96ed-f7dc03545375" providerId="ADAL" clId="{1D4DB65B-5FFE-4E77-836B-7B2E6B44468A}" dt="2026-05-11T17:03:38.611" v="1774" actId="208"/>
          <ac:spMkLst>
            <pc:docMk/>
            <pc:sldMk cId="2074409009" sldId="284"/>
            <ac:spMk id="7" creationId="{9D70EE36-91F9-2C05-616B-714FFE061A8D}"/>
          </ac:spMkLst>
        </pc:spChg>
        <pc:picChg chg="add mod">
          <ac:chgData name="Lizzie Good" userId="6781c18b-e49e-4918-96ed-f7dc03545375" providerId="ADAL" clId="{1D4DB65B-5FFE-4E77-836B-7B2E6B44468A}" dt="2026-05-11T16:57:59.429" v="1637" actId="1076"/>
          <ac:picMkLst>
            <pc:docMk/>
            <pc:sldMk cId="2074409009" sldId="284"/>
            <ac:picMk id="5" creationId="{2CB934B3-4319-CEE0-3EBF-0013ED5251A8}"/>
          </ac:picMkLst>
        </pc:picChg>
      </pc:sldChg>
      <pc:sldChg chg="add del">
        <pc:chgData name="Lizzie Good" userId="6781c18b-e49e-4918-96ed-f7dc03545375" providerId="ADAL" clId="{1D4DB65B-5FFE-4E77-836B-7B2E6B44468A}" dt="2026-05-11T16:48:09.807" v="1103"/>
        <pc:sldMkLst>
          <pc:docMk/>
          <pc:sldMk cId="0" sldId="285"/>
        </pc:sldMkLst>
      </pc:sldChg>
      <pc:sldChg chg="addSp modSp add mod">
        <pc:chgData name="Lizzie Good" userId="6781c18b-e49e-4918-96ed-f7dc03545375" providerId="ADAL" clId="{1D4DB65B-5FFE-4E77-836B-7B2E6B44468A}" dt="2026-05-11T17:45:31.400" v="4699" actId="20577"/>
        <pc:sldMkLst>
          <pc:docMk/>
          <pc:sldMk cId="3785019901" sldId="285"/>
        </pc:sldMkLst>
        <pc:spChg chg="mod">
          <ac:chgData name="Lizzie Good" userId="6781c18b-e49e-4918-96ed-f7dc03545375" providerId="ADAL" clId="{1D4DB65B-5FFE-4E77-836B-7B2E6B44468A}" dt="2026-05-11T17:45:31.400" v="4699" actId="20577"/>
          <ac:spMkLst>
            <pc:docMk/>
            <pc:sldMk cId="3785019901" sldId="285"/>
            <ac:spMk id="2" creationId="{9164CE45-7F7A-7319-8458-2D6DD101F92D}"/>
          </ac:spMkLst>
        </pc:spChg>
        <pc:spChg chg="mod">
          <ac:chgData name="Lizzie Good" userId="6781c18b-e49e-4918-96ed-f7dc03545375" providerId="ADAL" clId="{1D4DB65B-5FFE-4E77-836B-7B2E6B44468A}" dt="2026-05-11T16:52:06.360" v="1171" actId="20577"/>
          <ac:spMkLst>
            <pc:docMk/>
            <pc:sldMk cId="3785019901" sldId="285"/>
            <ac:spMk id="3" creationId="{FE608AA7-E21D-19DF-97DA-00D5CE97C6D4}"/>
          </ac:spMkLst>
        </pc:spChg>
        <pc:spChg chg="add mod">
          <ac:chgData name="Lizzie Good" userId="6781c18b-e49e-4918-96ed-f7dc03545375" providerId="ADAL" clId="{1D4DB65B-5FFE-4E77-836B-7B2E6B44468A}" dt="2026-05-11T17:06:51.241" v="1923" actId="1076"/>
          <ac:spMkLst>
            <pc:docMk/>
            <pc:sldMk cId="3785019901" sldId="285"/>
            <ac:spMk id="4" creationId="{73C1CDA8-C93F-6729-354F-D2F99307AF13}"/>
          </ac:spMkLst>
        </pc:spChg>
      </pc:sldChg>
      <pc:sldChg chg="addSp delSp modSp new mod">
        <pc:chgData name="Lizzie Good" userId="6781c18b-e49e-4918-96ed-f7dc03545375" providerId="ADAL" clId="{1D4DB65B-5FFE-4E77-836B-7B2E6B44468A}" dt="2026-05-11T17:28:26.075" v="3818" actId="20577"/>
        <pc:sldMkLst>
          <pc:docMk/>
          <pc:sldMk cId="395128452" sldId="286"/>
        </pc:sldMkLst>
        <pc:spChg chg="mod">
          <ac:chgData name="Lizzie Good" userId="6781c18b-e49e-4918-96ed-f7dc03545375" providerId="ADAL" clId="{1D4DB65B-5FFE-4E77-836B-7B2E6B44468A}" dt="2026-05-11T17:28:26.075" v="3818" actId="20577"/>
          <ac:spMkLst>
            <pc:docMk/>
            <pc:sldMk cId="395128452" sldId="286"/>
            <ac:spMk id="2" creationId="{F8F4C9B9-9EAD-D6FA-F5AD-C74E1C8300EF}"/>
          </ac:spMkLst>
        </pc:spChg>
        <pc:spChg chg="add del mod">
          <ac:chgData name="Lizzie Good" userId="6781c18b-e49e-4918-96ed-f7dc03545375" providerId="ADAL" clId="{1D4DB65B-5FFE-4E77-836B-7B2E6B44468A}" dt="2026-05-11T17:25:44.537" v="3657" actId="14100"/>
          <ac:spMkLst>
            <pc:docMk/>
            <pc:sldMk cId="395128452" sldId="286"/>
            <ac:spMk id="3" creationId="{0716C0C2-8F0C-C469-D329-8A54E601993E}"/>
          </ac:spMkLst>
        </pc:spChg>
        <pc:spChg chg="add mod">
          <ac:chgData name="Lizzie Good" userId="6781c18b-e49e-4918-96ed-f7dc03545375" providerId="ADAL" clId="{1D4DB65B-5FFE-4E77-836B-7B2E6B44468A}" dt="2026-05-11T17:28:09.738" v="3810" actId="207"/>
          <ac:spMkLst>
            <pc:docMk/>
            <pc:sldMk cId="395128452" sldId="286"/>
            <ac:spMk id="7" creationId="{EE9D83D4-9A72-B2F8-9AAE-B5877026F2BC}"/>
          </ac:spMkLst>
        </pc:spChg>
        <pc:graphicFrameChg chg="add mod">
          <ac:chgData name="Lizzie Good" userId="6781c18b-e49e-4918-96ed-f7dc03545375" providerId="ADAL" clId="{1D4DB65B-5FFE-4E77-836B-7B2E6B44468A}" dt="2026-05-11T17:23:37.693" v="3480"/>
          <ac:graphicFrameMkLst>
            <pc:docMk/>
            <pc:sldMk cId="395128452" sldId="286"/>
            <ac:graphicFrameMk id="4" creationId="{33A39FAE-1818-DF66-72D1-BC1C95B31692}"/>
          </ac:graphicFrameMkLst>
        </pc:graphicFrameChg>
        <pc:graphicFrameChg chg="add mod">
          <ac:chgData name="Lizzie Good" userId="6781c18b-e49e-4918-96ed-f7dc03545375" providerId="ADAL" clId="{1D4DB65B-5FFE-4E77-836B-7B2E6B44468A}" dt="2026-05-11T17:23:50.641" v="3482" actId="1076"/>
          <ac:graphicFrameMkLst>
            <pc:docMk/>
            <pc:sldMk cId="395128452" sldId="286"/>
            <ac:graphicFrameMk id="5" creationId="{C7BACA70-6C1E-4626-4C7E-F0B0EEBC27DE}"/>
          </ac:graphicFrameMkLst>
        </pc:graphicFrameChg>
        <pc:picChg chg="add mod modCrop">
          <ac:chgData name="Lizzie Good" userId="6781c18b-e49e-4918-96ed-f7dc03545375" providerId="ADAL" clId="{1D4DB65B-5FFE-4E77-836B-7B2E6B44468A}" dt="2026-05-11T17:24:38.560" v="3538" actId="1076"/>
          <ac:picMkLst>
            <pc:docMk/>
            <pc:sldMk cId="395128452" sldId="286"/>
            <ac:picMk id="6" creationId="{B5A36E86-D7DF-4908-FF1F-55B3B72A1631}"/>
          </ac:picMkLst>
        </pc:picChg>
      </pc:sldChg>
      <pc:sldChg chg="addSp modSp new mod">
        <pc:chgData name="Lizzie Good" userId="6781c18b-e49e-4918-96ed-f7dc03545375" providerId="ADAL" clId="{1D4DB65B-5FFE-4E77-836B-7B2E6B44468A}" dt="2026-05-11T17:50:06.714" v="4701" actId="14100"/>
        <pc:sldMkLst>
          <pc:docMk/>
          <pc:sldMk cId="1748296595" sldId="287"/>
        </pc:sldMkLst>
        <pc:spChg chg="mod">
          <ac:chgData name="Lizzie Good" userId="6781c18b-e49e-4918-96ed-f7dc03545375" providerId="ADAL" clId="{1D4DB65B-5FFE-4E77-836B-7B2E6B44468A}" dt="2026-05-11T17:32:06.157" v="4123" actId="20577"/>
          <ac:spMkLst>
            <pc:docMk/>
            <pc:sldMk cId="1748296595" sldId="287"/>
            <ac:spMk id="2" creationId="{4479EC7F-97C9-7273-7B63-FEADA3107751}"/>
          </ac:spMkLst>
        </pc:spChg>
        <pc:spChg chg="mod">
          <ac:chgData name="Lizzie Good" userId="6781c18b-e49e-4918-96ed-f7dc03545375" providerId="ADAL" clId="{1D4DB65B-5FFE-4E77-836B-7B2E6B44468A}" dt="2026-05-11T17:50:06.714" v="4701" actId="14100"/>
          <ac:spMkLst>
            <pc:docMk/>
            <pc:sldMk cId="1748296595" sldId="287"/>
            <ac:spMk id="3" creationId="{CEC215C1-C237-8F88-57E4-E9D92350C48D}"/>
          </ac:spMkLst>
        </pc:spChg>
        <pc:picChg chg="add mod">
          <ac:chgData name="Lizzie Good" userId="6781c18b-e49e-4918-96ed-f7dc03545375" providerId="ADAL" clId="{1D4DB65B-5FFE-4E77-836B-7B2E6B44468A}" dt="2026-05-11T17:30:35.035" v="3854" actId="1076"/>
          <ac:picMkLst>
            <pc:docMk/>
            <pc:sldMk cId="1748296595" sldId="287"/>
            <ac:picMk id="5" creationId="{3FDA02C3-8B4A-B601-08F6-01F4BA45E854}"/>
          </ac:picMkLst>
        </pc:picChg>
      </pc:sldChg>
      <pc:sldChg chg="addSp delSp modSp new mod">
        <pc:chgData name="Lizzie Good" userId="6781c18b-e49e-4918-96ed-f7dc03545375" providerId="ADAL" clId="{1D4DB65B-5FFE-4E77-836B-7B2E6B44468A}" dt="2026-05-11T17:39:45.899" v="4526" actId="1076"/>
        <pc:sldMkLst>
          <pc:docMk/>
          <pc:sldMk cId="3939567548" sldId="288"/>
        </pc:sldMkLst>
        <pc:spChg chg="mod">
          <ac:chgData name="Lizzie Good" userId="6781c18b-e49e-4918-96ed-f7dc03545375" providerId="ADAL" clId="{1D4DB65B-5FFE-4E77-836B-7B2E6B44468A}" dt="2026-05-11T17:33:36.570" v="4178" actId="20577"/>
          <ac:spMkLst>
            <pc:docMk/>
            <pc:sldMk cId="3939567548" sldId="288"/>
            <ac:spMk id="2" creationId="{7D8E3E08-F2A6-15C2-85F6-F9F0660BBF45}"/>
          </ac:spMkLst>
        </pc:spChg>
        <pc:spChg chg="del">
          <ac:chgData name="Lizzie Good" userId="6781c18b-e49e-4918-96ed-f7dc03545375" providerId="ADAL" clId="{1D4DB65B-5FFE-4E77-836B-7B2E6B44468A}" dt="2026-05-11T17:33:42.609" v="4179" actId="478"/>
          <ac:spMkLst>
            <pc:docMk/>
            <pc:sldMk cId="3939567548" sldId="288"/>
            <ac:spMk id="3" creationId="{69EFD946-98B4-DD64-7C59-40A8A189F3DA}"/>
          </ac:spMkLst>
        </pc:spChg>
        <pc:spChg chg="add mod">
          <ac:chgData name="Lizzie Good" userId="6781c18b-e49e-4918-96ed-f7dc03545375" providerId="ADAL" clId="{1D4DB65B-5FFE-4E77-836B-7B2E6B44468A}" dt="2026-05-11T17:39:10.594" v="4510" actId="14100"/>
          <ac:spMkLst>
            <pc:docMk/>
            <pc:sldMk cId="3939567548" sldId="288"/>
            <ac:spMk id="12" creationId="{78E271F6-FC7B-5B22-9AB6-D99A20CA81B1}"/>
          </ac:spMkLst>
        </pc:spChg>
        <pc:spChg chg="add mod">
          <ac:chgData name="Lizzie Good" userId="6781c18b-e49e-4918-96ed-f7dc03545375" providerId="ADAL" clId="{1D4DB65B-5FFE-4E77-836B-7B2E6B44468A}" dt="2026-05-11T17:39:35.657" v="4525" actId="20577"/>
          <ac:spMkLst>
            <pc:docMk/>
            <pc:sldMk cId="3939567548" sldId="288"/>
            <ac:spMk id="21" creationId="{673DA402-0415-6C61-444C-9AF4204268E5}"/>
          </ac:spMkLst>
        </pc:spChg>
        <pc:spChg chg="add mod">
          <ac:chgData name="Lizzie Good" userId="6781c18b-e49e-4918-96ed-f7dc03545375" providerId="ADAL" clId="{1D4DB65B-5FFE-4E77-836B-7B2E6B44468A}" dt="2026-05-11T17:39:45.899" v="4526" actId="1076"/>
          <ac:spMkLst>
            <pc:docMk/>
            <pc:sldMk cId="3939567548" sldId="288"/>
            <ac:spMk id="22" creationId="{DF85983F-3915-331F-0908-E1C864FFFF7D}"/>
          </ac:spMkLst>
        </pc:spChg>
        <pc:spChg chg="add mod">
          <ac:chgData name="Lizzie Good" userId="6781c18b-e49e-4918-96ed-f7dc03545375" providerId="ADAL" clId="{1D4DB65B-5FFE-4E77-836B-7B2E6B44468A}" dt="2026-05-11T17:39:01.468" v="4506" actId="20577"/>
          <ac:spMkLst>
            <pc:docMk/>
            <pc:sldMk cId="3939567548" sldId="288"/>
            <ac:spMk id="23" creationId="{A405BC4E-0EEB-A784-2A56-34F1FBC97B57}"/>
          </ac:spMkLst>
        </pc:spChg>
        <pc:picChg chg="add mod">
          <ac:chgData name="Lizzie Good" userId="6781c18b-e49e-4918-96ed-f7dc03545375" providerId="ADAL" clId="{1D4DB65B-5FFE-4E77-836B-7B2E6B44468A}" dt="2026-05-11T17:37:00.093" v="4399" actId="1036"/>
          <ac:picMkLst>
            <pc:docMk/>
            <pc:sldMk cId="3939567548" sldId="288"/>
            <ac:picMk id="5" creationId="{2553F2AD-362A-EAC8-7129-5D50D44EA42C}"/>
          </ac:picMkLst>
        </pc:picChg>
        <pc:picChg chg="add mod modCrop">
          <ac:chgData name="Lizzie Good" userId="6781c18b-e49e-4918-96ed-f7dc03545375" providerId="ADAL" clId="{1D4DB65B-5FFE-4E77-836B-7B2E6B44468A}" dt="2026-05-11T17:37:06.425" v="4400" actId="732"/>
          <ac:picMkLst>
            <pc:docMk/>
            <pc:sldMk cId="3939567548" sldId="288"/>
            <ac:picMk id="7" creationId="{A41B7802-BA65-90E6-D081-DE5AC400320F}"/>
          </ac:picMkLst>
        </pc:picChg>
        <pc:picChg chg="add mod">
          <ac:chgData name="Lizzie Good" userId="6781c18b-e49e-4918-96ed-f7dc03545375" providerId="ADAL" clId="{1D4DB65B-5FFE-4E77-836B-7B2E6B44468A}" dt="2026-05-11T17:37:00.093" v="4399" actId="1036"/>
          <ac:picMkLst>
            <pc:docMk/>
            <pc:sldMk cId="3939567548" sldId="288"/>
            <ac:picMk id="9" creationId="{BE3CC9AD-D4AB-A702-BA7C-B68F0C4E4D9A}"/>
          </ac:picMkLst>
        </pc:picChg>
        <pc:picChg chg="add mod modCrop">
          <ac:chgData name="Lizzie Good" userId="6781c18b-e49e-4918-96ed-f7dc03545375" providerId="ADAL" clId="{1D4DB65B-5FFE-4E77-836B-7B2E6B44468A}" dt="2026-05-11T17:37:09.862" v="4401" actId="1076"/>
          <ac:picMkLst>
            <pc:docMk/>
            <pc:sldMk cId="3939567548" sldId="288"/>
            <ac:picMk id="11" creationId="{AA6AB027-8B01-3428-D8CA-39997EA2F42A}"/>
          </ac:picMkLst>
        </pc:picChg>
        <pc:picChg chg="add del mod">
          <ac:chgData name="Lizzie Good" userId="6781c18b-e49e-4918-96ed-f7dc03545375" providerId="ADAL" clId="{1D4DB65B-5FFE-4E77-836B-7B2E6B44468A}" dt="2026-05-11T17:35:22.315" v="4299" actId="478"/>
          <ac:picMkLst>
            <pc:docMk/>
            <pc:sldMk cId="3939567548" sldId="288"/>
            <ac:picMk id="14" creationId="{C38C1719-7535-8850-1D36-C6816F3F4DEF}"/>
          </ac:picMkLst>
        </pc:picChg>
        <pc:picChg chg="add del mod">
          <ac:chgData name="Lizzie Good" userId="6781c18b-e49e-4918-96ed-f7dc03545375" providerId="ADAL" clId="{1D4DB65B-5FFE-4E77-836B-7B2E6B44468A}" dt="2026-05-11T17:35:20.328" v="4298" actId="931"/>
          <ac:picMkLst>
            <pc:docMk/>
            <pc:sldMk cId="3939567548" sldId="288"/>
            <ac:picMk id="16" creationId="{05AAE598-881D-ECE1-5F72-E41C6F6C371C}"/>
          </ac:picMkLst>
        </pc:picChg>
        <pc:picChg chg="add del mod">
          <ac:chgData name="Lizzie Good" userId="6781c18b-e49e-4918-96ed-f7dc03545375" providerId="ADAL" clId="{1D4DB65B-5FFE-4E77-836B-7B2E6B44468A}" dt="2026-05-11T17:35:18.863" v="4297" actId="931"/>
          <ac:picMkLst>
            <pc:docMk/>
            <pc:sldMk cId="3939567548" sldId="288"/>
            <ac:picMk id="18" creationId="{FEEE5045-27A9-FE58-6F30-A00D009CEB07}"/>
          </ac:picMkLst>
        </pc:picChg>
        <pc:picChg chg="add del mod">
          <ac:chgData name="Lizzie Good" userId="6781c18b-e49e-4918-96ed-f7dc03545375" providerId="ADAL" clId="{1D4DB65B-5FFE-4E77-836B-7B2E6B44468A}" dt="2026-05-11T17:35:18.400" v="4296" actId="931"/>
          <ac:picMkLst>
            <pc:docMk/>
            <pc:sldMk cId="3939567548" sldId="288"/>
            <ac:picMk id="20" creationId="{E6049ED8-8DEC-E5AE-DC97-A7AE5553D74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7B4C97-B0AB-415A-87C7-A72C5EB9248F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2B7FA-AB46-4993-BA79-F306F77A20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9328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620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620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fr-FR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7107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26" Type="http://schemas.openxmlformats.org/officeDocument/2006/relationships/image" Target="../media/image35.png"/><Relationship Id="rId3" Type="http://schemas.openxmlformats.org/officeDocument/2006/relationships/image" Target="../media/image38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5" Type="http://schemas.openxmlformats.org/officeDocument/2006/relationships/image" Target="../media/image34.png"/><Relationship Id="rId2" Type="http://schemas.openxmlformats.org/officeDocument/2006/relationships/image" Target="../media/image39.jpe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24" Type="http://schemas.openxmlformats.org/officeDocument/2006/relationships/image" Target="../media/image33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23" Type="http://schemas.openxmlformats.org/officeDocument/2006/relationships/image" Target="../media/image32.png"/><Relationship Id="rId28" Type="http://schemas.openxmlformats.org/officeDocument/2006/relationships/image" Target="../media/image37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40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Relationship Id="rId22" Type="http://schemas.openxmlformats.org/officeDocument/2006/relationships/image" Target="../media/image31.png"/><Relationship Id="rId27" Type="http://schemas.openxmlformats.org/officeDocument/2006/relationships/image" Target="../media/image36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125CC4F-BCB7-92DE-BE1E-5A8E4721D0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7349" b="3545"/>
          <a:stretch>
            <a:fillRect/>
          </a:stretch>
        </p:blipFill>
        <p:spPr>
          <a:xfrm>
            <a:off x="-1" y="-8397"/>
            <a:ext cx="9144001" cy="51518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44586"/>
            <a:ext cx="5016036" cy="1011509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4333648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www.metoffice.gov.uk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© Crown Copyright</a:t>
            </a:r>
            <a:r>
              <a:rPr lang="fr-BE" sz="800" baseline="0" dirty="0">
                <a:solidFill>
                  <a:schemeClr val="bg2"/>
                </a:solidFill>
              </a:rPr>
              <a:t> 2026, Met Office</a:t>
            </a:r>
            <a:endParaRPr lang="en-GB" sz="800" dirty="0">
              <a:solidFill>
                <a:schemeClr val="bg2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379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2 columns thi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567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57352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9481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093513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Content Placeholder 3"/>
          <p:cNvSpPr>
            <a:spLocks noGrp="1"/>
          </p:cNvSpPr>
          <p:nvPr>
            <p:ph sz="half" idx="10"/>
          </p:nvPr>
        </p:nvSpPr>
        <p:spPr>
          <a:xfrm>
            <a:off x="322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57352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0483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1 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000" y="764088"/>
            <a:ext cx="4087988" cy="5116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4087988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562272" y="1"/>
            <a:ext cx="4572000" cy="471678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59719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onten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43475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709468"/>
            <a:ext cx="9144000" cy="402238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709468"/>
            <a:ext cx="9143999" cy="402238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2173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4017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- real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10382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C4E9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5480"/>
            <a:ext cx="8640000" cy="263252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88747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BBBDBF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3758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359BC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11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1294" cy="51532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44586"/>
            <a:ext cx="5016036" cy="1011509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4333648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www.metoffice.gov.uk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© Crown Copyright</a:t>
            </a:r>
            <a:r>
              <a:rPr lang="fr-BE" sz="800" baseline="0" dirty="0">
                <a:solidFill>
                  <a:schemeClr val="bg2"/>
                </a:solidFill>
              </a:rPr>
              <a:t> 2026, Met Office</a:t>
            </a:r>
            <a:endParaRPr lang="en-GB" sz="800" dirty="0">
              <a:solidFill>
                <a:schemeClr val="bg2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8833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1542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55C6B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3338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822593"/>
            <a:ext cx="9144000" cy="3415500"/>
          </a:xfrm>
          <a:prstGeom prst="rect">
            <a:avLst/>
          </a:prstGeom>
          <a:solidFill>
            <a:srgbClr val="C4E9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 panose="020B0604020202020204" pitchFamily="34" charset="0"/>
              <a:buNone/>
            </a:pPr>
            <a:endParaRPr lang="en-GB" sz="2000"/>
          </a:p>
        </p:txBody>
      </p:sp>
      <p:sp>
        <p:nvSpPr>
          <p:cNvPr id="7" name="Rectangle 6"/>
          <p:cNvSpPr/>
          <p:nvPr userDrawn="1"/>
        </p:nvSpPr>
        <p:spPr>
          <a:xfrm>
            <a:off x="0" y="482721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4217158" y="482721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246704" y="2004607"/>
            <a:ext cx="86400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BE" sz="1600" dirty="0"/>
              <a:t>For more information </a:t>
            </a:r>
            <a:r>
              <a:rPr lang="fr-BE" sz="1600" dirty="0" err="1"/>
              <a:t>please</a:t>
            </a:r>
            <a:r>
              <a:rPr lang="fr-BE" sz="1600" dirty="0"/>
              <a:t> contact</a:t>
            </a:r>
            <a:endParaRPr lang="en-GB" sz="1600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A65DAA60-F452-4BB2-8381-A1AABC7B0FFA}"/>
              </a:ext>
            </a:extLst>
          </p:cNvPr>
          <p:cNvSpPr>
            <a:spLocks noGrp="1"/>
          </p:cNvSpPr>
          <p:nvPr userDrawn="1"/>
        </p:nvSpPr>
        <p:spPr>
          <a:xfrm>
            <a:off x="735353" y="3513515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FontTx/>
              <a:buNone/>
            </a:pPr>
            <a:r>
              <a:rPr lang="en-US" sz="1600" dirty="0"/>
              <a:t>Insert phone number here</a:t>
            </a:r>
            <a:endParaRPr lang="en-GB" sz="1600" dirty="0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1A70674-0AF3-4543-A11C-A3B5C2B0FA74}"/>
              </a:ext>
            </a:extLst>
          </p:cNvPr>
          <p:cNvSpPr>
            <a:spLocks noGrp="1"/>
          </p:cNvSpPr>
          <p:nvPr userDrawn="1"/>
        </p:nvSpPr>
        <p:spPr>
          <a:xfrm>
            <a:off x="735353" y="3068336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1600" dirty="0"/>
              <a:t>Insert e-mail here</a:t>
            </a:r>
            <a:endParaRPr lang="en-GB" sz="1600" dirty="0"/>
          </a:p>
        </p:txBody>
      </p:sp>
      <p:pic>
        <p:nvPicPr>
          <p:cNvPr id="21" name="web-icon.png">
            <a:extLst>
              <a:ext uri="{FF2B5EF4-FFF2-40B4-BE49-F238E27FC236}">
                <a16:creationId xmlns:a16="http://schemas.microsoft.com/office/drawing/2014/main" id="{897C26A7-E5A9-429C-88CE-6D761AA4B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2609806"/>
            <a:ext cx="396000" cy="39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DF812764-35C6-4759-8316-7323965CEE11}"/>
              </a:ext>
            </a:extLst>
          </p:cNvPr>
          <p:cNvSpPr>
            <a:spLocks noGrp="1"/>
          </p:cNvSpPr>
          <p:nvPr userDrawn="1"/>
        </p:nvSpPr>
        <p:spPr>
          <a:xfrm>
            <a:off x="735353" y="2620340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1600" dirty="0"/>
              <a:t>www.metoffice.gov.uk</a:t>
            </a:r>
            <a:endParaRPr lang="en-GB" sz="1600" dirty="0"/>
          </a:p>
        </p:txBody>
      </p:sp>
      <p:pic>
        <p:nvPicPr>
          <p:cNvPr id="23" name="web-icon.png">
            <a:extLst>
              <a:ext uri="{FF2B5EF4-FFF2-40B4-BE49-F238E27FC236}">
                <a16:creationId xmlns:a16="http://schemas.microsoft.com/office/drawing/2014/main" id="{B472CB18-3C04-46E9-A4DC-7923E8BEB0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3048185"/>
            <a:ext cx="396000" cy="39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web-icon.png">
            <a:extLst>
              <a:ext uri="{FF2B5EF4-FFF2-40B4-BE49-F238E27FC236}">
                <a16:creationId xmlns:a16="http://schemas.microsoft.com/office/drawing/2014/main" id="{33E1C480-D76C-4A08-A27B-EFA5CDC40AF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3494141"/>
            <a:ext cx="396000" cy="39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web-icon.png">
            <a:extLst>
              <a:ext uri="{FF2B5EF4-FFF2-40B4-BE49-F238E27FC236}">
                <a16:creationId xmlns:a16="http://schemas.microsoft.com/office/drawing/2014/main" id="{D4C35C27-B01B-47C2-AAF1-3D38290F18F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3932520"/>
            <a:ext cx="396000" cy="39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968136C3-37A7-4311-9705-49E0C1351CA2}"/>
              </a:ext>
            </a:extLst>
          </p:cNvPr>
          <p:cNvSpPr>
            <a:spLocks noGrp="1"/>
          </p:cNvSpPr>
          <p:nvPr userDrawn="1"/>
        </p:nvSpPr>
        <p:spPr>
          <a:xfrm>
            <a:off x="735353" y="3956494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FontTx/>
              <a:buNone/>
            </a:pPr>
            <a:r>
              <a:rPr lang="en-US" sz="1600" dirty="0"/>
              <a:t>Insert social media handle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7202516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631825" y="482282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63513" y="4572000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7789863" y="4899025"/>
            <a:ext cx="1195387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166688" y="4789488"/>
            <a:ext cx="8823325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4361" y="2914650"/>
            <a:ext cx="7948800" cy="421975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18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87375" y="1856096"/>
            <a:ext cx="7947025" cy="58477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452469"/>
      </p:ext>
    </p:extLst>
  </p:cSld>
  <p:clrMapOvr>
    <a:masterClrMapping/>
  </p:clrMapOvr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>
              <a:defRPr baseline="0"/>
            </a:lvl1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206756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2472362"/>
            <a:ext cx="7789050" cy="1323439"/>
          </a:xfrm>
        </p:spPr>
        <p:txBody>
          <a:bodyPr anchor="t"/>
          <a:lstStyle>
            <a:lvl1pPr algn="l">
              <a:defRPr sz="4000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000" y="1347221"/>
            <a:ext cx="778905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7754540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50" y="1254919"/>
            <a:ext cx="3889376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3" y="1254919"/>
            <a:ext cx="3888000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6621164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123" y="1250100"/>
            <a:ext cx="3895200" cy="372600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50156"/>
            <a:ext cx="3896416" cy="371493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7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619200" y="1630801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9906636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43086" y="149150"/>
            <a:ext cx="7174846" cy="4308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200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24293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8744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ver-backg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1294" cy="515322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44586"/>
            <a:ext cx="8640000" cy="1011509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www.metoffice.gov.uk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© Crown Copyright</a:t>
            </a:r>
            <a:r>
              <a:rPr lang="fr-BE" sz="800" baseline="0" dirty="0">
                <a:solidFill>
                  <a:schemeClr val="bg2"/>
                </a:solidFill>
              </a:rPr>
              <a:t> 2026, Met Office</a:t>
            </a:r>
            <a:endParaRPr lang="en-GB" sz="800" dirty="0">
              <a:solidFill>
                <a:schemeClr val="bg2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0832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1250157"/>
            <a:ext cx="4968875" cy="324326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125" y="1250101"/>
            <a:ext cx="2846388" cy="32432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6536327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2000" y="3724872"/>
            <a:ext cx="5932800" cy="307777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01787" y="1250156"/>
            <a:ext cx="5932488" cy="254317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2000" y="4029076"/>
            <a:ext cx="5932800" cy="4643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930279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58032"/>
            <a:ext cx="8640000" cy="998063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362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-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989556"/>
            <a:ext cx="8640000" cy="866539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7" name="Shape 48"/>
          <p:cNvSpPr/>
          <p:nvPr userDrawn="1"/>
        </p:nvSpPr>
        <p:spPr>
          <a:xfrm>
            <a:off x="-1" y="-6009"/>
            <a:ext cx="9144002" cy="850596"/>
          </a:xfrm>
          <a:prstGeom prst="rect">
            <a:avLst/>
          </a:prstGeom>
          <a:blipFill>
            <a:blip r:embed="rId2" cstate="print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6789" tIns="26789" rIns="26789" bIns="26789" anchor="ctr"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Helvetica Light"/>
              </a:rPr>
              <a:t>  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869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995818"/>
            <a:ext cx="8640000" cy="860277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hape 64"/>
          <p:cNvSpPr/>
          <p:nvPr userDrawn="1"/>
        </p:nvSpPr>
        <p:spPr>
          <a:xfrm flipV="1">
            <a:off x="2141935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5" name="Shape 68"/>
          <p:cNvSpPr/>
          <p:nvPr userDrawn="1"/>
        </p:nvSpPr>
        <p:spPr>
          <a:xfrm>
            <a:off x="7531089" y="204551"/>
            <a:ext cx="1360911" cy="27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6789" tIns="26789" rIns="26789" bIns="26789"/>
          <a:lstStyle/>
          <a:p>
            <a:pPr marL="0" marR="0" lvl="0" indent="0" algn="l" defTabSz="342900" rtl="0" eaLnBrk="1" fontAlgn="auto" latinLnBrk="0" hangingPunct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Working together </a:t>
            </a:r>
            <a:b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(enter working relationship)</a:t>
            </a:r>
          </a:p>
        </p:txBody>
      </p:sp>
      <p:sp>
        <p:nvSpPr>
          <p:cNvPr id="6" name="Shape 69"/>
          <p:cNvSpPr>
            <a:spLocks noGrp="1"/>
          </p:cNvSpPr>
          <p:nvPr>
            <p:ph type="pic" sz="quarter" idx="13"/>
          </p:nvPr>
        </p:nvSpPr>
        <p:spPr>
          <a:xfrm>
            <a:off x="2227171" y="204551"/>
            <a:ext cx="1176126" cy="270000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 anchor="t">
            <a:noAutofit/>
          </a:bodyPr>
          <a:lstStyle>
            <a:lvl1pPr marL="0" indent="0">
              <a:buNone/>
              <a:defRPr sz="800"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Shape 70"/>
          <p:cNvSpPr>
            <a:spLocks noGrp="1"/>
          </p:cNvSpPr>
          <p:nvPr>
            <p:ph type="pic" sz="quarter" idx="14"/>
          </p:nvPr>
        </p:nvSpPr>
        <p:spPr>
          <a:xfrm>
            <a:off x="3577935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8" name="Shape 71"/>
          <p:cNvSpPr>
            <a:spLocks noGrp="1"/>
          </p:cNvSpPr>
          <p:nvPr>
            <p:ph type="pic" sz="quarter" idx="15"/>
          </p:nvPr>
        </p:nvSpPr>
        <p:spPr>
          <a:xfrm>
            <a:off x="4928103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9" name="Shape 64"/>
          <p:cNvSpPr/>
          <p:nvPr userDrawn="1"/>
        </p:nvSpPr>
        <p:spPr>
          <a:xfrm flipV="1">
            <a:off x="3490913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0" name="Shape 64"/>
          <p:cNvSpPr/>
          <p:nvPr userDrawn="1"/>
        </p:nvSpPr>
        <p:spPr>
          <a:xfrm flipV="1">
            <a:off x="4842272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1" name="Shape 64"/>
          <p:cNvSpPr/>
          <p:nvPr userDrawn="1"/>
        </p:nvSpPr>
        <p:spPr>
          <a:xfrm flipV="1">
            <a:off x="6192441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2" name="Shape 71"/>
          <p:cNvSpPr>
            <a:spLocks noGrp="1"/>
          </p:cNvSpPr>
          <p:nvPr>
            <p:ph type="pic" sz="quarter" idx="17"/>
          </p:nvPr>
        </p:nvSpPr>
        <p:spPr>
          <a:xfrm>
            <a:off x="6273702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979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-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48"/>
          <p:cNvSpPr/>
          <p:nvPr userDrawn="1"/>
        </p:nvSpPr>
        <p:spPr>
          <a:xfrm>
            <a:off x="-1" y="-6009"/>
            <a:ext cx="9144002" cy="850596"/>
          </a:xfrm>
          <a:prstGeom prst="rect">
            <a:avLst/>
          </a:prstGeom>
          <a:blipFill>
            <a:blip r:embed="rId2" cstate="print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6789" tIns="26789" rIns="26789" bIns="26789" anchor="ctr"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Helvetica Light"/>
              </a:rPr>
              <a:t> 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hape 64"/>
          <p:cNvSpPr/>
          <p:nvPr userDrawn="1"/>
        </p:nvSpPr>
        <p:spPr>
          <a:xfrm flipV="1">
            <a:off x="2141935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6" name="Shape 69"/>
          <p:cNvSpPr>
            <a:spLocks noGrp="1"/>
          </p:cNvSpPr>
          <p:nvPr>
            <p:ph type="pic" sz="quarter" idx="13"/>
          </p:nvPr>
        </p:nvSpPr>
        <p:spPr>
          <a:xfrm>
            <a:off x="2227171" y="204551"/>
            <a:ext cx="1176126" cy="270000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 anchor="t">
            <a:noAutofit/>
          </a:bodyPr>
          <a:lstStyle>
            <a:lvl1pPr marL="0" indent="0">
              <a:buNone/>
              <a:defRPr sz="800"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Shape 70"/>
          <p:cNvSpPr>
            <a:spLocks noGrp="1"/>
          </p:cNvSpPr>
          <p:nvPr>
            <p:ph type="pic" sz="quarter" idx="14"/>
          </p:nvPr>
        </p:nvSpPr>
        <p:spPr>
          <a:xfrm>
            <a:off x="3577935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8" name="Shape 71"/>
          <p:cNvSpPr>
            <a:spLocks noGrp="1"/>
          </p:cNvSpPr>
          <p:nvPr>
            <p:ph type="pic" sz="quarter" idx="15"/>
          </p:nvPr>
        </p:nvSpPr>
        <p:spPr>
          <a:xfrm>
            <a:off x="4928103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9" name="Shape 64"/>
          <p:cNvSpPr/>
          <p:nvPr userDrawn="1"/>
        </p:nvSpPr>
        <p:spPr>
          <a:xfrm flipV="1">
            <a:off x="3490913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0" name="Shape 64"/>
          <p:cNvSpPr/>
          <p:nvPr userDrawn="1"/>
        </p:nvSpPr>
        <p:spPr>
          <a:xfrm flipV="1">
            <a:off x="4842272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1" name="Shape 64"/>
          <p:cNvSpPr/>
          <p:nvPr userDrawn="1"/>
        </p:nvSpPr>
        <p:spPr>
          <a:xfrm flipV="1">
            <a:off x="6192441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2" name="Shape 71"/>
          <p:cNvSpPr>
            <a:spLocks noGrp="1"/>
          </p:cNvSpPr>
          <p:nvPr>
            <p:ph type="pic" sz="quarter" idx="17"/>
          </p:nvPr>
        </p:nvSpPr>
        <p:spPr>
          <a:xfrm>
            <a:off x="6273702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5" name="Shape 68"/>
          <p:cNvSpPr/>
          <p:nvPr userDrawn="1"/>
        </p:nvSpPr>
        <p:spPr>
          <a:xfrm>
            <a:off x="7531089" y="204551"/>
            <a:ext cx="1360911" cy="27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6789" tIns="26789" rIns="26789" bIns="26789"/>
          <a:lstStyle/>
          <a:p>
            <a:pPr marL="0" marR="0" lvl="0" indent="0" algn="l" defTabSz="342900" rtl="0" eaLnBrk="1" fontAlgn="auto" latinLnBrk="0" hangingPunct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Working together </a:t>
            </a:r>
            <a:b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(enter working relationship)</a:t>
            </a:r>
          </a:p>
        </p:txBody>
      </p:sp>
      <p:pic>
        <p:nvPicPr>
          <p:cNvPr id="16" name="MO_MASTER_for_dark_backg_RBG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7307" y="40500"/>
            <a:ext cx="1803780" cy="56565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252000" y="985596"/>
            <a:ext cx="8640000" cy="870499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208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625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t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4087988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2400" y="1548000"/>
            <a:ext cx="40896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567473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1592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21" Type="http://schemas.openxmlformats.org/officeDocument/2006/relationships/image" Target="../media/image22.png"/><Relationship Id="rId34" Type="http://schemas.openxmlformats.org/officeDocument/2006/relationships/image" Target="../media/image35.png"/><Relationship Id="rId7" Type="http://schemas.openxmlformats.org/officeDocument/2006/relationships/slideLayout" Target="../slideLayouts/slideLayout29.xml"/><Relationship Id="rId12" Type="http://schemas.openxmlformats.org/officeDocument/2006/relationships/image" Target="../media/image13.jpe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image" Target="../media/image12.jpe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37" Type="http://schemas.openxmlformats.org/officeDocument/2006/relationships/image" Target="../media/image38.pn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10" Type="http://schemas.openxmlformats.org/officeDocument/2006/relationships/theme" Target="../theme/theme2.xml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000" y="768633"/>
            <a:ext cx="8640000" cy="576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000" y="1548000"/>
            <a:ext cx="8640000" cy="306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solidFill>
            <a:srgbClr val="C4E9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851910" y="4802317"/>
            <a:ext cx="143637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47" y="56368"/>
            <a:ext cx="1783501" cy="77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65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6" r:id="rId2"/>
    <p:sldLayoutId id="2147483659" r:id="rId3"/>
    <p:sldLayoutId id="2147483681" r:id="rId4"/>
    <p:sldLayoutId id="2147483684" r:id="rId5"/>
    <p:sldLayoutId id="2147483682" r:id="rId6"/>
    <p:sldLayoutId id="2147483685" r:id="rId7"/>
    <p:sldLayoutId id="2147483660" r:id="rId8"/>
    <p:sldLayoutId id="2147483662" r:id="rId9"/>
    <p:sldLayoutId id="2147483670" r:id="rId10"/>
    <p:sldLayoutId id="2147483669" r:id="rId11"/>
    <p:sldLayoutId id="2147483668" r:id="rId12"/>
    <p:sldLayoutId id="2147483664" r:id="rId13"/>
    <p:sldLayoutId id="2147483671" r:id="rId14"/>
    <p:sldLayoutId id="2147483665" r:id="rId15"/>
    <p:sldLayoutId id="2147483677" r:id="rId16"/>
    <p:sldLayoutId id="2147483672" r:id="rId17"/>
    <p:sldLayoutId id="2147483676" r:id="rId18"/>
    <p:sldLayoutId id="2147483674" r:id="rId19"/>
    <p:sldLayoutId id="2147483675" r:id="rId20"/>
    <p:sldLayoutId id="2147483673" r:id="rId21"/>
    <p:sldLayoutId id="2147483683" r:id="rId2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038" y="792163"/>
            <a:ext cx="8747125" cy="382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577850" y="334963"/>
            <a:ext cx="50165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774700" y="158750"/>
            <a:ext cx="69564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6788"/>
            <a:ext cx="9144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165100" y="457517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4479925" y="4579938"/>
            <a:ext cx="4521200" cy="14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800" noProof="1">
                <a:solidFill>
                  <a:schemeClr val="bg2"/>
                </a:solidFill>
              </a:rPr>
              <a:t>ESA | LST_cci Workshop 12-14 May 2026 | Slide  </a:t>
            </a:r>
            <a:fld id="{7413FDCA-0F06-4063-887E-9DB05E30A5CA}" type="slidenum">
              <a:rPr altLang="fr-FR" sz="800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800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4918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200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6858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809625" indent="-3524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406525" indent="-4921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005013" indent="-6334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2601913" indent="-7731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34798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6pPr>
      <a:lvl7pPr marL="39370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7pPr>
      <a:lvl8pPr marL="43942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8pPr>
      <a:lvl9pPr marL="48514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D75502A-8593-4943-8835-00F4A7FD3B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Welcome to the </a:t>
            </a:r>
            <a:br>
              <a:rPr lang="en-GB" dirty="0"/>
            </a:br>
            <a:r>
              <a:rPr lang="en-GB" dirty="0"/>
              <a:t>Met Office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98568AF-A57B-4853-A22B-7D909BD9ED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Lizzie Good (Met Office)</a:t>
            </a:r>
          </a:p>
        </p:txBody>
      </p:sp>
    </p:spTree>
    <p:extLst>
      <p:ext uri="{BB962C8B-B14F-4D97-AF65-F5344CB8AC3E}">
        <p14:creationId xmlns:p14="http://schemas.microsoft.com/office/powerpoint/2010/main" val="1206978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E3E08-F2A6-15C2-85F6-F9F0660BB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Main LST_cci Contact Points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53F2AD-362A-EAC8-7129-5D50D44EA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" y="2957521"/>
            <a:ext cx="1631105" cy="16311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41B7802-BA65-90E6-D081-DE5AC40032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04"/>
          <a:stretch>
            <a:fillRect/>
          </a:stretch>
        </p:blipFill>
        <p:spPr>
          <a:xfrm rot="16200000">
            <a:off x="7045593" y="2701235"/>
            <a:ext cx="1865204" cy="18407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E3CC9AD-D4AB-A702-BA7C-B68F0C4E4D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" y="1257722"/>
            <a:ext cx="1569402" cy="15694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A6AB027-8B01-3428-D8CA-39997EA2F4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5" r="5339"/>
          <a:stretch>
            <a:fillRect/>
          </a:stretch>
        </p:blipFill>
        <p:spPr>
          <a:xfrm>
            <a:off x="6970395" y="886813"/>
            <a:ext cx="1937174" cy="177285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8E271F6-FC7B-5B22-9AB6-D99A20CA81B1}"/>
              </a:ext>
            </a:extLst>
          </p:cNvPr>
          <p:cNvSpPr txBox="1"/>
          <p:nvPr/>
        </p:nvSpPr>
        <p:spPr>
          <a:xfrm>
            <a:off x="1968712" y="1128701"/>
            <a:ext cx="2603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Lizzie Good </a:t>
            </a:r>
            <a:r>
              <a:rPr lang="en-GB" dirty="0"/>
              <a:t>Climate Research Group Lead (CRG)</a:t>
            </a:r>
            <a:br>
              <a:rPr lang="en-GB" dirty="0"/>
            </a:br>
            <a:r>
              <a:rPr lang="en-GB" dirty="0"/>
              <a:t>&amp; Lead Workshop Organiser, Met Office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3DA402-0415-6C61-444C-9AF4204268E5}"/>
              </a:ext>
            </a:extLst>
          </p:cNvPr>
          <p:cNvSpPr txBox="1"/>
          <p:nvPr/>
        </p:nvSpPr>
        <p:spPr>
          <a:xfrm>
            <a:off x="2037189" y="2957521"/>
            <a:ext cx="260328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Josh Blannin</a:t>
            </a:r>
          </a:p>
          <a:p>
            <a:r>
              <a:rPr lang="en-GB" dirty="0"/>
              <a:t>LST_cci CRG</a:t>
            </a:r>
            <a:br>
              <a:rPr lang="en-GB" dirty="0"/>
            </a:br>
            <a:r>
              <a:rPr lang="en-GB" dirty="0"/>
              <a:t>Co-Workshop Organiser, Met Office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F85983F-3915-331F-0908-E1C864FFFF7D}"/>
              </a:ext>
            </a:extLst>
          </p:cNvPr>
          <p:cNvSpPr txBox="1"/>
          <p:nvPr/>
        </p:nvSpPr>
        <p:spPr>
          <a:xfrm>
            <a:off x="4450715" y="1337157"/>
            <a:ext cx="25196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b="1" dirty="0"/>
              <a:t>Darren Ghent</a:t>
            </a:r>
          </a:p>
          <a:p>
            <a:pPr algn="r"/>
            <a:r>
              <a:rPr lang="en-GB" dirty="0"/>
              <a:t>LST_cci PI</a:t>
            </a:r>
          </a:p>
          <a:p>
            <a:pPr algn="r"/>
            <a:r>
              <a:rPr lang="en-GB" dirty="0"/>
              <a:t>U. Leicester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05BC4E-0EEB-A784-2A56-34F1FBC97B57}"/>
              </a:ext>
            </a:extLst>
          </p:cNvPr>
          <p:cNvSpPr txBox="1"/>
          <p:nvPr/>
        </p:nvSpPr>
        <p:spPr>
          <a:xfrm>
            <a:off x="4572000" y="2984251"/>
            <a:ext cx="2519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b="1" dirty="0"/>
              <a:t>Karen Veal</a:t>
            </a:r>
          </a:p>
          <a:p>
            <a:pPr algn="r"/>
            <a:r>
              <a:rPr lang="en-GB" dirty="0"/>
              <a:t>LST_cci Team</a:t>
            </a:r>
          </a:p>
          <a:p>
            <a:pPr algn="r"/>
            <a:r>
              <a:rPr lang="en-GB" dirty="0"/>
              <a:t>Co-Workshop Organiser</a:t>
            </a:r>
          </a:p>
          <a:p>
            <a:pPr algn="r"/>
            <a:r>
              <a:rPr lang="en-GB" dirty="0"/>
              <a:t>U. Leicester</a:t>
            </a:r>
          </a:p>
        </p:txBody>
      </p:sp>
    </p:spTree>
    <p:extLst>
      <p:ext uri="{BB962C8B-B14F-4D97-AF65-F5344CB8AC3E}">
        <p14:creationId xmlns:p14="http://schemas.microsoft.com/office/powerpoint/2010/main" val="3939567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2000" y="812800"/>
            <a:ext cx="8640000" cy="2336800"/>
          </a:xfrm>
        </p:spPr>
        <p:txBody>
          <a:bodyPr/>
          <a:lstStyle/>
          <a:p>
            <a:r>
              <a:rPr lang="en-GB" dirty="0"/>
              <a:t>No fire alarms scheduled for today</a:t>
            </a:r>
          </a:p>
          <a:p>
            <a:pPr lvl="1"/>
            <a:r>
              <a:rPr lang="en-GB" dirty="0"/>
              <a:t>If you hear the fire alarm, please follow the spoken instructions as this is a real fire warning.</a:t>
            </a:r>
          </a:p>
          <a:p>
            <a:r>
              <a:rPr lang="en-GB" dirty="0"/>
              <a:t>Fire marshals will be on hand to guide everyone safely out of the building.</a:t>
            </a:r>
          </a:p>
          <a:p>
            <a:pPr lvl="1"/>
            <a:r>
              <a:rPr lang="en-GB" dirty="0"/>
              <a:t>The nearest fire exits are located at the front and side of the building, and there is an additional exit at the back of the restaurant.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04907" y="165812"/>
            <a:ext cx="6887093" cy="576000"/>
          </a:xfrm>
        </p:spPr>
        <p:txBody>
          <a:bodyPr/>
          <a:lstStyle/>
          <a:p>
            <a:pPr algn="r"/>
            <a:r>
              <a:rPr lang="en-GB" dirty="0"/>
              <a:t>Fire and Safety Information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9C9D21-D5C1-B60C-929B-BEED0DE05881}"/>
              </a:ext>
            </a:extLst>
          </p:cNvPr>
          <p:cNvSpPr txBox="1"/>
          <p:nvPr/>
        </p:nvSpPr>
        <p:spPr>
          <a:xfrm>
            <a:off x="101601" y="3307341"/>
            <a:ext cx="45787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FF0000"/>
                </a:solidFill>
              </a:rPr>
              <a:t>Please ensure your red visitors pass and name tag is visible </a:t>
            </a:r>
            <a:r>
              <a:rPr lang="en-GB" b="1" u="sng" dirty="0">
                <a:solidFill>
                  <a:srgbClr val="FF0000"/>
                </a:solidFill>
              </a:rPr>
              <a:t>at all times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4B399F-621A-EFE4-2ACD-F8FA210215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252" y="2308782"/>
            <a:ext cx="3796748" cy="2834718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317E6CD7-BBCF-CB2C-87CA-185ED7B1F279}"/>
              </a:ext>
            </a:extLst>
          </p:cNvPr>
          <p:cNvSpPr/>
          <p:nvPr/>
        </p:nvSpPr>
        <p:spPr>
          <a:xfrm rot="509513">
            <a:off x="7985760" y="3805253"/>
            <a:ext cx="541866" cy="22753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682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C11844A-D6E0-2DFB-8417-01FD8D3EB8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914400"/>
            <a:ext cx="8640000" cy="3693600"/>
          </a:xfrm>
        </p:spPr>
        <p:txBody>
          <a:bodyPr/>
          <a:lstStyle/>
          <a:p>
            <a:r>
              <a:rPr lang="en-GB" dirty="0" err="1"/>
              <a:t>Wifi</a:t>
            </a:r>
            <a:r>
              <a:rPr lang="en-GB" dirty="0"/>
              <a:t> access: </a:t>
            </a:r>
            <a:r>
              <a:rPr lang="en-GB" dirty="0" err="1"/>
              <a:t>Eduroam</a:t>
            </a:r>
            <a:r>
              <a:rPr lang="en-GB" dirty="0"/>
              <a:t>, or Met Office guest Wi-Fi (see blue information cards around conference area and at reception).  Any issues, please let us know (we can ask for tech support).</a:t>
            </a:r>
          </a:p>
          <a:p>
            <a:r>
              <a:rPr lang="en-GB" dirty="0"/>
              <a:t>Please keep name tags for the duration of the event.</a:t>
            </a:r>
          </a:p>
          <a:p>
            <a:pPr lvl="1"/>
            <a:r>
              <a:rPr lang="en-GB" dirty="0"/>
              <a:t>To avoid wastage </a:t>
            </a:r>
            <a:r>
              <a:rPr lang="en-GB" b="1" u="sng" dirty="0"/>
              <a:t>please hand back to reception at the end of the workshop</a:t>
            </a:r>
            <a:r>
              <a:rPr lang="en-GB" dirty="0"/>
              <a:t>.  </a:t>
            </a:r>
          </a:p>
          <a:p>
            <a:r>
              <a:rPr lang="en-GB" dirty="0"/>
              <a:t>Please complete a taxi booking form and hand into reception if you require a taxi. Paper copies of the booking form are in/around the conference room.  Please do ASAP each day.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B06EAF-5031-50E4-A001-A79256389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4240" y="165806"/>
            <a:ext cx="6717760" cy="576000"/>
          </a:xfrm>
        </p:spPr>
        <p:txBody>
          <a:bodyPr/>
          <a:lstStyle/>
          <a:p>
            <a:pPr algn="r"/>
            <a:r>
              <a:rPr lang="en-GB" dirty="0"/>
              <a:t>Housekeeping (1)</a:t>
            </a:r>
          </a:p>
        </p:txBody>
      </p:sp>
    </p:spTree>
    <p:extLst>
      <p:ext uri="{BB962C8B-B14F-4D97-AF65-F5344CB8AC3E}">
        <p14:creationId xmlns:p14="http://schemas.microsoft.com/office/powerpoint/2010/main" val="68853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136CA-2261-BFB2-6028-EFF54A463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164CE45-7F7A-7319-8458-2D6DD101F9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914400"/>
            <a:ext cx="8640000" cy="3693600"/>
          </a:xfrm>
        </p:spPr>
        <p:txBody>
          <a:bodyPr>
            <a:normAutofit lnSpcReduction="10000"/>
          </a:bodyPr>
          <a:lstStyle/>
          <a:p>
            <a:r>
              <a:rPr lang="en-GB" dirty="0"/>
              <a:t>Toilets are to the right, through the door to the right of the main screen</a:t>
            </a:r>
          </a:p>
          <a:p>
            <a:r>
              <a:rPr lang="en-GB" dirty="0"/>
              <a:t>There is a water cooler outside toilet area (immediately outside the door to the right of the main screen in this conference room).</a:t>
            </a:r>
          </a:p>
          <a:p>
            <a:r>
              <a:rPr lang="en-GB" dirty="0"/>
              <a:t>There are plug sockets in this room, some in the floor boxes.</a:t>
            </a:r>
          </a:p>
          <a:p>
            <a:r>
              <a:rPr lang="en-GB" b="1" dirty="0"/>
              <a:t>Please try to avoid trailing cables as these are a trip hazard</a:t>
            </a:r>
            <a:r>
              <a:rPr lang="en-GB" dirty="0"/>
              <a:t>!</a:t>
            </a:r>
          </a:p>
          <a:p>
            <a:endParaRPr lang="en-GB" dirty="0"/>
          </a:p>
          <a:p>
            <a:r>
              <a:rPr lang="en-GB" dirty="0"/>
              <a:t>Refreshments are provided during the morning and afternoon breaks and at lunch on the balcony right outside the conference room.</a:t>
            </a:r>
          </a:p>
          <a:p>
            <a:r>
              <a:rPr lang="en-GB" dirty="0"/>
              <a:t>As space is limited, please collect your food/drink and move away from the serving table.  You may use the conference room during the breaks and at lunch.</a:t>
            </a:r>
          </a:p>
          <a:p>
            <a:pPr marL="0" indent="0">
              <a:buNone/>
            </a:pPr>
            <a:endParaRPr lang="en-GB" b="1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608AA7-E21D-19DF-97DA-00D5CE97C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4240" y="165806"/>
            <a:ext cx="6717760" cy="576000"/>
          </a:xfrm>
        </p:spPr>
        <p:txBody>
          <a:bodyPr/>
          <a:lstStyle/>
          <a:p>
            <a:pPr algn="r"/>
            <a:r>
              <a:rPr lang="en-GB" dirty="0"/>
              <a:t>Housekeeping (2)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3C1CDA8-C93F-6729-354F-D2F99307AF13}"/>
              </a:ext>
            </a:extLst>
          </p:cNvPr>
          <p:cNvSpPr/>
          <p:nvPr/>
        </p:nvSpPr>
        <p:spPr>
          <a:xfrm>
            <a:off x="8405706" y="914400"/>
            <a:ext cx="684106" cy="41994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FF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785019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C62FF95-810A-F6E2-F35C-424CE1C966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240" y="1022773"/>
            <a:ext cx="4177760" cy="3636846"/>
          </a:xfrm>
        </p:spPr>
        <p:txBody>
          <a:bodyPr>
            <a:normAutofit/>
          </a:bodyPr>
          <a:lstStyle/>
          <a:p>
            <a:r>
              <a:rPr lang="en-GB" dirty="0"/>
              <a:t>Poster session with drinks and nibbles/canapes at 17:00 on the ground floor of the Met Office, through the main barriers</a:t>
            </a:r>
          </a:p>
          <a:p>
            <a:r>
              <a:rPr lang="en-GB" dirty="0"/>
              <a:t>Evening buffet meal &amp; drinks is in the </a:t>
            </a:r>
            <a:r>
              <a:rPr lang="en-GB"/>
              <a:t>staff restaurant at 18:00.</a:t>
            </a:r>
            <a:endParaRPr lang="en-GB" dirty="0"/>
          </a:p>
          <a:p>
            <a:r>
              <a:rPr lang="en-GB" dirty="0"/>
              <a:t>All food/drink is provided</a:t>
            </a:r>
          </a:p>
          <a:p>
            <a:endParaRPr lang="en-GB" b="1" dirty="0">
              <a:solidFill>
                <a:srgbClr val="FF0000"/>
              </a:solidFill>
            </a:endParaRPr>
          </a:p>
          <a:p>
            <a:r>
              <a:rPr lang="en-GB" b="1" dirty="0">
                <a:solidFill>
                  <a:srgbClr val="FF0000"/>
                </a:solidFill>
              </a:rPr>
              <a:t>Please do not go anywhere else apart from these areas.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7316AFB-230A-BE7D-71E2-54378D684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0373" y="195881"/>
            <a:ext cx="6751627" cy="576000"/>
          </a:xfrm>
        </p:spPr>
        <p:txBody>
          <a:bodyPr/>
          <a:lstStyle/>
          <a:p>
            <a:pPr algn="r"/>
            <a:r>
              <a:rPr lang="en-GB" dirty="0"/>
              <a:t>Evening Events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B934B3-4319-CEE0-3EBF-0013ED525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00" y="962926"/>
            <a:ext cx="3702838" cy="338106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E4E205B9-22E7-4A09-F032-FB24F642318B}"/>
              </a:ext>
            </a:extLst>
          </p:cNvPr>
          <p:cNvSpPr/>
          <p:nvPr/>
        </p:nvSpPr>
        <p:spPr>
          <a:xfrm>
            <a:off x="2309706" y="2736426"/>
            <a:ext cx="1469813" cy="48768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D70EE36-91F9-2C05-616B-714FFE061A8D}"/>
              </a:ext>
            </a:extLst>
          </p:cNvPr>
          <p:cNvSpPr/>
          <p:nvPr/>
        </p:nvSpPr>
        <p:spPr>
          <a:xfrm>
            <a:off x="2800772" y="2632709"/>
            <a:ext cx="369148" cy="34755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440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472440" y="1494532"/>
            <a:ext cx="79724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srgbClr val="FFFFFF">
                    <a:lumMod val="95000"/>
                  </a:srgbClr>
                </a:solidFill>
                <a:latin typeface="Verdana"/>
                <a:ea typeface="MS PGothic" pitchFamily="34" charset="-128"/>
                <a:cs typeface="Verdana"/>
              </a:rPr>
              <a:t>Welcome to the 2026 LST_cci Workshop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Verdana"/>
              <a:ea typeface="MS PGothic" pitchFamily="34" charset="-128"/>
              <a:cs typeface="Verdana"/>
            </a:endParaRPr>
          </a:p>
        </p:txBody>
      </p:sp>
      <p:sp>
        <p:nvSpPr>
          <p:cNvPr id="5122" name="Text Box 24"/>
          <p:cNvSpPr txBox="1">
            <a:spLocks noChangeArrowheads="1"/>
          </p:cNvSpPr>
          <p:nvPr/>
        </p:nvSpPr>
        <p:spPr bwMode="auto">
          <a:xfrm>
            <a:off x="615950" y="2794000"/>
            <a:ext cx="1834156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fr-FR" sz="1800" dirty="0">
                <a:solidFill>
                  <a:srgbClr val="FFFFFF"/>
                </a:solidFill>
              </a:rPr>
              <a:t>Lizzie Good</a:t>
            </a:r>
            <a:r>
              <a:rPr kumimoji="0" lang="en-US" alt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  </a:t>
            </a:r>
          </a:p>
        </p:txBody>
      </p:sp>
      <p:sp>
        <p:nvSpPr>
          <p:cNvPr id="5123" name="Text Box 25"/>
          <p:cNvSpPr txBox="1">
            <a:spLocks noChangeArrowheads="1"/>
          </p:cNvSpPr>
          <p:nvPr/>
        </p:nvSpPr>
        <p:spPr bwMode="auto">
          <a:xfrm>
            <a:off x="615950" y="3262313"/>
            <a:ext cx="1564852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(Met Office)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fr-FR" dirty="0">
                <a:latin typeface="Verdana" pitchFamily="34" charset="0"/>
              </a:rPr>
              <a:t>Workshop Information</a:t>
            </a:r>
          </a:p>
        </p:txBody>
      </p:sp>
      <p:sp>
        <p:nvSpPr>
          <p:cNvPr id="61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342900">
              <a:buFont typeface="Arial" panose="020B0604020202020204" pitchFamily="34" charset="0"/>
              <a:buChar char="•"/>
            </a:pPr>
            <a:r>
              <a:rPr lang="en-GB" altLang="fr-FR" dirty="0">
                <a:latin typeface="Verdana" pitchFamily="34" charset="0"/>
              </a:rPr>
              <a:t>Reminder that we are recording and streaming on MS Teams </a:t>
            </a:r>
          </a:p>
          <a:p>
            <a:pPr marL="630238" lvl="1" indent="-285750">
              <a:buFont typeface="Arial" panose="020B0604020202020204" pitchFamily="34" charset="0"/>
              <a:buChar char="•"/>
            </a:pPr>
            <a:r>
              <a:rPr lang="en-GB" altLang="fr-FR" sz="1400" dirty="0">
                <a:solidFill>
                  <a:srgbClr val="FF0000"/>
                </a:solidFill>
                <a:latin typeface="Verdana" pitchFamily="34" charset="0"/>
              </a:rPr>
              <a:t>Please let us know if you do not want your presentation recorded and made available online after the workshop.</a:t>
            </a:r>
          </a:p>
          <a:p>
            <a:pPr indent="-342900" eaLnBrk="1" hangingPunct="1">
              <a:buFont typeface="Arial" panose="020B0604020202020204" pitchFamily="34" charset="0"/>
              <a:buChar char="•"/>
            </a:pPr>
            <a:r>
              <a:rPr lang="en-GB" altLang="fr-FR" dirty="0">
                <a:latin typeface="Verdana" pitchFamily="34" charset="0"/>
              </a:rPr>
              <a:t>Please give the speakers your attention.</a:t>
            </a:r>
          </a:p>
          <a:p>
            <a:pPr indent="-342900">
              <a:buFont typeface="Arial" panose="020B0604020202020204" pitchFamily="34" charset="0"/>
              <a:buChar char="•"/>
            </a:pPr>
            <a:r>
              <a:rPr lang="en-GB" altLang="fr-FR" dirty="0">
                <a:latin typeface="Verdana" pitchFamily="34" charset="0"/>
              </a:rPr>
              <a:t>Please </a:t>
            </a:r>
            <a:r>
              <a:rPr lang="en-GB" altLang="fr-FR" b="1" u="sng" dirty="0">
                <a:latin typeface="Verdana" pitchFamily="34" charset="0"/>
              </a:rPr>
              <a:t>do not chat to colleagues during sessions</a:t>
            </a:r>
            <a:r>
              <a:rPr lang="en-GB" altLang="fr-FR" dirty="0">
                <a:latin typeface="Verdana" pitchFamily="34" charset="0"/>
              </a:rPr>
              <a:t>.  </a:t>
            </a:r>
          </a:p>
          <a:p>
            <a:pPr marL="596900" lvl="2" indent="-342900">
              <a:buFont typeface="Arial" panose="020B0604020202020204" pitchFamily="34" charset="0"/>
              <a:buChar char="•"/>
            </a:pPr>
            <a:r>
              <a:rPr lang="en-GB" altLang="fr-FR" sz="1400" dirty="0">
                <a:latin typeface="Verdana" pitchFamily="34" charset="0"/>
              </a:rPr>
              <a:t>Please keep discussions to the breaks and evening events.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fr-FR" dirty="0">
                <a:latin typeface="Verdana" pitchFamily="34" charset="0"/>
              </a:rPr>
              <a:t>All talks should include time for questions.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fr-FR" b="1" u="sng" dirty="0">
                <a:latin typeface="Verdana" pitchFamily="34" charset="0"/>
              </a:rPr>
              <a:t>Please keep to time </a:t>
            </a:r>
            <a:r>
              <a:rPr lang="en-GB" altLang="fr-FR" dirty="0">
                <a:latin typeface="Verdana" pitchFamily="34" charset="0"/>
              </a:rPr>
              <a:t>– session chairs will be running each session on time.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fr-FR" dirty="0">
                <a:latin typeface="Verdana" pitchFamily="34" charset="0"/>
              </a:rPr>
              <a:t>Please raise your hand in the room or online if you have a question after a talk</a:t>
            </a:r>
          </a:p>
          <a:p>
            <a:pPr marL="630238" lvl="1" indent="-285750">
              <a:buFont typeface="Arial" panose="020B0604020202020204" pitchFamily="34" charset="0"/>
              <a:buChar char="•"/>
            </a:pPr>
            <a:r>
              <a:rPr lang="en-GB" altLang="fr-FR" sz="1400" dirty="0">
                <a:latin typeface="Verdana" pitchFamily="34" charset="0"/>
              </a:rPr>
              <a:t>We have microphones for questions in the room.</a:t>
            </a:r>
          </a:p>
          <a:p>
            <a:pPr marL="630238" lvl="1" indent="-285750">
              <a:buFont typeface="Arial" panose="020B0604020202020204" pitchFamily="34" charset="0"/>
              <a:buChar char="•"/>
            </a:pPr>
            <a:r>
              <a:rPr lang="en-GB" altLang="fr-FR" sz="1400" dirty="0">
                <a:latin typeface="Verdana" pitchFamily="34" charset="0"/>
              </a:rPr>
              <a:t>Online attendees can also type their question into the meeting chat.	</a:t>
            </a:r>
            <a:r>
              <a:rPr lang="en-GB" altLang="fr-FR" dirty="0">
                <a:latin typeface="Verdana" pitchFamily="34" charset="0"/>
              </a:rPr>
              <a:t>	</a:t>
            </a:r>
            <a:endParaRPr lang="fr-FR" altLang="fr-FR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4C9B9-9EAD-D6FA-F5AD-C74E1C830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Thursday Morning Sessions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16C0C2-8F0C-C469-D329-8A54E60199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2080" y="792164"/>
            <a:ext cx="2438083" cy="231002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Conference rooms will be separated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Conf 1 = Plenary &amp; </a:t>
            </a:r>
            <a:r>
              <a:rPr lang="en-GB" dirty="0" err="1"/>
              <a:t>ESMValTool</a:t>
            </a:r>
            <a:r>
              <a:rPr lang="en-GB" dirty="0"/>
              <a:t>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Conf 2 = LST_cci drop in session (from 10:35)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7BACA70-6C1E-4626-4C7E-F0B0EEBC27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1944656"/>
              </p:ext>
            </p:extLst>
          </p:nvPr>
        </p:nvGraphicFramePr>
        <p:xfrm>
          <a:off x="176107" y="978111"/>
          <a:ext cx="6096000" cy="187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458401" imgH="2905035" progId="Excel.Sheet.12">
                  <p:embed/>
                </p:oleObj>
              </mc:Choice>
              <mc:Fallback>
                <p:oleObj name="Worksheet" r:id="rId2" imgW="9458401" imgH="2905035" progId="Excel.Shee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7BACA70-6C1E-4626-4C7E-F0B0EEBC27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6107" y="978111"/>
                        <a:ext cx="6096000" cy="1871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5A36E86-D7DF-4908-FF1F-55B3B72A163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9408" t="32813" b="34505"/>
          <a:stretch>
            <a:fillRect/>
          </a:stretch>
        </p:blipFill>
        <p:spPr>
          <a:xfrm>
            <a:off x="576050" y="2940896"/>
            <a:ext cx="3325390" cy="16039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9D83D4-9A72-B2F8-9AAE-B5877026F2BC}"/>
              </a:ext>
            </a:extLst>
          </p:cNvPr>
          <p:cNvSpPr txBox="1"/>
          <p:nvPr/>
        </p:nvSpPr>
        <p:spPr>
          <a:xfrm>
            <a:off x="4111096" y="3102188"/>
            <a:ext cx="48090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Please register for the </a:t>
            </a:r>
            <a:r>
              <a:rPr lang="en-GB" dirty="0" err="1">
                <a:solidFill>
                  <a:srgbClr val="FF0000"/>
                </a:solidFill>
              </a:rPr>
              <a:t>ESMValTool</a:t>
            </a:r>
            <a:r>
              <a:rPr lang="en-GB" dirty="0">
                <a:solidFill>
                  <a:srgbClr val="FF0000"/>
                </a:solidFill>
              </a:rPr>
              <a:t> training by the end of Tuesday – see email instructions sent early last Friday.</a:t>
            </a:r>
          </a:p>
          <a:p>
            <a:endParaRPr lang="en-GB" dirty="0"/>
          </a:p>
          <a:p>
            <a:r>
              <a:rPr lang="en-GB" sz="1200" i="1" dirty="0"/>
              <a:t>“LST_cci Workshop: Thursday am &amp; </a:t>
            </a:r>
            <a:r>
              <a:rPr lang="en-GB" sz="1200" i="1" dirty="0" err="1"/>
              <a:t>ESMValTool</a:t>
            </a:r>
            <a:r>
              <a:rPr lang="en-GB" sz="1200" i="1" dirty="0"/>
              <a:t> training”</a:t>
            </a:r>
          </a:p>
        </p:txBody>
      </p:sp>
    </p:spTree>
    <p:extLst>
      <p:ext uri="{BB962C8B-B14F-4D97-AF65-F5344CB8AC3E}">
        <p14:creationId xmlns:p14="http://schemas.microsoft.com/office/powerpoint/2010/main" val="395128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9EC7F-97C9-7273-7B63-FEADA3107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LST_cci Drop-In Session (Conference Room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215C1-C237-8F88-57E4-E9D92350C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493" y="792163"/>
            <a:ext cx="3406670" cy="382428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Run by the LST_cci project team (Tuesday presenters)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Technical support with using LST_cci including the Regridding &amp; </a:t>
            </a:r>
            <a:br>
              <a:rPr lang="en-GB" dirty="0"/>
            </a:br>
            <a:r>
              <a:rPr lang="en-GB" dirty="0"/>
              <a:t>Sub-setting Tool (presentation later today)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Advice on how to use LST_cci data in your application.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DA02C3-8B4A-B601-08F6-01F4BA45E8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74" y="891742"/>
            <a:ext cx="5066173" cy="362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96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et Office">
      <a:dk1>
        <a:srgbClr val="2A2A2A"/>
      </a:dk1>
      <a:lt1>
        <a:srgbClr val="B9DC0C"/>
      </a:lt1>
      <a:dk2>
        <a:srgbClr val="2A2A2A"/>
      </a:dk2>
      <a:lt2>
        <a:srgbClr val="FFFFFF"/>
      </a:lt2>
      <a:accent1>
        <a:srgbClr val="50B9A4"/>
      </a:accent1>
      <a:accent2>
        <a:srgbClr val="007AA9"/>
      </a:accent2>
      <a:accent3>
        <a:srgbClr val="E47452"/>
      </a:accent3>
      <a:accent4>
        <a:srgbClr val="A1A0AA"/>
      </a:accent4>
      <a:accent5>
        <a:srgbClr val="FFFFFF"/>
      </a:accent5>
      <a:accent6>
        <a:srgbClr val="FFFFFF"/>
      </a:accent6>
      <a:hlink>
        <a:srgbClr val="0673F9"/>
      </a:hlink>
      <a:folHlink>
        <a:srgbClr val="6F2735"/>
      </a:folHlink>
    </a:clrScheme>
    <a:fontScheme name="Met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FF946EE4-CC88-4041-B99A-ACA3F6D325C5}" vid="{34D079D9-BA33-49EC-8AC8-A73E1526D250}"/>
    </a:ext>
  </a:extLst>
</a:theme>
</file>

<file path=ppt/theme/theme2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ListForm</Display>
  <Edit>ListForm</Edit>
  <New>ListForm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Folder" ma:contentTypeID="0x012000815FA3EA8D93BE4E8FBE6A85CFAAE304" ma:contentTypeVersion="0" ma:contentTypeDescription="Create a new folder." ma:contentTypeScope="" ma:versionID="281ce301caf35b6d8844c4adc4352524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51014dae61cc99f9ffdb2503fba242f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ItemChildCount" minOccurs="0"/>
                <xsd:element ref="ns1:FolderChild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ItemChildCount" ma:index="3" nillable="true" ma:displayName="Item Child Count" ma:hidden="true" ma:list="Docs" ma:internalName="ItemChildCount" ma:readOnly="true" ma:showField="ItemChildCount">
      <xsd:simpleType>
        <xsd:restriction base="dms:Lookup"/>
      </xsd:simpleType>
    </xsd:element>
    <xsd:element name="FolderChildCount" ma:index="4" nillable="true" ma:displayName="Folder Child Count" ma:hidden="true" ma:list="Docs" ma:internalName="FolderChildCount" ma:readOnly="true" ma:showField="FolderChildCount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E014535-FB8F-41A6-8924-67375ED3D90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65AE251-F20B-421D-9351-F6A71B8A017B}"/>
</file>

<file path=customXml/itemProps3.xml><?xml version="1.0" encoding="utf-8"?>
<ds:datastoreItem xmlns:ds="http://schemas.openxmlformats.org/officeDocument/2006/customXml" ds:itemID="{8858D549-B3F8-43CC-B3FE-B67AA58CE901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17f18161-20d7-4746-87fd-50fe3e3b6619}" enabled="0" method="" siteId="{17f18161-20d7-4746-87fd-50fe3e3b661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2.Met_Office_Hadley_Centre_PowerPoint_Presentation_Template</Template>
  <TotalTime>74</TotalTime>
  <Words>686</Words>
  <Application>Microsoft Office PowerPoint</Application>
  <PresentationFormat>On-screen Show (16:9)</PresentationFormat>
  <Paragraphs>64</Paragraphs>
  <Slides>10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Verdana</vt:lpstr>
      <vt:lpstr>Office Theme</vt:lpstr>
      <vt:lpstr>CCI_landsurfacetemperature</vt:lpstr>
      <vt:lpstr>Worksheet</vt:lpstr>
      <vt:lpstr>Welcome to the  Met Office</vt:lpstr>
      <vt:lpstr>Fire and Safety Information</vt:lpstr>
      <vt:lpstr>Housekeeping (1)</vt:lpstr>
      <vt:lpstr>Housekeeping (2)</vt:lpstr>
      <vt:lpstr>Evening Events</vt:lpstr>
      <vt:lpstr>PowerPoint Presentation</vt:lpstr>
      <vt:lpstr>Workshop Information</vt:lpstr>
      <vt:lpstr>Thursday Morning Sessions</vt:lpstr>
      <vt:lpstr>LST_cci Drop-In Session (Conference Room 2)</vt:lpstr>
      <vt:lpstr>Main LST_cci Contact Points</vt:lpstr>
    </vt:vector>
  </TitlesOfParts>
  <Company>Met 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Lizzie Good</dc:creator>
  <cp:lastModifiedBy>Lizzie Good</cp:lastModifiedBy>
  <cp:revision>1</cp:revision>
  <dcterms:created xsi:type="dcterms:W3CDTF">2026-05-11T16:36:06Z</dcterms:created>
  <dcterms:modified xsi:type="dcterms:W3CDTF">2026-05-11T18:11:32Z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0x012000815FA3EA8D93BE4E8FBE6A85CFAAE304</vt:lpwstr>
  </property>
  <property fmtid="{D5CDD505-2E9C-101B-9397-08002B2CF9AE}" pid="3" name="Order">
    <vt:r8>4814800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</Properties>
</file>