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 id="2147483671" r:id="rId6"/>
    <p:sldMasterId id="2147483681" r:id="rId7"/>
  </p:sldMasterIdLst>
  <p:notesMasterIdLst>
    <p:notesMasterId r:id="rId33"/>
  </p:notesMasterIdLst>
  <p:sldIdLst>
    <p:sldId id="334" r:id="rId8"/>
    <p:sldId id="282" r:id="rId9"/>
    <p:sldId id="281" r:id="rId10"/>
    <p:sldId id="283" r:id="rId11"/>
    <p:sldId id="285" r:id="rId12"/>
    <p:sldId id="284" r:id="rId13"/>
    <p:sldId id="335" r:id="rId14"/>
    <p:sldId id="336" r:id="rId15"/>
    <p:sldId id="286" r:id="rId16"/>
    <p:sldId id="287" r:id="rId17"/>
    <p:sldId id="288" r:id="rId18"/>
    <p:sldId id="257" r:id="rId19"/>
    <p:sldId id="256" r:id="rId20"/>
    <p:sldId id="1568" r:id="rId21"/>
    <p:sldId id="1552" r:id="rId22"/>
    <p:sldId id="1569" r:id="rId23"/>
    <p:sldId id="1567" r:id="rId24"/>
    <p:sldId id="1570" r:id="rId25"/>
    <p:sldId id="1565" r:id="rId26"/>
    <p:sldId id="1559" r:id="rId27"/>
    <p:sldId id="1571" r:id="rId28"/>
    <p:sldId id="1572" r:id="rId29"/>
    <p:sldId id="1564" r:id="rId30"/>
    <p:sldId id="331" r:id="rId31"/>
    <p:sldId id="330"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97F443E-3C9C-4E6C-AB4C-74CAE755D4AF}" v="7" dt="2026-05-13T08:00:22.41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microsoft.com/office/2015/10/relationships/revisionInfo" Target="revisionInfo.xml"/><Relationship Id="rId21" Type="http://schemas.openxmlformats.org/officeDocument/2006/relationships/slide" Target="slides/slide14.xml"/><Relationship Id="rId34" Type="http://schemas.openxmlformats.org/officeDocument/2006/relationships/presProps" Target="presProps.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notesMaster" Target="notesMasters/notesMaster1.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35" Type="http://schemas.openxmlformats.org/officeDocument/2006/relationships/viewProps" Target="viewProps.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8" Type="http://schemas.openxmlformats.org/officeDocument/2006/relationships/slide" Target="slides/slide1.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sh Blannin" userId="7bc71fef-dc07-43c9-af54-3f7fb808fbc5" providerId="ADAL" clId="{3115242F-7073-44F2-885D-F687203EC85C}"/>
    <pc:docChg chg="custSel addSld delSld modSld sldOrd delMainMaster">
      <pc:chgData name="Josh Blannin" userId="7bc71fef-dc07-43c9-af54-3f7fb808fbc5" providerId="ADAL" clId="{3115242F-7073-44F2-885D-F687203EC85C}" dt="2026-05-13T08:00:22.376" v="77"/>
      <pc:docMkLst>
        <pc:docMk/>
      </pc:docMkLst>
      <pc:sldChg chg="add">
        <pc:chgData name="Josh Blannin" userId="7bc71fef-dc07-43c9-af54-3f7fb808fbc5" providerId="ADAL" clId="{3115242F-7073-44F2-885D-F687203EC85C}" dt="2026-05-13T08:00:22.376" v="77"/>
        <pc:sldMkLst>
          <pc:docMk/>
          <pc:sldMk cId="0" sldId="256"/>
        </pc:sldMkLst>
      </pc:sldChg>
      <pc:sldChg chg="modSp del mod">
        <pc:chgData name="Josh Blannin" userId="7bc71fef-dc07-43c9-af54-3f7fb808fbc5" providerId="ADAL" clId="{3115242F-7073-44F2-885D-F687203EC85C}" dt="2026-05-13T07:38:36.043" v="74" actId="47"/>
        <pc:sldMkLst>
          <pc:docMk/>
          <pc:sldMk cId="1652139600" sldId="256"/>
        </pc:sldMkLst>
      </pc:sldChg>
      <pc:sldChg chg="modSp mod">
        <pc:chgData name="Josh Blannin" userId="7bc71fef-dc07-43c9-af54-3f7fb808fbc5" providerId="ADAL" clId="{3115242F-7073-44F2-885D-F687203EC85C}" dt="2026-05-11T17:20:23.597" v="66" actId="20577"/>
        <pc:sldMkLst>
          <pc:docMk/>
          <pc:sldMk cId="0" sldId="257"/>
        </pc:sldMkLst>
        <pc:spChg chg="mod">
          <ac:chgData name="Josh Blannin" userId="7bc71fef-dc07-43c9-af54-3f7fb808fbc5" providerId="ADAL" clId="{3115242F-7073-44F2-885D-F687203EC85C}" dt="2026-05-11T17:20:23.597" v="66" actId="20577"/>
          <ac:spMkLst>
            <pc:docMk/>
            <pc:sldMk cId="0" sldId="257"/>
            <ac:spMk id="2" creationId="{B781FE82-0DE0-4664-9F9E-F1B80124C763}"/>
          </ac:spMkLst>
        </pc:spChg>
      </pc:sldChg>
      <pc:sldChg chg="add">
        <pc:chgData name="Josh Blannin" userId="7bc71fef-dc07-43c9-af54-3f7fb808fbc5" providerId="ADAL" clId="{3115242F-7073-44F2-885D-F687203EC85C}" dt="2026-05-13T07:27:51.091" v="72"/>
        <pc:sldMkLst>
          <pc:docMk/>
          <pc:sldMk cId="3436823980" sldId="281"/>
        </pc:sldMkLst>
      </pc:sldChg>
      <pc:sldChg chg="add">
        <pc:chgData name="Josh Blannin" userId="7bc71fef-dc07-43c9-af54-3f7fb808fbc5" providerId="ADAL" clId="{3115242F-7073-44F2-885D-F687203EC85C}" dt="2026-05-13T07:27:51.091" v="72"/>
        <pc:sldMkLst>
          <pc:docMk/>
          <pc:sldMk cId="1206978299" sldId="282"/>
        </pc:sldMkLst>
      </pc:sldChg>
      <pc:sldChg chg="add">
        <pc:chgData name="Josh Blannin" userId="7bc71fef-dc07-43c9-af54-3f7fb808fbc5" providerId="ADAL" clId="{3115242F-7073-44F2-885D-F687203EC85C}" dt="2026-05-13T07:27:51.091" v="72"/>
        <pc:sldMkLst>
          <pc:docMk/>
          <pc:sldMk cId="68853005" sldId="283"/>
        </pc:sldMkLst>
      </pc:sldChg>
      <pc:sldChg chg="add">
        <pc:chgData name="Josh Blannin" userId="7bc71fef-dc07-43c9-af54-3f7fb808fbc5" providerId="ADAL" clId="{3115242F-7073-44F2-885D-F687203EC85C}" dt="2026-05-13T07:27:51.091" v="72"/>
        <pc:sldMkLst>
          <pc:docMk/>
          <pc:sldMk cId="2074409009" sldId="284"/>
        </pc:sldMkLst>
      </pc:sldChg>
      <pc:sldChg chg="modSp add mod">
        <pc:chgData name="Josh Blannin" userId="7bc71fef-dc07-43c9-af54-3f7fb808fbc5" providerId="ADAL" clId="{3115242F-7073-44F2-885D-F687203EC85C}" dt="2026-05-13T07:27:51.200" v="73" actId="27636"/>
        <pc:sldMkLst>
          <pc:docMk/>
          <pc:sldMk cId="3785019901" sldId="285"/>
        </pc:sldMkLst>
        <pc:spChg chg="mod">
          <ac:chgData name="Josh Blannin" userId="7bc71fef-dc07-43c9-af54-3f7fb808fbc5" providerId="ADAL" clId="{3115242F-7073-44F2-885D-F687203EC85C}" dt="2026-05-13T07:27:51.200" v="73" actId="27636"/>
          <ac:spMkLst>
            <pc:docMk/>
            <pc:sldMk cId="3785019901" sldId="285"/>
            <ac:spMk id="2" creationId="{9164CE45-7F7A-7319-8458-2D6DD101F92D}"/>
          </ac:spMkLst>
        </pc:spChg>
      </pc:sldChg>
      <pc:sldChg chg="add">
        <pc:chgData name="Josh Blannin" userId="7bc71fef-dc07-43c9-af54-3f7fb808fbc5" providerId="ADAL" clId="{3115242F-7073-44F2-885D-F687203EC85C}" dt="2026-05-13T07:27:51.091" v="72"/>
        <pc:sldMkLst>
          <pc:docMk/>
          <pc:sldMk cId="395128452" sldId="286"/>
        </pc:sldMkLst>
      </pc:sldChg>
      <pc:sldChg chg="add">
        <pc:chgData name="Josh Blannin" userId="7bc71fef-dc07-43c9-af54-3f7fb808fbc5" providerId="ADAL" clId="{3115242F-7073-44F2-885D-F687203EC85C}" dt="2026-05-13T07:27:51.091" v="72"/>
        <pc:sldMkLst>
          <pc:docMk/>
          <pc:sldMk cId="1748296595" sldId="287"/>
        </pc:sldMkLst>
      </pc:sldChg>
      <pc:sldChg chg="add">
        <pc:chgData name="Josh Blannin" userId="7bc71fef-dc07-43c9-af54-3f7fb808fbc5" providerId="ADAL" clId="{3115242F-7073-44F2-885D-F687203EC85C}" dt="2026-05-13T07:27:51.091" v="72"/>
        <pc:sldMkLst>
          <pc:docMk/>
          <pc:sldMk cId="3939567548" sldId="288"/>
        </pc:sldMkLst>
      </pc:sldChg>
      <pc:sldChg chg="modSp add mod">
        <pc:chgData name="Josh Blannin" userId="7bc71fef-dc07-43c9-af54-3f7fb808fbc5" providerId="ADAL" clId="{3115242F-7073-44F2-885D-F687203EC85C}" dt="2026-05-11T17:17:34.866" v="12" actId="20577"/>
        <pc:sldMkLst>
          <pc:docMk/>
          <pc:sldMk cId="2720244363" sldId="330"/>
        </pc:sldMkLst>
        <pc:spChg chg="mod">
          <ac:chgData name="Josh Blannin" userId="7bc71fef-dc07-43c9-af54-3f7fb808fbc5" providerId="ADAL" clId="{3115242F-7073-44F2-885D-F687203EC85C}" dt="2026-05-11T17:17:34.866" v="12" actId="20577"/>
          <ac:spMkLst>
            <pc:docMk/>
            <pc:sldMk cId="2720244363" sldId="330"/>
            <ac:spMk id="2" creationId="{D944FEAF-B7ED-E5A5-1128-A63BC5A0D1EC}"/>
          </ac:spMkLst>
        </pc:spChg>
      </pc:sldChg>
      <pc:sldChg chg="addSp modSp add mod">
        <pc:chgData name="Josh Blannin" userId="7bc71fef-dc07-43c9-af54-3f7fb808fbc5" providerId="ADAL" clId="{3115242F-7073-44F2-885D-F687203EC85C}" dt="2026-05-11T17:18:37.779" v="34" actId="1076"/>
        <pc:sldMkLst>
          <pc:docMk/>
          <pc:sldMk cId="0" sldId="331"/>
        </pc:sldMkLst>
        <pc:spChg chg="add mod">
          <ac:chgData name="Josh Blannin" userId="7bc71fef-dc07-43c9-af54-3f7fb808fbc5" providerId="ADAL" clId="{3115242F-7073-44F2-885D-F687203EC85C}" dt="2026-05-11T17:18:37.779" v="34" actId="1076"/>
          <ac:spMkLst>
            <pc:docMk/>
            <pc:sldMk cId="0" sldId="331"/>
            <ac:spMk id="2" creationId="{E95D38B6-579F-955E-0B38-972E81C1E420}"/>
          </ac:spMkLst>
        </pc:spChg>
        <pc:spChg chg="mod">
          <ac:chgData name="Josh Blannin" userId="7bc71fef-dc07-43c9-af54-3f7fb808fbc5" providerId="ADAL" clId="{3115242F-7073-44F2-885D-F687203EC85C}" dt="2026-05-11T17:18:16.694" v="23" actId="1035"/>
          <ac:spMkLst>
            <pc:docMk/>
            <pc:sldMk cId="0" sldId="331"/>
            <ac:spMk id="3" creationId="{B22065D5-5B35-F9CD-667B-B51E197D08A3}"/>
          </ac:spMkLst>
        </pc:spChg>
      </pc:sldChg>
      <pc:sldChg chg="add del">
        <pc:chgData name="Josh Blannin" userId="7bc71fef-dc07-43c9-af54-3f7fb808fbc5" providerId="ADAL" clId="{3115242F-7073-44F2-885D-F687203EC85C}" dt="2026-05-13T07:38:38.174" v="76" actId="47"/>
        <pc:sldMkLst>
          <pc:docMk/>
          <pc:sldMk cId="2317434645" sldId="332"/>
        </pc:sldMkLst>
      </pc:sldChg>
      <pc:sldChg chg="modSp add del mod">
        <pc:chgData name="Josh Blannin" userId="7bc71fef-dc07-43c9-af54-3f7fb808fbc5" providerId="ADAL" clId="{3115242F-7073-44F2-885D-F687203EC85C}" dt="2026-05-13T07:38:37.345" v="75" actId="47"/>
        <pc:sldMkLst>
          <pc:docMk/>
          <pc:sldMk cId="724527279" sldId="333"/>
        </pc:sldMkLst>
      </pc:sldChg>
      <pc:sldChg chg="add ord">
        <pc:chgData name="Josh Blannin" userId="7bc71fef-dc07-43c9-af54-3f7fb808fbc5" providerId="ADAL" clId="{3115242F-7073-44F2-885D-F687203EC85C}" dt="2026-05-11T17:42:08.290" v="69"/>
        <pc:sldMkLst>
          <pc:docMk/>
          <pc:sldMk cId="0" sldId="334"/>
        </pc:sldMkLst>
      </pc:sldChg>
      <pc:sldChg chg="add del">
        <pc:chgData name="Josh Blannin" userId="7bc71fef-dc07-43c9-af54-3f7fb808fbc5" providerId="ADAL" clId="{3115242F-7073-44F2-885D-F687203EC85C}" dt="2026-05-13T07:27:51.091" v="72"/>
        <pc:sldMkLst>
          <pc:docMk/>
          <pc:sldMk cId="0" sldId="335"/>
        </pc:sldMkLst>
      </pc:sldChg>
      <pc:sldChg chg="add">
        <pc:chgData name="Josh Blannin" userId="7bc71fef-dc07-43c9-af54-3f7fb808fbc5" providerId="ADAL" clId="{3115242F-7073-44F2-885D-F687203EC85C}" dt="2026-05-13T07:27:51.091" v="72"/>
        <pc:sldMkLst>
          <pc:docMk/>
          <pc:sldMk cId="0" sldId="336"/>
        </pc:sldMkLst>
      </pc:sldChg>
      <pc:sldChg chg="add">
        <pc:chgData name="Josh Blannin" userId="7bc71fef-dc07-43c9-af54-3f7fb808fbc5" providerId="ADAL" clId="{3115242F-7073-44F2-885D-F687203EC85C}" dt="2026-05-13T08:00:22.376" v="77"/>
        <pc:sldMkLst>
          <pc:docMk/>
          <pc:sldMk cId="3679538106" sldId="1552"/>
        </pc:sldMkLst>
      </pc:sldChg>
      <pc:sldChg chg="add">
        <pc:chgData name="Josh Blannin" userId="7bc71fef-dc07-43c9-af54-3f7fb808fbc5" providerId="ADAL" clId="{3115242F-7073-44F2-885D-F687203EC85C}" dt="2026-05-13T08:00:22.376" v="77"/>
        <pc:sldMkLst>
          <pc:docMk/>
          <pc:sldMk cId="3862775364" sldId="1559"/>
        </pc:sldMkLst>
      </pc:sldChg>
      <pc:sldChg chg="add">
        <pc:chgData name="Josh Blannin" userId="7bc71fef-dc07-43c9-af54-3f7fb808fbc5" providerId="ADAL" clId="{3115242F-7073-44F2-885D-F687203EC85C}" dt="2026-05-13T08:00:22.376" v="77"/>
        <pc:sldMkLst>
          <pc:docMk/>
          <pc:sldMk cId="3825738623" sldId="1564"/>
        </pc:sldMkLst>
      </pc:sldChg>
      <pc:sldChg chg="add">
        <pc:chgData name="Josh Blannin" userId="7bc71fef-dc07-43c9-af54-3f7fb808fbc5" providerId="ADAL" clId="{3115242F-7073-44F2-885D-F687203EC85C}" dt="2026-05-13T08:00:22.376" v="77"/>
        <pc:sldMkLst>
          <pc:docMk/>
          <pc:sldMk cId="2772869595" sldId="1565"/>
        </pc:sldMkLst>
      </pc:sldChg>
      <pc:sldChg chg="add">
        <pc:chgData name="Josh Blannin" userId="7bc71fef-dc07-43c9-af54-3f7fb808fbc5" providerId="ADAL" clId="{3115242F-7073-44F2-885D-F687203EC85C}" dt="2026-05-13T08:00:22.376" v="77"/>
        <pc:sldMkLst>
          <pc:docMk/>
          <pc:sldMk cId="2792886936" sldId="1567"/>
        </pc:sldMkLst>
      </pc:sldChg>
      <pc:sldChg chg="add">
        <pc:chgData name="Josh Blannin" userId="7bc71fef-dc07-43c9-af54-3f7fb808fbc5" providerId="ADAL" clId="{3115242F-7073-44F2-885D-F687203EC85C}" dt="2026-05-13T08:00:22.376" v="77"/>
        <pc:sldMkLst>
          <pc:docMk/>
          <pc:sldMk cId="1211062785" sldId="1568"/>
        </pc:sldMkLst>
      </pc:sldChg>
      <pc:sldChg chg="add">
        <pc:chgData name="Josh Blannin" userId="7bc71fef-dc07-43c9-af54-3f7fb808fbc5" providerId="ADAL" clId="{3115242F-7073-44F2-885D-F687203EC85C}" dt="2026-05-13T08:00:22.376" v="77"/>
        <pc:sldMkLst>
          <pc:docMk/>
          <pc:sldMk cId="401971184" sldId="1569"/>
        </pc:sldMkLst>
      </pc:sldChg>
      <pc:sldChg chg="add">
        <pc:chgData name="Josh Blannin" userId="7bc71fef-dc07-43c9-af54-3f7fb808fbc5" providerId="ADAL" clId="{3115242F-7073-44F2-885D-F687203EC85C}" dt="2026-05-13T08:00:22.376" v="77"/>
        <pc:sldMkLst>
          <pc:docMk/>
          <pc:sldMk cId="3414428652" sldId="1570"/>
        </pc:sldMkLst>
      </pc:sldChg>
      <pc:sldChg chg="add">
        <pc:chgData name="Josh Blannin" userId="7bc71fef-dc07-43c9-af54-3f7fb808fbc5" providerId="ADAL" clId="{3115242F-7073-44F2-885D-F687203EC85C}" dt="2026-05-13T08:00:22.376" v="77"/>
        <pc:sldMkLst>
          <pc:docMk/>
          <pc:sldMk cId="884935602" sldId="1571"/>
        </pc:sldMkLst>
      </pc:sldChg>
      <pc:sldChg chg="add">
        <pc:chgData name="Josh Blannin" userId="7bc71fef-dc07-43c9-af54-3f7fb808fbc5" providerId="ADAL" clId="{3115242F-7073-44F2-885D-F687203EC85C}" dt="2026-05-13T08:00:22.376" v="77"/>
        <pc:sldMkLst>
          <pc:docMk/>
          <pc:sldMk cId="2010005311" sldId="1572"/>
        </pc:sldMkLst>
      </pc:sldChg>
      <pc:sldMasterChg chg="del delSldLayout">
        <pc:chgData name="Josh Blannin" userId="7bc71fef-dc07-43c9-af54-3f7fb808fbc5" providerId="ADAL" clId="{3115242F-7073-44F2-885D-F687203EC85C}" dt="2026-05-13T07:38:38.174" v="76" actId="47"/>
        <pc:sldMasterMkLst>
          <pc:docMk/>
          <pc:sldMasterMk cId="463415486" sldId="2147483648"/>
        </pc:sldMasterMkLst>
        <pc:sldLayoutChg chg="del">
          <pc:chgData name="Josh Blannin" userId="7bc71fef-dc07-43c9-af54-3f7fb808fbc5" providerId="ADAL" clId="{3115242F-7073-44F2-885D-F687203EC85C}" dt="2026-05-13T07:38:38.174" v="76" actId="47"/>
          <pc:sldLayoutMkLst>
            <pc:docMk/>
            <pc:sldMasterMk cId="463415486" sldId="2147483648"/>
            <pc:sldLayoutMk cId="151261170" sldId="2147483649"/>
          </pc:sldLayoutMkLst>
        </pc:sldLayoutChg>
        <pc:sldLayoutChg chg="del">
          <pc:chgData name="Josh Blannin" userId="7bc71fef-dc07-43c9-af54-3f7fb808fbc5" providerId="ADAL" clId="{3115242F-7073-44F2-885D-F687203EC85C}" dt="2026-05-13T07:38:38.174" v="76" actId="47"/>
          <pc:sldLayoutMkLst>
            <pc:docMk/>
            <pc:sldMasterMk cId="463415486" sldId="2147483648"/>
            <pc:sldLayoutMk cId="2886671051" sldId="2147483650"/>
          </pc:sldLayoutMkLst>
        </pc:sldLayoutChg>
        <pc:sldLayoutChg chg="del">
          <pc:chgData name="Josh Blannin" userId="7bc71fef-dc07-43c9-af54-3f7fb808fbc5" providerId="ADAL" clId="{3115242F-7073-44F2-885D-F687203EC85C}" dt="2026-05-13T07:38:38.174" v="76" actId="47"/>
          <pc:sldLayoutMkLst>
            <pc:docMk/>
            <pc:sldMasterMk cId="463415486" sldId="2147483648"/>
            <pc:sldLayoutMk cId="2234707336" sldId="2147483651"/>
          </pc:sldLayoutMkLst>
        </pc:sldLayoutChg>
        <pc:sldLayoutChg chg="del">
          <pc:chgData name="Josh Blannin" userId="7bc71fef-dc07-43c9-af54-3f7fb808fbc5" providerId="ADAL" clId="{3115242F-7073-44F2-885D-F687203EC85C}" dt="2026-05-13T07:38:38.174" v="76" actId="47"/>
          <pc:sldLayoutMkLst>
            <pc:docMk/>
            <pc:sldMasterMk cId="463415486" sldId="2147483648"/>
            <pc:sldLayoutMk cId="3438153896" sldId="2147483652"/>
          </pc:sldLayoutMkLst>
        </pc:sldLayoutChg>
        <pc:sldLayoutChg chg="del">
          <pc:chgData name="Josh Blannin" userId="7bc71fef-dc07-43c9-af54-3f7fb808fbc5" providerId="ADAL" clId="{3115242F-7073-44F2-885D-F687203EC85C}" dt="2026-05-13T07:38:38.174" v="76" actId="47"/>
          <pc:sldLayoutMkLst>
            <pc:docMk/>
            <pc:sldMasterMk cId="463415486" sldId="2147483648"/>
            <pc:sldLayoutMk cId="113580646" sldId="2147483653"/>
          </pc:sldLayoutMkLst>
        </pc:sldLayoutChg>
        <pc:sldLayoutChg chg="del">
          <pc:chgData name="Josh Blannin" userId="7bc71fef-dc07-43c9-af54-3f7fb808fbc5" providerId="ADAL" clId="{3115242F-7073-44F2-885D-F687203EC85C}" dt="2026-05-13T07:38:38.174" v="76" actId="47"/>
          <pc:sldLayoutMkLst>
            <pc:docMk/>
            <pc:sldMasterMk cId="463415486" sldId="2147483648"/>
            <pc:sldLayoutMk cId="53086855" sldId="2147483654"/>
          </pc:sldLayoutMkLst>
        </pc:sldLayoutChg>
        <pc:sldLayoutChg chg="del">
          <pc:chgData name="Josh Blannin" userId="7bc71fef-dc07-43c9-af54-3f7fb808fbc5" providerId="ADAL" clId="{3115242F-7073-44F2-885D-F687203EC85C}" dt="2026-05-13T07:38:38.174" v="76" actId="47"/>
          <pc:sldLayoutMkLst>
            <pc:docMk/>
            <pc:sldMasterMk cId="463415486" sldId="2147483648"/>
            <pc:sldLayoutMk cId="2031745990" sldId="2147483655"/>
          </pc:sldLayoutMkLst>
        </pc:sldLayoutChg>
        <pc:sldLayoutChg chg="del">
          <pc:chgData name="Josh Blannin" userId="7bc71fef-dc07-43c9-af54-3f7fb808fbc5" providerId="ADAL" clId="{3115242F-7073-44F2-885D-F687203EC85C}" dt="2026-05-13T07:38:38.174" v="76" actId="47"/>
          <pc:sldLayoutMkLst>
            <pc:docMk/>
            <pc:sldMasterMk cId="463415486" sldId="2147483648"/>
            <pc:sldLayoutMk cId="1180072870" sldId="2147483656"/>
          </pc:sldLayoutMkLst>
        </pc:sldLayoutChg>
        <pc:sldLayoutChg chg="del">
          <pc:chgData name="Josh Blannin" userId="7bc71fef-dc07-43c9-af54-3f7fb808fbc5" providerId="ADAL" clId="{3115242F-7073-44F2-885D-F687203EC85C}" dt="2026-05-13T07:38:38.174" v="76" actId="47"/>
          <pc:sldLayoutMkLst>
            <pc:docMk/>
            <pc:sldMasterMk cId="463415486" sldId="2147483648"/>
            <pc:sldLayoutMk cId="1839620303" sldId="2147483657"/>
          </pc:sldLayoutMkLst>
        </pc:sldLayoutChg>
        <pc:sldLayoutChg chg="del">
          <pc:chgData name="Josh Blannin" userId="7bc71fef-dc07-43c9-af54-3f7fb808fbc5" providerId="ADAL" clId="{3115242F-7073-44F2-885D-F687203EC85C}" dt="2026-05-13T07:38:38.174" v="76" actId="47"/>
          <pc:sldLayoutMkLst>
            <pc:docMk/>
            <pc:sldMasterMk cId="463415486" sldId="2147483648"/>
            <pc:sldLayoutMk cId="2641202972" sldId="2147483658"/>
          </pc:sldLayoutMkLst>
        </pc:sldLayoutChg>
        <pc:sldLayoutChg chg="del">
          <pc:chgData name="Josh Blannin" userId="7bc71fef-dc07-43c9-af54-3f7fb808fbc5" providerId="ADAL" clId="{3115242F-7073-44F2-885D-F687203EC85C}" dt="2026-05-13T07:38:38.174" v="76" actId="47"/>
          <pc:sldLayoutMkLst>
            <pc:docMk/>
            <pc:sldMasterMk cId="463415486" sldId="2147483648"/>
            <pc:sldLayoutMk cId="4020726683" sldId="2147483659"/>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84C945-1788-4E0C-8262-B64A45CE130B}" type="datetimeFigureOut">
              <a:rPr lang="en-GB" smtClean="0"/>
              <a:t>13/05/2026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9FDCD4-10F8-408D-801E-FCB04C1DE9CD}" type="slidenum">
              <a:rPr lang="en-GB" smtClean="0"/>
              <a:t>‹#›</a:t>
            </a:fld>
            <a:endParaRPr lang="en-GB"/>
          </a:p>
        </p:txBody>
      </p:sp>
    </p:spTree>
    <p:extLst>
      <p:ext uri="{BB962C8B-B14F-4D97-AF65-F5344CB8AC3E}">
        <p14:creationId xmlns:p14="http://schemas.microsoft.com/office/powerpoint/2010/main" val="36974219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Good Morning</a:t>
            </a:r>
          </a:p>
          <a:p>
            <a:r>
              <a:rPr lang="en-GB"/>
              <a:t>I’m Karen Veal from the Surface Temperature Group at University of Leicester. I shall be talking about work done by Darren Ghent, Mike Perry and myself.</a:t>
            </a:r>
          </a:p>
        </p:txBody>
      </p:sp>
      <p:sp>
        <p:nvSpPr>
          <p:cNvPr id="4" name="Slide Number Placeholder 3"/>
          <p:cNvSpPr>
            <a:spLocks noGrp="1"/>
          </p:cNvSpPr>
          <p:nvPr>
            <p:ph type="sldNum" sz="quarter" idx="5"/>
          </p:nvPr>
        </p:nvSpPr>
        <p:spPr/>
        <p:txBody>
          <a:bodyPr/>
          <a:lstStyle/>
          <a:p>
            <a:pPr marL="0" marR="0" lvl="0" indent="0" algn="r" defTabSz="871150" rtl="0" eaLnBrk="1" fontAlgn="base" latinLnBrk="0" hangingPunct="1">
              <a:lnSpc>
                <a:spcPct val="100000"/>
              </a:lnSpc>
              <a:spcBef>
                <a:spcPct val="0"/>
              </a:spcBef>
              <a:spcAft>
                <a:spcPct val="0"/>
              </a:spcAft>
              <a:buClrTx/>
              <a:buSzTx/>
              <a:buFontTx/>
              <a:buNone/>
              <a:tabLst/>
              <a:defRPr/>
            </a:pPr>
            <a:fld id="{D4D0DD51-4268-469F-A172-A4A0DA350D60}" type="slidenum">
              <a:rPr kumimoji="0" lang="en-US" altLang="fr-FR" sz="1100" b="0" i="0" u="none" strike="noStrike" kern="1200" cap="none" spc="0" normalizeH="0" baseline="0" noProof="0" smtClean="0">
                <a:ln>
                  <a:noFill/>
                </a:ln>
                <a:solidFill>
                  <a:srgbClr val="000000"/>
                </a:solidFill>
                <a:effectLst/>
                <a:uLnTx/>
                <a:uFillTx/>
                <a:latin typeface="Verdana" pitchFamily="34" charset="0"/>
                <a:ea typeface="MS PGothic" pitchFamily="34" charset="-128"/>
                <a:cs typeface="+mn-cs"/>
              </a:rPr>
              <a:pPr marL="0" marR="0" lvl="0" indent="0" algn="r" defTabSz="871150" rtl="0" eaLnBrk="1" fontAlgn="base" latinLnBrk="0" hangingPunct="1">
                <a:lnSpc>
                  <a:spcPct val="100000"/>
                </a:lnSpc>
                <a:spcBef>
                  <a:spcPct val="0"/>
                </a:spcBef>
                <a:spcAft>
                  <a:spcPct val="0"/>
                </a:spcAft>
                <a:buClrTx/>
                <a:buSzTx/>
                <a:buFontTx/>
                <a:buNone/>
                <a:tabLst/>
                <a:defRPr/>
              </a:pPr>
              <a:t>1</a:t>
            </a:fld>
            <a:endParaRPr kumimoji="0" lang="en-US" altLang="fr-FR" sz="1100" b="0" i="0" u="none" strike="noStrike" kern="1200" cap="none" spc="0" normalizeH="0" baseline="0" noProof="0">
              <a:ln>
                <a:noFill/>
              </a:ln>
              <a:solidFill>
                <a:srgbClr val="000000"/>
              </a:solidFill>
              <a:effectLst/>
              <a:uLnTx/>
              <a:uFillTx/>
              <a:latin typeface="Verdana" pitchFamily="34" charset="0"/>
              <a:ea typeface="MS PGothic" pitchFamily="34" charset="-128"/>
              <a:cs typeface="+mn-cs"/>
            </a:endParaRPr>
          </a:p>
        </p:txBody>
      </p:sp>
    </p:spTree>
    <p:extLst>
      <p:ext uri="{BB962C8B-B14F-4D97-AF65-F5344CB8AC3E}">
        <p14:creationId xmlns:p14="http://schemas.microsoft.com/office/powerpoint/2010/main" val="13657447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862013" rtl="0" eaLnBrk="1" fontAlgn="base" latinLnBrk="0" hangingPunct="1">
              <a:lnSpc>
                <a:spcPct val="100000"/>
              </a:lnSpc>
              <a:spcBef>
                <a:spcPct val="0"/>
              </a:spcBef>
              <a:spcAft>
                <a:spcPct val="0"/>
              </a:spcAft>
              <a:buClrTx/>
              <a:buSzTx/>
              <a:buFontTx/>
              <a:buNone/>
              <a:tabLst/>
              <a:defRPr/>
            </a:pPr>
            <a:fld id="{D4D0DD51-4268-469F-A172-A4A0DA350D60}" type="slidenum">
              <a:rPr kumimoji="0" lang="en-US" altLang="fr-FR" sz="1100" b="0" i="0" u="none" strike="noStrike" kern="1200" cap="none" spc="0" normalizeH="0" baseline="0" noProof="0" smtClean="0">
                <a:ln>
                  <a:noFill/>
                </a:ln>
                <a:solidFill>
                  <a:srgbClr val="000000"/>
                </a:solidFill>
                <a:effectLst/>
                <a:uLnTx/>
                <a:uFillTx/>
                <a:latin typeface="Verdana" pitchFamily="34" charset="0"/>
                <a:ea typeface="MS PGothic" pitchFamily="34" charset="-128"/>
                <a:cs typeface="+mn-cs"/>
              </a:rPr>
              <a:pPr marL="0" marR="0" lvl="0" indent="0" algn="r" defTabSz="862013" rtl="0" eaLnBrk="1" fontAlgn="base" latinLnBrk="0" hangingPunct="1">
                <a:lnSpc>
                  <a:spcPct val="100000"/>
                </a:lnSpc>
                <a:spcBef>
                  <a:spcPct val="0"/>
                </a:spcBef>
                <a:spcAft>
                  <a:spcPct val="0"/>
                </a:spcAft>
                <a:buClrTx/>
                <a:buSzTx/>
                <a:buFontTx/>
                <a:buNone/>
                <a:tabLst/>
                <a:defRPr/>
              </a:pPr>
              <a:t>7</a:t>
            </a:fld>
            <a:endParaRPr kumimoji="0" lang="en-US" altLang="fr-FR" sz="1100" b="0" i="0" u="none" strike="noStrike" kern="1200" cap="none" spc="0" normalizeH="0" baseline="0" noProof="0">
              <a:ln>
                <a:noFill/>
              </a:ln>
              <a:solidFill>
                <a:srgbClr val="000000"/>
              </a:solidFill>
              <a:effectLst/>
              <a:uLnTx/>
              <a:uFillTx/>
              <a:latin typeface="Verdana" pitchFamily="34" charset="0"/>
              <a:ea typeface="MS PGothic" pitchFamily="34" charset="-128"/>
              <a:cs typeface="+mn-cs"/>
            </a:endParaRPr>
          </a:p>
        </p:txBody>
      </p:sp>
    </p:spTree>
    <p:extLst>
      <p:ext uri="{BB962C8B-B14F-4D97-AF65-F5344CB8AC3E}">
        <p14:creationId xmlns:p14="http://schemas.microsoft.com/office/powerpoint/2010/main" val="5971074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Good Morning</a:t>
            </a:r>
          </a:p>
          <a:p>
            <a:r>
              <a:rPr lang="en-GB"/>
              <a:t>I’m Karen Veal from the Surface Temperature Group at University of Leicester. I shall be talking about work done by Darren Ghent, Mike Perry and myself.</a:t>
            </a:r>
          </a:p>
        </p:txBody>
      </p:sp>
      <p:sp>
        <p:nvSpPr>
          <p:cNvPr id="4" name="Slide Number Placeholder 3"/>
          <p:cNvSpPr>
            <a:spLocks noGrp="1"/>
          </p:cNvSpPr>
          <p:nvPr>
            <p:ph type="sldNum" sz="quarter" idx="5"/>
          </p:nvPr>
        </p:nvSpPr>
        <p:spPr/>
        <p:txBody>
          <a:bodyPr/>
          <a:lstStyle/>
          <a:p>
            <a:pPr marL="0" marR="0" lvl="0" indent="0" algn="r" defTabSz="871150" rtl="0" eaLnBrk="1" fontAlgn="base" latinLnBrk="0" hangingPunct="1">
              <a:lnSpc>
                <a:spcPct val="100000"/>
              </a:lnSpc>
              <a:spcBef>
                <a:spcPct val="0"/>
              </a:spcBef>
              <a:spcAft>
                <a:spcPct val="0"/>
              </a:spcAft>
              <a:buClrTx/>
              <a:buSzTx/>
              <a:buFontTx/>
              <a:buNone/>
              <a:tabLst/>
              <a:defRPr/>
            </a:pPr>
            <a:fld id="{D4D0DD51-4268-469F-A172-A4A0DA350D60}" type="slidenum">
              <a:rPr kumimoji="0" lang="en-US" altLang="fr-FR" sz="1100" b="0" i="0" u="none" strike="noStrike" kern="1200" cap="none" spc="0" normalizeH="0" baseline="0" noProof="0" smtClean="0">
                <a:ln>
                  <a:noFill/>
                </a:ln>
                <a:solidFill>
                  <a:srgbClr val="000000"/>
                </a:solidFill>
                <a:effectLst/>
                <a:uLnTx/>
                <a:uFillTx/>
                <a:latin typeface="Verdana" pitchFamily="34" charset="0"/>
                <a:ea typeface="MS PGothic" pitchFamily="34" charset="-128"/>
                <a:cs typeface="+mn-cs"/>
              </a:rPr>
              <a:pPr marL="0" marR="0" lvl="0" indent="0" algn="r" defTabSz="871150" rtl="0" eaLnBrk="1" fontAlgn="base" latinLnBrk="0" hangingPunct="1">
                <a:lnSpc>
                  <a:spcPct val="100000"/>
                </a:lnSpc>
                <a:spcBef>
                  <a:spcPct val="0"/>
                </a:spcBef>
                <a:spcAft>
                  <a:spcPct val="0"/>
                </a:spcAft>
                <a:buClrTx/>
                <a:buSzTx/>
                <a:buFontTx/>
                <a:buNone/>
                <a:tabLst/>
                <a:defRPr/>
              </a:pPr>
              <a:t>12</a:t>
            </a:fld>
            <a:endParaRPr kumimoji="0" lang="en-US" altLang="fr-FR" sz="1100" b="0" i="0" u="none" strike="noStrike" kern="1200" cap="none" spc="0" normalizeH="0" baseline="0" noProof="0">
              <a:ln>
                <a:noFill/>
              </a:ln>
              <a:solidFill>
                <a:srgbClr val="000000"/>
              </a:solidFill>
              <a:effectLst/>
              <a:uLnTx/>
              <a:uFillTx/>
              <a:latin typeface="Verdana" pitchFamily="34" charset="0"/>
              <a:ea typeface="MS PGothic" pitchFamily="34" charset="-128"/>
              <a:cs typeface="+mn-cs"/>
            </a:endParaRPr>
          </a:p>
        </p:txBody>
      </p:sp>
    </p:spTree>
    <p:extLst>
      <p:ext uri="{BB962C8B-B14F-4D97-AF65-F5344CB8AC3E}">
        <p14:creationId xmlns:p14="http://schemas.microsoft.com/office/powerpoint/2010/main" val="13657447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D4D0DD51-4268-469F-A172-A4A0DA350D60}" type="slidenum">
              <a:rPr lang="en-US" altLang="fr-FR" smtClean="0"/>
              <a:pPr/>
              <a:t>13</a:t>
            </a:fld>
            <a:endParaRPr lang="en-US" altLang="fr-FR"/>
          </a:p>
        </p:txBody>
      </p:sp>
    </p:spTree>
    <p:extLst>
      <p:ext uri="{BB962C8B-B14F-4D97-AF65-F5344CB8AC3E}">
        <p14:creationId xmlns:p14="http://schemas.microsoft.com/office/powerpoint/2010/main" val="5971074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Leicester to run the regridding tool – e.g. 0.25 </a:t>
            </a:r>
            <a:r>
              <a:rPr lang="en-GB" err="1"/>
              <a:t>degs</a:t>
            </a:r>
            <a:r>
              <a:rPr lang="en-GB"/>
              <a:t>.</a:t>
            </a:r>
          </a:p>
        </p:txBody>
      </p:sp>
      <p:sp>
        <p:nvSpPr>
          <p:cNvPr id="4" name="Slide Number Placeholder 3"/>
          <p:cNvSpPr>
            <a:spLocks noGrp="1"/>
          </p:cNvSpPr>
          <p:nvPr>
            <p:ph type="sldNum" sz="quarter" idx="5"/>
          </p:nvPr>
        </p:nvSpPr>
        <p:spPr/>
        <p:txBody>
          <a:bodyPr/>
          <a:lstStyle/>
          <a:p>
            <a:fld id="{1FF6DE44-2E36-41E9-B661-2866AF1853B4}" type="slidenum">
              <a:rPr lang="en-US" smtClean="0"/>
              <a:t>15</a:t>
            </a:fld>
            <a:endParaRPr lang="en-US"/>
          </a:p>
        </p:txBody>
      </p:sp>
    </p:spTree>
    <p:extLst>
      <p:ext uri="{BB962C8B-B14F-4D97-AF65-F5344CB8AC3E}">
        <p14:creationId xmlns:p14="http://schemas.microsoft.com/office/powerpoint/2010/main" val="5537496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5C277E-3898-5D9A-6070-8FFAD2381E4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FDEB77-FEBB-CAB3-E17F-CE93A55BF5F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86954CF-E726-30E1-4C2E-9AF36F7D8D1E}"/>
              </a:ext>
            </a:extLst>
          </p:cNvPr>
          <p:cNvSpPr>
            <a:spLocks noGrp="1"/>
          </p:cNvSpPr>
          <p:nvPr>
            <p:ph type="body" idx="1"/>
          </p:nvPr>
        </p:nvSpPr>
        <p:spPr/>
        <p:txBody>
          <a:bodyPr/>
          <a:lstStyle/>
          <a:p>
            <a:r>
              <a:rPr lang="en-GB" sz="1200">
                <a:latin typeface="Aptos" panose="020B0004020202020204" pitchFamily="34" charset="0"/>
                <a:ea typeface="Aptos" panose="020B0004020202020204" pitchFamily="34" charset="0"/>
                <a:cs typeface="Times New Roman" panose="02020603050405020304" pitchFamily="18" charset="0"/>
              </a:rPr>
              <a:t>F</a:t>
            </a:r>
            <a:r>
              <a:rPr lang="en-GB" sz="1200">
                <a:effectLst/>
                <a:latin typeface="Aptos" panose="020B0004020202020204" pitchFamily="34" charset="0"/>
                <a:ea typeface="Aptos" panose="020B0004020202020204" pitchFamily="34" charset="0"/>
                <a:cs typeface="Times New Roman" panose="02020603050405020304" pitchFamily="18" charset="0"/>
              </a:rPr>
              <a:t>ull-year daytime data 2019 and 2024: thresholds of 50°C and 55°C are used to identify SEHs (55°C is above the 99</a:t>
            </a:r>
            <a:r>
              <a:rPr lang="en-GB" sz="1200" baseline="30000">
                <a:effectLst/>
                <a:latin typeface="Aptos" panose="020B0004020202020204" pitchFamily="34" charset="0"/>
                <a:ea typeface="Aptos" panose="020B0004020202020204" pitchFamily="34" charset="0"/>
                <a:cs typeface="Times New Roman" panose="02020603050405020304" pitchFamily="18" charset="0"/>
              </a:rPr>
              <a:t>th</a:t>
            </a:r>
            <a:r>
              <a:rPr lang="en-GB" sz="1200">
                <a:effectLst/>
                <a:latin typeface="Aptos" panose="020B0004020202020204" pitchFamily="34" charset="0"/>
                <a:ea typeface="Aptos" panose="020B0004020202020204" pitchFamily="34" charset="0"/>
                <a:cs typeface="Times New Roman" panose="02020603050405020304" pitchFamily="18" charset="0"/>
              </a:rPr>
              <a:t> percentile for the 2019-2024 SLSTR-B data: 53.2°C). </a:t>
            </a:r>
          </a:p>
          <a:p>
            <a:r>
              <a:rPr lang="en-GB" sz="1200">
                <a:effectLst/>
                <a:latin typeface="Aptos" panose="020B0004020202020204" pitchFamily="34" charset="0"/>
                <a:ea typeface="Aptos" panose="020B0004020202020204" pitchFamily="34" charset="0"/>
                <a:cs typeface="Times New Roman" panose="02020603050405020304" pitchFamily="18" charset="0"/>
              </a:rPr>
              <a:t>For all SEH metrics 2019 is ranked as the most extreme year.   For the number of SEH locations, 2024 ranks 4</a:t>
            </a:r>
            <a:r>
              <a:rPr lang="en-GB" sz="1200" baseline="30000">
                <a:effectLst/>
                <a:latin typeface="Aptos" panose="020B0004020202020204" pitchFamily="34" charset="0"/>
                <a:ea typeface="Aptos" panose="020B0004020202020204" pitchFamily="34" charset="0"/>
                <a:cs typeface="Times New Roman" panose="02020603050405020304" pitchFamily="18" charset="0"/>
              </a:rPr>
              <a:t>th</a:t>
            </a:r>
            <a:r>
              <a:rPr lang="en-GB" sz="1200">
                <a:effectLst/>
                <a:latin typeface="Aptos" panose="020B0004020202020204" pitchFamily="34" charset="0"/>
                <a:ea typeface="Aptos" panose="020B0004020202020204" pitchFamily="34" charset="0"/>
                <a:cs typeface="Times New Roman" panose="02020603050405020304" pitchFamily="18" charset="0"/>
              </a:rPr>
              <a:t> (55°C) and 5</a:t>
            </a:r>
            <a:r>
              <a:rPr lang="en-GB" sz="1200" baseline="30000">
                <a:effectLst/>
                <a:latin typeface="Aptos" panose="020B0004020202020204" pitchFamily="34" charset="0"/>
                <a:ea typeface="Aptos" panose="020B0004020202020204" pitchFamily="34" charset="0"/>
                <a:cs typeface="Times New Roman" panose="02020603050405020304" pitchFamily="18" charset="0"/>
              </a:rPr>
              <a:t>th</a:t>
            </a:r>
            <a:r>
              <a:rPr lang="en-GB" sz="1200">
                <a:effectLst/>
                <a:latin typeface="Aptos" panose="020B0004020202020204" pitchFamily="34" charset="0"/>
                <a:ea typeface="Aptos" panose="020B0004020202020204" pitchFamily="34" charset="0"/>
                <a:cs typeface="Times New Roman" panose="02020603050405020304" pitchFamily="18" charset="0"/>
              </a:rPr>
              <a:t> (50°C), while for the aggregated annual fractions, 2024 ranks 2</a:t>
            </a:r>
            <a:r>
              <a:rPr lang="en-GB" sz="1200" baseline="30000">
                <a:effectLst/>
                <a:latin typeface="Aptos" panose="020B0004020202020204" pitchFamily="34" charset="0"/>
                <a:ea typeface="Aptos" panose="020B0004020202020204" pitchFamily="34" charset="0"/>
                <a:cs typeface="Times New Roman" panose="02020603050405020304" pitchFamily="18" charset="0"/>
              </a:rPr>
              <a:t>nd</a:t>
            </a:r>
            <a:r>
              <a:rPr lang="en-GB" sz="1200">
                <a:effectLst/>
                <a:latin typeface="Aptos" panose="020B0004020202020204" pitchFamily="34" charset="0"/>
                <a:ea typeface="Aptos" panose="020B0004020202020204" pitchFamily="34" charset="0"/>
                <a:cs typeface="Times New Roman" panose="02020603050405020304" pitchFamily="18" charset="0"/>
              </a:rPr>
              <a:t>. </a:t>
            </a:r>
            <a:endParaRPr lang="en-GB"/>
          </a:p>
          <a:p>
            <a:endParaRPr lang="en-GB"/>
          </a:p>
        </p:txBody>
      </p:sp>
      <p:sp>
        <p:nvSpPr>
          <p:cNvPr id="4" name="Slide Number Placeholder 3">
            <a:extLst>
              <a:ext uri="{FF2B5EF4-FFF2-40B4-BE49-F238E27FC236}">
                <a16:creationId xmlns:a16="http://schemas.microsoft.com/office/drawing/2014/main" id="{C1957068-61DA-30E2-C985-F02F56E4C7D9}"/>
              </a:ext>
            </a:extLst>
          </p:cNvPr>
          <p:cNvSpPr>
            <a:spLocks noGrp="1"/>
          </p:cNvSpPr>
          <p:nvPr>
            <p:ph type="sldNum" sz="quarter" idx="5"/>
          </p:nvPr>
        </p:nvSpPr>
        <p:spPr/>
        <p:txBody>
          <a:bodyPr/>
          <a:lstStyle/>
          <a:p>
            <a:fld id="{1FF6DE44-2E36-41E9-B661-2866AF1853B4}" type="slidenum">
              <a:rPr lang="en-US" smtClean="0"/>
              <a:t>20</a:t>
            </a:fld>
            <a:endParaRPr lang="en-US"/>
          </a:p>
        </p:txBody>
      </p:sp>
    </p:spTree>
    <p:extLst>
      <p:ext uri="{BB962C8B-B14F-4D97-AF65-F5344CB8AC3E}">
        <p14:creationId xmlns:p14="http://schemas.microsoft.com/office/powerpoint/2010/main" val="28112254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FF6DE44-2E36-41E9-B661-2866AF1853B4}" type="slidenum">
              <a:rPr lang="en-US" smtClean="0"/>
              <a:t>23</a:t>
            </a:fld>
            <a:endParaRPr lang="en-US"/>
          </a:p>
        </p:txBody>
      </p:sp>
    </p:spTree>
    <p:extLst>
      <p:ext uri="{BB962C8B-B14F-4D97-AF65-F5344CB8AC3E}">
        <p14:creationId xmlns:p14="http://schemas.microsoft.com/office/powerpoint/2010/main" val="30866996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FFD95A-AC54-51BE-45AE-E73CF65B1A4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52CDFE-5901-1CF5-98C2-D1DCFBC9086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BC6E8CD-0D6C-97AB-EE0A-90023F5CAFB8}"/>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68C9C0AB-129C-A4BC-3DED-A531C7F2A373}"/>
              </a:ext>
            </a:extLst>
          </p:cNvPr>
          <p:cNvSpPr>
            <a:spLocks noGrp="1"/>
          </p:cNvSpPr>
          <p:nvPr>
            <p:ph type="sldNum" sz="quarter" idx="5"/>
          </p:nvPr>
        </p:nvSpPr>
        <p:spPr/>
        <p:txBody>
          <a:bodyPr/>
          <a:lstStyle/>
          <a:p>
            <a:pPr marL="0" marR="0" lvl="0" indent="0" algn="r" defTabSz="862013" rtl="0" eaLnBrk="1" fontAlgn="base" latinLnBrk="0" hangingPunct="1">
              <a:lnSpc>
                <a:spcPct val="100000"/>
              </a:lnSpc>
              <a:spcBef>
                <a:spcPct val="0"/>
              </a:spcBef>
              <a:spcAft>
                <a:spcPct val="0"/>
              </a:spcAft>
              <a:buClrTx/>
              <a:buSzTx/>
              <a:buFontTx/>
              <a:buNone/>
              <a:tabLst/>
              <a:defRPr/>
            </a:pPr>
            <a:fld id="{D4D0DD51-4268-469F-A172-A4A0DA350D60}" type="slidenum">
              <a:rPr kumimoji="0" lang="en-US" altLang="fr-FR" sz="1100" b="0" i="0" u="none" strike="noStrike" kern="1200" cap="none" spc="0" normalizeH="0" baseline="0" noProof="0" smtClean="0">
                <a:ln>
                  <a:noFill/>
                </a:ln>
                <a:solidFill>
                  <a:srgbClr val="000000"/>
                </a:solidFill>
                <a:effectLst/>
                <a:uLnTx/>
                <a:uFillTx/>
                <a:latin typeface="Verdana" pitchFamily="34" charset="0"/>
                <a:ea typeface="MS PGothic" pitchFamily="34" charset="-128"/>
                <a:cs typeface="+mn-cs"/>
              </a:rPr>
              <a:pPr marL="0" marR="0" lvl="0" indent="0" algn="r" defTabSz="862013" rtl="0" eaLnBrk="1" fontAlgn="base" latinLnBrk="0" hangingPunct="1">
                <a:lnSpc>
                  <a:spcPct val="100000"/>
                </a:lnSpc>
                <a:spcBef>
                  <a:spcPct val="0"/>
                </a:spcBef>
                <a:spcAft>
                  <a:spcPct val="0"/>
                </a:spcAft>
                <a:buClrTx/>
                <a:buSzTx/>
                <a:buFontTx/>
                <a:buNone/>
                <a:tabLst/>
                <a:defRPr/>
              </a:pPr>
              <a:t>25</a:t>
            </a:fld>
            <a:endParaRPr kumimoji="0" lang="en-US" altLang="fr-FR" sz="1100" b="0" i="0" u="none" strike="noStrike" kern="1200" cap="none" spc="0" normalizeH="0" baseline="0" noProof="0">
              <a:ln>
                <a:noFill/>
              </a:ln>
              <a:solidFill>
                <a:srgbClr val="000000"/>
              </a:solidFill>
              <a:effectLst/>
              <a:uLnTx/>
              <a:uFillTx/>
              <a:latin typeface="Verdana" pitchFamily="34" charset="0"/>
              <a:ea typeface="MS PGothic" pitchFamily="34" charset="-128"/>
              <a:cs typeface="+mn-cs"/>
            </a:endParaRPr>
          </a:p>
        </p:txBody>
      </p:sp>
    </p:spTree>
    <p:extLst>
      <p:ext uri="{BB962C8B-B14F-4D97-AF65-F5344CB8AC3E}">
        <p14:creationId xmlns:p14="http://schemas.microsoft.com/office/powerpoint/2010/main" val="2239225977"/>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png"/><Relationship Id="rId26" Type="http://schemas.openxmlformats.org/officeDocument/2006/relationships/image" Target="../media/image24.png"/><Relationship Id="rId3" Type="http://schemas.openxmlformats.org/officeDocument/2006/relationships/image" Target="../media/image27.png"/><Relationship Id="rId21" Type="http://schemas.openxmlformats.org/officeDocument/2006/relationships/image" Target="../media/image19.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5" Type="http://schemas.openxmlformats.org/officeDocument/2006/relationships/image" Target="../media/image23.png"/><Relationship Id="rId2" Type="http://schemas.openxmlformats.org/officeDocument/2006/relationships/image" Target="../media/image28.jpeg"/><Relationship Id="rId16" Type="http://schemas.openxmlformats.org/officeDocument/2006/relationships/image" Target="../media/image14.png"/><Relationship Id="rId20"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4.png"/><Relationship Id="rId11" Type="http://schemas.openxmlformats.org/officeDocument/2006/relationships/image" Target="../media/image9.png"/><Relationship Id="rId24" Type="http://schemas.openxmlformats.org/officeDocument/2006/relationships/image" Target="../media/image22.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28" Type="http://schemas.openxmlformats.org/officeDocument/2006/relationships/image" Target="../media/image26.png"/><Relationship Id="rId10" Type="http://schemas.openxmlformats.org/officeDocument/2006/relationships/image" Target="../media/image8.png"/><Relationship Id="rId19" Type="http://schemas.openxmlformats.org/officeDocument/2006/relationships/image" Target="../media/image17.png"/><Relationship Id="rId4" Type="http://schemas.openxmlformats.org/officeDocument/2006/relationships/image" Target="../media/image29.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 Id="rId27" Type="http://schemas.openxmlformats.org/officeDocument/2006/relationships/image" Target="../media/image2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png"/><Relationship Id="rId26" Type="http://schemas.openxmlformats.org/officeDocument/2006/relationships/image" Target="../media/image24.png"/><Relationship Id="rId3" Type="http://schemas.openxmlformats.org/officeDocument/2006/relationships/image" Target="../media/image27.png"/><Relationship Id="rId21" Type="http://schemas.openxmlformats.org/officeDocument/2006/relationships/image" Target="../media/image19.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5" Type="http://schemas.openxmlformats.org/officeDocument/2006/relationships/image" Target="../media/image23.png"/><Relationship Id="rId2" Type="http://schemas.openxmlformats.org/officeDocument/2006/relationships/image" Target="../media/image28.jpeg"/><Relationship Id="rId16" Type="http://schemas.openxmlformats.org/officeDocument/2006/relationships/image" Target="../media/image14.png"/><Relationship Id="rId20" Type="http://schemas.openxmlformats.org/officeDocument/2006/relationships/image" Target="../media/image18.png"/><Relationship Id="rId1" Type="http://schemas.openxmlformats.org/officeDocument/2006/relationships/slideMaster" Target="../slideMasters/slideMaster2.xml"/><Relationship Id="rId6" Type="http://schemas.openxmlformats.org/officeDocument/2006/relationships/image" Target="../media/image30.png"/><Relationship Id="rId11" Type="http://schemas.openxmlformats.org/officeDocument/2006/relationships/image" Target="../media/image9.png"/><Relationship Id="rId24" Type="http://schemas.openxmlformats.org/officeDocument/2006/relationships/image" Target="../media/image22.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28" Type="http://schemas.openxmlformats.org/officeDocument/2006/relationships/image" Target="../media/image26.png"/><Relationship Id="rId10" Type="http://schemas.openxmlformats.org/officeDocument/2006/relationships/image" Target="../media/image8.png"/><Relationship Id="rId19" Type="http://schemas.openxmlformats.org/officeDocument/2006/relationships/image" Target="../media/image17.png"/><Relationship Id="rId4" Type="http://schemas.openxmlformats.org/officeDocument/2006/relationships/image" Target="../media/image29.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 Id="rId27" Type="http://schemas.openxmlformats.org/officeDocument/2006/relationships/image" Target="../media/image25.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png"/><Relationship Id="rId26" Type="http://schemas.openxmlformats.org/officeDocument/2006/relationships/image" Target="../media/image24.png"/><Relationship Id="rId3" Type="http://schemas.openxmlformats.org/officeDocument/2006/relationships/image" Target="../media/image32.png"/><Relationship Id="rId21" Type="http://schemas.openxmlformats.org/officeDocument/2006/relationships/image" Target="../media/image19.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5" Type="http://schemas.openxmlformats.org/officeDocument/2006/relationships/image" Target="../media/image23.png"/><Relationship Id="rId2" Type="http://schemas.openxmlformats.org/officeDocument/2006/relationships/image" Target="../media/image28.jpeg"/><Relationship Id="rId16" Type="http://schemas.openxmlformats.org/officeDocument/2006/relationships/image" Target="../media/image14.png"/><Relationship Id="rId20" Type="http://schemas.openxmlformats.org/officeDocument/2006/relationships/image" Target="../media/image18.png"/><Relationship Id="rId1" Type="http://schemas.openxmlformats.org/officeDocument/2006/relationships/slideMaster" Target="../slideMasters/slideMaster3.xml"/><Relationship Id="rId6" Type="http://schemas.openxmlformats.org/officeDocument/2006/relationships/image" Target="../media/image31.png"/><Relationship Id="rId11" Type="http://schemas.openxmlformats.org/officeDocument/2006/relationships/image" Target="../media/image9.png"/><Relationship Id="rId24" Type="http://schemas.openxmlformats.org/officeDocument/2006/relationships/image" Target="../media/image22.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28" Type="http://schemas.openxmlformats.org/officeDocument/2006/relationships/image" Target="../media/image26.png"/><Relationship Id="rId10" Type="http://schemas.openxmlformats.org/officeDocument/2006/relationships/image" Target="../media/image8.png"/><Relationship Id="rId19" Type="http://schemas.openxmlformats.org/officeDocument/2006/relationships/image" Target="../media/image17.png"/><Relationship Id="rId4" Type="http://schemas.openxmlformats.org/officeDocument/2006/relationships/image" Target="../media/image33.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 Id="rId27" Type="http://schemas.openxmlformats.org/officeDocument/2006/relationships/image" Target="../media/image25.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pic>
        <p:nvPicPr>
          <p:cNvPr id="4" name="Picture 34" descr="CCI_ppt_edits_landSurfaceTemp.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27"/>
          <p:cNvSpPr txBox="1">
            <a:spLocks noChangeArrowheads="1"/>
          </p:cNvSpPr>
          <p:nvPr/>
        </p:nvSpPr>
        <p:spPr bwMode="auto">
          <a:xfrm>
            <a:off x="842433" y="6430434"/>
            <a:ext cx="6688667"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endParaRPr lang="en-US" sz="1067"/>
          </a:p>
        </p:txBody>
      </p:sp>
      <p:pic>
        <p:nvPicPr>
          <p:cNvPr id="6" name="Picture 37"/>
          <p:cNvPicPr>
            <a:picLocks noChangeAspect="1"/>
          </p:cNvPicPr>
          <p:nvPr/>
        </p:nvPicPr>
        <p:blipFill>
          <a:blip r:embed="rId3" cstate="print">
            <a:extLst>
              <a:ext uri="{28A0092B-C50C-407E-A947-70E740481C1C}">
                <a14:useLocalDpi xmlns:a14="http://schemas.microsoft.com/office/drawing/2010/main" val="0"/>
              </a:ext>
            </a:extLst>
          </a:blip>
          <a:srcRect t="-2" b="28613"/>
          <a:stretch>
            <a:fillRect/>
          </a:stretch>
        </p:blipFill>
        <p:spPr bwMode="auto">
          <a:xfrm>
            <a:off x="10384367" y="207434"/>
            <a:ext cx="1612900" cy="624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58"/>
          <p:cNvSpPr txBox="1">
            <a:spLocks noChangeArrowheads="1"/>
          </p:cNvSpPr>
          <p:nvPr/>
        </p:nvSpPr>
        <p:spPr bwMode="auto">
          <a:xfrm>
            <a:off x="218017" y="6125206"/>
            <a:ext cx="6688667"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b">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r>
              <a:rPr lang="en-US" sz="1067">
                <a:solidFill>
                  <a:srgbClr val="D9D9D9"/>
                </a:solidFill>
              </a:rPr>
              <a:t>ESA UNCLASSIFIED - For Official Use</a:t>
            </a:r>
          </a:p>
        </p:txBody>
      </p:sp>
      <p:pic>
        <p:nvPicPr>
          <p:cNvPr id="8" name="Picture 65"/>
          <p:cNvPicPr>
            <a:picLocks noChangeAspect="1"/>
          </p:cNvPicPr>
          <p:nvPr/>
        </p:nvPicPr>
        <p:blipFill>
          <a:blip r:embed="rId4">
            <a:extLst>
              <a:ext uri="{28A0092B-C50C-407E-A947-70E740481C1C}">
                <a14:useLocalDpi xmlns:a14="http://schemas.microsoft.com/office/drawing/2010/main" val="0"/>
              </a:ext>
            </a:extLst>
          </a:blip>
          <a:srcRect t="83098" b="-5313"/>
          <a:stretch>
            <a:fillRect/>
          </a:stretch>
        </p:blipFill>
        <p:spPr bwMode="auto">
          <a:xfrm>
            <a:off x="10386485" y="6532034"/>
            <a:ext cx="1593849" cy="192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Straight Connector 39"/>
          <p:cNvCxnSpPr/>
          <p:nvPr/>
        </p:nvCxnSpPr>
        <p:spPr>
          <a:xfrm>
            <a:off x="222252" y="6385984"/>
            <a:ext cx="11764433" cy="0"/>
          </a:xfrm>
          <a:prstGeom prst="line">
            <a:avLst/>
          </a:prstGeom>
          <a:ln w="6350"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grpSp>
        <p:nvGrpSpPr>
          <p:cNvPr id="10" name="Group 67"/>
          <p:cNvGrpSpPr>
            <a:grpSpLocks/>
          </p:cNvGrpSpPr>
          <p:nvPr/>
        </p:nvGrpSpPr>
        <p:grpSpPr bwMode="auto">
          <a:xfrm>
            <a:off x="230717" y="6544734"/>
            <a:ext cx="9101667" cy="148167"/>
            <a:chOff x="172269" y="6621494"/>
            <a:chExt cx="6826666" cy="111519"/>
          </a:xfrm>
        </p:grpSpPr>
        <p:pic>
          <p:nvPicPr>
            <p:cNvPr id="11" name="Picture 68" descr="at.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7226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69" descr="be.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079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70" descr="ca.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835029" y="6621494"/>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71" descr="ch.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575566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72" descr="cz.png"/>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3153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73" descr="de.png"/>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2130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74" descr="dk.pn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100976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75" descr="ee.pn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1288298"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76" descr="es.pn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51971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77" descr="fi.pn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157195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78" descr="fr.pn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184931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79" descr="gr.pn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240783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80" descr="hu.png"/>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268519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81" descr="ie.png"/>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296255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82" descr="it.png"/>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323991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83" descr="lu.png"/>
            <p:cNvPicPr>
              <a:picLocks noChangeAspect="1"/>
            </p:cNvPicPr>
            <p:nvPr/>
          </p:nvPicPr>
          <p:blipFill>
            <a:blip r:embed="rId20">
              <a:extLst>
                <a:ext uri="{28A0092B-C50C-407E-A947-70E740481C1C}">
                  <a14:useLocalDpi xmlns:a14="http://schemas.microsoft.com/office/drawing/2010/main" val="0"/>
                </a:ext>
              </a:extLst>
            </a:blip>
            <a:srcRect/>
            <a:stretch>
              <a:fillRect/>
            </a:stretch>
          </p:blipFill>
          <p:spPr bwMode="auto">
            <a:xfrm>
              <a:off x="3518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84" descr="nl.png"/>
            <p:cNvPicPr>
              <a:picLocks noChangeAspect="1"/>
            </p:cNvPicPr>
            <p:nvPr/>
          </p:nvPicPr>
          <p:blipFill>
            <a:blip r:embed="rId21">
              <a:extLst>
                <a:ext uri="{28A0092B-C50C-407E-A947-70E740481C1C}">
                  <a14:useLocalDpi xmlns:a14="http://schemas.microsoft.com/office/drawing/2010/main" val="0"/>
                </a:ext>
              </a:extLst>
            </a:blip>
            <a:srcRect/>
            <a:stretch>
              <a:fillRect/>
            </a:stretch>
          </p:blipFill>
          <p:spPr bwMode="auto">
            <a:xfrm>
              <a:off x="379962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85" descr="no.png"/>
            <p:cNvPicPr>
              <a:picLocks noChangeAspect="1"/>
            </p:cNvPicPr>
            <p:nvPr/>
          </p:nvPicPr>
          <p:blipFill>
            <a:blip r:embed="rId22">
              <a:extLst>
                <a:ext uri="{28A0092B-C50C-407E-A947-70E740481C1C}">
                  <a14:useLocalDpi xmlns:a14="http://schemas.microsoft.com/office/drawing/2010/main" val="0"/>
                </a:ext>
              </a:extLst>
            </a:blip>
            <a:srcRect/>
            <a:stretch>
              <a:fillRect/>
            </a:stretch>
          </p:blipFill>
          <p:spPr bwMode="auto">
            <a:xfrm>
              <a:off x="408338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86" descr="pl.png"/>
            <p:cNvPicPr>
              <a:picLocks noChangeAspect="1"/>
            </p:cNvPicPr>
            <p:nvPr/>
          </p:nvPicPr>
          <p:blipFill>
            <a:blip r:embed="rId23">
              <a:extLst>
                <a:ext uri="{28A0092B-C50C-407E-A947-70E740481C1C}">
                  <a14:useLocalDpi xmlns:a14="http://schemas.microsoft.com/office/drawing/2010/main" val="0"/>
                </a:ext>
              </a:extLst>
            </a:blip>
            <a:srcRect/>
            <a:stretch>
              <a:fillRect/>
            </a:stretch>
          </p:blipFill>
          <p:spPr bwMode="auto">
            <a:xfrm>
              <a:off x="43594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87" descr="pt.png"/>
            <p:cNvPicPr>
              <a:picLocks noChangeAspect="1"/>
            </p:cNvPicPr>
            <p:nvPr/>
          </p:nvPicPr>
          <p:blipFill>
            <a:blip r:embed="rId24">
              <a:extLst>
                <a:ext uri="{28A0092B-C50C-407E-A947-70E740481C1C}">
                  <a14:useLocalDpi xmlns:a14="http://schemas.microsoft.com/office/drawing/2010/main" val="0"/>
                </a:ext>
              </a:extLst>
            </a:blip>
            <a:srcRect/>
            <a:stretch>
              <a:fillRect/>
            </a:stretch>
          </p:blipFill>
          <p:spPr bwMode="auto">
            <a:xfrm>
              <a:off x="463930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88" descr="ro.png"/>
            <p:cNvPicPr>
              <a:picLocks noChangeAspect="1"/>
            </p:cNvPicPr>
            <p:nvPr/>
          </p:nvPicPr>
          <p:blipFill>
            <a:blip r:embed="rId25">
              <a:extLst>
                <a:ext uri="{28A0092B-C50C-407E-A947-70E740481C1C}">
                  <a14:useLocalDpi xmlns:a14="http://schemas.microsoft.com/office/drawing/2010/main" val="0"/>
                </a:ext>
              </a:extLst>
            </a:blip>
            <a:srcRect/>
            <a:stretch>
              <a:fillRect/>
            </a:stretch>
          </p:blipFill>
          <p:spPr bwMode="auto">
            <a:xfrm>
              <a:off x="4920460"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89" descr="se.png"/>
            <p:cNvPicPr>
              <a:picLocks noChangeAspect="1"/>
            </p:cNvPicPr>
            <p:nvPr/>
          </p:nvPicPr>
          <p:blipFill>
            <a:blip r:embed="rId26">
              <a:extLst>
                <a:ext uri="{28A0092B-C50C-407E-A947-70E740481C1C}">
                  <a14:useLocalDpi xmlns:a14="http://schemas.microsoft.com/office/drawing/2010/main" val="0"/>
                </a:ext>
              </a:extLst>
            </a:blip>
            <a:srcRect/>
            <a:stretch>
              <a:fillRect/>
            </a:stretch>
          </p:blipFill>
          <p:spPr bwMode="auto">
            <a:xfrm>
              <a:off x="547580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90" descr="uk.png"/>
            <p:cNvPicPr>
              <a:picLocks noChangeAspect="1"/>
            </p:cNvPicPr>
            <p:nvPr/>
          </p:nvPicPr>
          <p:blipFill>
            <a:blip r:embed="rId27">
              <a:extLst>
                <a:ext uri="{28A0092B-C50C-407E-A947-70E740481C1C}">
                  <a14:useLocalDpi xmlns:a14="http://schemas.microsoft.com/office/drawing/2010/main" val="0"/>
                </a:ext>
              </a:extLst>
            </a:blip>
            <a:srcRect/>
            <a:stretch>
              <a:fillRect/>
            </a:stretch>
          </p:blipFill>
          <p:spPr bwMode="auto">
            <a:xfrm>
              <a:off x="603053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91" descr="si.png"/>
            <p:cNvPicPr>
              <a:picLocks noChangeAspect="1"/>
            </p:cNvPicPr>
            <p:nvPr/>
          </p:nvPicPr>
          <p:blipFill>
            <a:blip r:embed="rId28">
              <a:extLst>
                <a:ext uri="{28A0092B-C50C-407E-A947-70E740481C1C}">
                  <a14:useLocalDpi xmlns:a14="http://schemas.microsoft.com/office/drawing/2010/main" val="0"/>
                </a:ext>
              </a:extLst>
            </a:blip>
            <a:srcRect/>
            <a:stretch>
              <a:fillRect/>
            </a:stretch>
          </p:blipFill>
          <p:spPr bwMode="auto">
            <a:xfrm>
              <a:off x="6435327" y="6623401"/>
              <a:ext cx="163385" cy="1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6323" name="Rectangle 2"/>
          <p:cNvSpPr>
            <a:spLocks noGrp="1" noChangeArrowheads="1"/>
          </p:cNvSpPr>
          <p:nvPr>
            <p:ph type="subTitle" idx="1"/>
          </p:nvPr>
        </p:nvSpPr>
        <p:spPr>
          <a:xfrm>
            <a:off x="819148" y="3886201"/>
            <a:ext cx="10598400" cy="485774"/>
          </a:xfrm>
        </p:spPr>
        <p:txBody>
          <a:bodyPr>
            <a:spAutoFit/>
          </a:bodyPr>
          <a:lstStyle>
            <a:lvl1pPr marL="0" indent="0">
              <a:buFont typeface="Verdana" pitchFamily="34" charset="0"/>
              <a:buNone/>
              <a:defRPr sz="2400"/>
            </a:lvl1pPr>
          </a:lstStyle>
          <a:p>
            <a:pPr lvl="0"/>
            <a:r>
              <a:rPr lang="fr-FR" noProof="0"/>
              <a:t>Modifiez le style des sous-titres du masque</a:t>
            </a:r>
            <a:endParaRPr lang="en-GB" noProof="0"/>
          </a:p>
        </p:txBody>
      </p:sp>
      <p:sp>
        <p:nvSpPr>
          <p:cNvPr id="56325" name="Rectangle 6"/>
          <p:cNvSpPr>
            <a:spLocks noGrp="1" noChangeArrowheads="1"/>
          </p:cNvSpPr>
          <p:nvPr>
            <p:ph type="ctrTitle"/>
          </p:nvPr>
        </p:nvSpPr>
        <p:spPr>
          <a:xfrm>
            <a:off x="783168" y="2490151"/>
            <a:ext cx="10596033" cy="748988"/>
          </a:xfrm>
          <a:prstGeom prst="rect">
            <a:avLst/>
          </a:prstGeom>
        </p:spPr>
        <p:txBody>
          <a:bodyPr/>
          <a:lstStyle>
            <a:lvl1pPr>
              <a:defRPr sz="4267">
                <a:solidFill>
                  <a:srgbClr val="FFFFFF"/>
                </a:solidFill>
              </a:defRPr>
            </a:lvl1pPr>
          </a:lstStyle>
          <a:p>
            <a:pPr lvl="0"/>
            <a:r>
              <a:rPr lang="fr-FR" noProof="0"/>
              <a:t>Modifiez le style du titre</a:t>
            </a:r>
            <a:endParaRPr lang="en-GB" noProof="0"/>
          </a:p>
        </p:txBody>
      </p:sp>
    </p:spTree>
    <p:extLst>
      <p:ext uri="{BB962C8B-B14F-4D97-AF65-F5344CB8AC3E}">
        <p14:creationId xmlns:p14="http://schemas.microsoft.com/office/powerpoint/2010/main" val="3653661538"/>
      </p:ext>
    </p:extLst>
  </p:cSld>
  <p:clrMapOvr>
    <a:masterClrMapping/>
  </p:clrMapOvr>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56046F-FB23-4939-8562-A6E7F5A2D27D}"/>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0740C40D-30CF-40BE-8B1F-2810C85272A4}"/>
              </a:ext>
            </a:extLst>
          </p:cNvPr>
          <p:cNvSpPr>
            <a:spLocks noGrp="1"/>
          </p:cNvSpPr>
          <p:nvPr>
            <p:ph type="dt" sz="half" idx="10"/>
          </p:nvPr>
        </p:nvSpPr>
        <p:spPr/>
        <p:txBody>
          <a:bodyPr/>
          <a:lstStyle/>
          <a:p>
            <a:fld id="{CF517292-8F37-4E38-8F2B-178420868EFA}" type="datetimeFigureOut">
              <a:rPr lang="en-GB" smtClean="0"/>
              <a:t>13/05/2026</a:t>
            </a:fld>
            <a:endParaRPr lang="en-GB"/>
          </a:p>
        </p:txBody>
      </p:sp>
      <p:sp>
        <p:nvSpPr>
          <p:cNvPr id="4" name="Footer Placeholder 3">
            <a:extLst>
              <a:ext uri="{FF2B5EF4-FFF2-40B4-BE49-F238E27FC236}">
                <a16:creationId xmlns:a16="http://schemas.microsoft.com/office/drawing/2014/main" id="{FB12DC0A-4F6B-460B-A953-619D80BB500B}"/>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562245A1-B972-4D04-8CAD-94BC0ED197C8}"/>
              </a:ext>
            </a:extLst>
          </p:cNvPr>
          <p:cNvSpPr>
            <a:spLocks noGrp="1"/>
          </p:cNvSpPr>
          <p:nvPr>
            <p:ph type="sldNum" sz="quarter" idx="12"/>
          </p:nvPr>
        </p:nvSpPr>
        <p:spPr/>
        <p:txBody>
          <a:bodyPr/>
          <a:lstStyle/>
          <a:p>
            <a:fld id="{F1F63D14-E6CD-40EF-A633-CAA7AFE01985}" type="slidenum">
              <a:rPr lang="en-GB" smtClean="0"/>
              <a:t>‹#›</a:t>
            </a:fld>
            <a:endParaRPr lang="en-GB"/>
          </a:p>
        </p:txBody>
      </p:sp>
    </p:spTree>
    <p:extLst>
      <p:ext uri="{BB962C8B-B14F-4D97-AF65-F5344CB8AC3E}">
        <p14:creationId xmlns:p14="http://schemas.microsoft.com/office/powerpoint/2010/main" val="15772364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Content - 1 column">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p:cNvSpPr>
            <a:spLocks noGrp="1"/>
          </p:cNvSpPr>
          <p:nvPr>
            <p:ph type="title"/>
          </p:nvPr>
        </p:nvSpPr>
        <p:spPr/>
        <p:txBody>
          <a:bodyPr/>
          <a:lstStyle/>
          <a:p>
            <a:r>
              <a:rPr lang="en-US"/>
              <a:t>Click to edit Master title style</a:t>
            </a:r>
            <a:endParaRPr lang="en-GB"/>
          </a:p>
        </p:txBody>
      </p:sp>
      <p:sp>
        <p:nvSpPr>
          <p:cNvPr id="11" name="Slide Number Placeholder 10"/>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19465909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a:t>Modifiez le style du titre</a:t>
            </a:r>
            <a:endParaRPr lang="en-GB" noProof="0"/>
          </a:p>
        </p:txBody>
      </p:sp>
      <p:sp>
        <p:nvSpPr>
          <p:cNvPr id="3" name="Content Placeholder 2"/>
          <p:cNvSpPr>
            <a:spLocks noGrp="1"/>
          </p:cNvSpPr>
          <p:nvPr>
            <p:ph idx="1"/>
          </p:nvPr>
        </p:nvSpPr>
        <p:spPr/>
        <p:txBody>
          <a:bodyPr/>
          <a:lstStyle>
            <a:lvl1pPr marL="0">
              <a:defRPr baseline="0"/>
            </a:lvl1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noProof="0"/>
          </a:p>
        </p:txBody>
      </p:sp>
    </p:spTree>
    <p:extLst>
      <p:ext uri="{BB962C8B-B14F-4D97-AF65-F5344CB8AC3E}">
        <p14:creationId xmlns:p14="http://schemas.microsoft.com/office/powerpoint/2010/main" val="32659447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pic>
        <p:nvPicPr>
          <p:cNvPr id="4" name="Picture 34" descr="CCI_ppt_edits_landSurfaceTemp.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27"/>
          <p:cNvSpPr txBox="1">
            <a:spLocks noChangeArrowheads="1"/>
          </p:cNvSpPr>
          <p:nvPr/>
        </p:nvSpPr>
        <p:spPr bwMode="auto">
          <a:xfrm>
            <a:off x="842433" y="6430434"/>
            <a:ext cx="6688667"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endParaRPr lang="en-US" sz="1067"/>
          </a:p>
        </p:txBody>
      </p:sp>
      <p:pic>
        <p:nvPicPr>
          <p:cNvPr id="6" name="Picture 37"/>
          <p:cNvPicPr>
            <a:picLocks noChangeAspect="1"/>
          </p:cNvPicPr>
          <p:nvPr/>
        </p:nvPicPr>
        <p:blipFill>
          <a:blip r:embed="rId3" cstate="print">
            <a:extLst>
              <a:ext uri="{28A0092B-C50C-407E-A947-70E740481C1C}">
                <a14:useLocalDpi xmlns:a14="http://schemas.microsoft.com/office/drawing/2010/main" val="0"/>
              </a:ext>
            </a:extLst>
          </a:blip>
          <a:srcRect t="-2" b="28613"/>
          <a:stretch>
            <a:fillRect/>
          </a:stretch>
        </p:blipFill>
        <p:spPr bwMode="auto">
          <a:xfrm>
            <a:off x="10384367" y="207434"/>
            <a:ext cx="1612900" cy="624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58"/>
          <p:cNvSpPr txBox="1">
            <a:spLocks noChangeArrowheads="1"/>
          </p:cNvSpPr>
          <p:nvPr/>
        </p:nvSpPr>
        <p:spPr bwMode="auto">
          <a:xfrm>
            <a:off x="218017" y="6125206"/>
            <a:ext cx="6688667"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b">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r>
              <a:rPr lang="en-US" sz="1067">
                <a:solidFill>
                  <a:srgbClr val="D9D9D9"/>
                </a:solidFill>
              </a:rPr>
              <a:t>ESA UNCLASSIFIED - For Official Use</a:t>
            </a:r>
          </a:p>
        </p:txBody>
      </p:sp>
      <p:pic>
        <p:nvPicPr>
          <p:cNvPr id="8" name="Picture 65"/>
          <p:cNvPicPr>
            <a:picLocks noChangeAspect="1"/>
          </p:cNvPicPr>
          <p:nvPr/>
        </p:nvPicPr>
        <p:blipFill>
          <a:blip r:embed="rId4">
            <a:extLst>
              <a:ext uri="{28A0092B-C50C-407E-A947-70E740481C1C}">
                <a14:useLocalDpi xmlns:a14="http://schemas.microsoft.com/office/drawing/2010/main" val="0"/>
              </a:ext>
            </a:extLst>
          </a:blip>
          <a:srcRect t="83098" b="-5313"/>
          <a:stretch>
            <a:fillRect/>
          </a:stretch>
        </p:blipFill>
        <p:spPr bwMode="auto">
          <a:xfrm>
            <a:off x="10386485" y="6532034"/>
            <a:ext cx="1593849" cy="192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Straight Connector 39"/>
          <p:cNvCxnSpPr/>
          <p:nvPr/>
        </p:nvCxnSpPr>
        <p:spPr>
          <a:xfrm>
            <a:off x="222252" y="6385984"/>
            <a:ext cx="11764433" cy="0"/>
          </a:xfrm>
          <a:prstGeom prst="line">
            <a:avLst/>
          </a:prstGeom>
          <a:ln w="6350"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grpSp>
        <p:nvGrpSpPr>
          <p:cNvPr id="10" name="Group 67"/>
          <p:cNvGrpSpPr>
            <a:grpSpLocks/>
          </p:cNvGrpSpPr>
          <p:nvPr/>
        </p:nvGrpSpPr>
        <p:grpSpPr bwMode="auto">
          <a:xfrm>
            <a:off x="230717" y="6544734"/>
            <a:ext cx="9101667" cy="148167"/>
            <a:chOff x="172269" y="6621494"/>
            <a:chExt cx="6826666" cy="111519"/>
          </a:xfrm>
        </p:grpSpPr>
        <p:pic>
          <p:nvPicPr>
            <p:cNvPr id="11" name="Picture 68" descr="at.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7226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69" descr="be.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079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70" descr="ca.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835029" y="6621494"/>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71" descr="ch.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575566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72" descr="cz.png"/>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3153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73" descr="de.png"/>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2130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74" descr="dk.pn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100976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75" descr="ee.pn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1288298"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76" descr="es.pn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51971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77" descr="fi.pn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157195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78" descr="fr.pn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184931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79" descr="gr.pn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240783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80" descr="hu.png"/>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268519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81" descr="ie.png"/>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296255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82" descr="it.png"/>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323991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83" descr="lu.png"/>
            <p:cNvPicPr>
              <a:picLocks noChangeAspect="1"/>
            </p:cNvPicPr>
            <p:nvPr/>
          </p:nvPicPr>
          <p:blipFill>
            <a:blip r:embed="rId20">
              <a:extLst>
                <a:ext uri="{28A0092B-C50C-407E-A947-70E740481C1C}">
                  <a14:useLocalDpi xmlns:a14="http://schemas.microsoft.com/office/drawing/2010/main" val="0"/>
                </a:ext>
              </a:extLst>
            </a:blip>
            <a:srcRect/>
            <a:stretch>
              <a:fillRect/>
            </a:stretch>
          </p:blipFill>
          <p:spPr bwMode="auto">
            <a:xfrm>
              <a:off x="3518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84" descr="nl.png"/>
            <p:cNvPicPr>
              <a:picLocks noChangeAspect="1"/>
            </p:cNvPicPr>
            <p:nvPr/>
          </p:nvPicPr>
          <p:blipFill>
            <a:blip r:embed="rId21">
              <a:extLst>
                <a:ext uri="{28A0092B-C50C-407E-A947-70E740481C1C}">
                  <a14:useLocalDpi xmlns:a14="http://schemas.microsoft.com/office/drawing/2010/main" val="0"/>
                </a:ext>
              </a:extLst>
            </a:blip>
            <a:srcRect/>
            <a:stretch>
              <a:fillRect/>
            </a:stretch>
          </p:blipFill>
          <p:spPr bwMode="auto">
            <a:xfrm>
              <a:off x="379962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85" descr="no.png"/>
            <p:cNvPicPr>
              <a:picLocks noChangeAspect="1"/>
            </p:cNvPicPr>
            <p:nvPr/>
          </p:nvPicPr>
          <p:blipFill>
            <a:blip r:embed="rId22">
              <a:extLst>
                <a:ext uri="{28A0092B-C50C-407E-A947-70E740481C1C}">
                  <a14:useLocalDpi xmlns:a14="http://schemas.microsoft.com/office/drawing/2010/main" val="0"/>
                </a:ext>
              </a:extLst>
            </a:blip>
            <a:srcRect/>
            <a:stretch>
              <a:fillRect/>
            </a:stretch>
          </p:blipFill>
          <p:spPr bwMode="auto">
            <a:xfrm>
              <a:off x="408338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86" descr="pl.png"/>
            <p:cNvPicPr>
              <a:picLocks noChangeAspect="1"/>
            </p:cNvPicPr>
            <p:nvPr/>
          </p:nvPicPr>
          <p:blipFill>
            <a:blip r:embed="rId23">
              <a:extLst>
                <a:ext uri="{28A0092B-C50C-407E-A947-70E740481C1C}">
                  <a14:useLocalDpi xmlns:a14="http://schemas.microsoft.com/office/drawing/2010/main" val="0"/>
                </a:ext>
              </a:extLst>
            </a:blip>
            <a:srcRect/>
            <a:stretch>
              <a:fillRect/>
            </a:stretch>
          </p:blipFill>
          <p:spPr bwMode="auto">
            <a:xfrm>
              <a:off x="43594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87" descr="pt.png"/>
            <p:cNvPicPr>
              <a:picLocks noChangeAspect="1"/>
            </p:cNvPicPr>
            <p:nvPr/>
          </p:nvPicPr>
          <p:blipFill>
            <a:blip r:embed="rId24">
              <a:extLst>
                <a:ext uri="{28A0092B-C50C-407E-A947-70E740481C1C}">
                  <a14:useLocalDpi xmlns:a14="http://schemas.microsoft.com/office/drawing/2010/main" val="0"/>
                </a:ext>
              </a:extLst>
            </a:blip>
            <a:srcRect/>
            <a:stretch>
              <a:fillRect/>
            </a:stretch>
          </p:blipFill>
          <p:spPr bwMode="auto">
            <a:xfrm>
              <a:off x="463930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88" descr="ro.png"/>
            <p:cNvPicPr>
              <a:picLocks noChangeAspect="1"/>
            </p:cNvPicPr>
            <p:nvPr/>
          </p:nvPicPr>
          <p:blipFill>
            <a:blip r:embed="rId25">
              <a:extLst>
                <a:ext uri="{28A0092B-C50C-407E-A947-70E740481C1C}">
                  <a14:useLocalDpi xmlns:a14="http://schemas.microsoft.com/office/drawing/2010/main" val="0"/>
                </a:ext>
              </a:extLst>
            </a:blip>
            <a:srcRect/>
            <a:stretch>
              <a:fillRect/>
            </a:stretch>
          </p:blipFill>
          <p:spPr bwMode="auto">
            <a:xfrm>
              <a:off x="4920460"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89" descr="se.png"/>
            <p:cNvPicPr>
              <a:picLocks noChangeAspect="1"/>
            </p:cNvPicPr>
            <p:nvPr/>
          </p:nvPicPr>
          <p:blipFill>
            <a:blip r:embed="rId26">
              <a:extLst>
                <a:ext uri="{28A0092B-C50C-407E-A947-70E740481C1C}">
                  <a14:useLocalDpi xmlns:a14="http://schemas.microsoft.com/office/drawing/2010/main" val="0"/>
                </a:ext>
              </a:extLst>
            </a:blip>
            <a:srcRect/>
            <a:stretch>
              <a:fillRect/>
            </a:stretch>
          </p:blipFill>
          <p:spPr bwMode="auto">
            <a:xfrm>
              <a:off x="547580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90" descr="uk.png"/>
            <p:cNvPicPr>
              <a:picLocks noChangeAspect="1"/>
            </p:cNvPicPr>
            <p:nvPr/>
          </p:nvPicPr>
          <p:blipFill>
            <a:blip r:embed="rId27">
              <a:extLst>
                <a:ext uri="{28A0092B-C50C-407E-A947-70E740481C1C}">
                  <a14:useLocalDpi xmlns:a14="http://schemas.microsoft.com/office/drawing/2010/main" val="0"/>
                </a:ext>
              </a:extLst>
            </a:blip>
            <a:srcRect/>
            <a:stretch>
              <a:fillRect/>
            </a:stretch>
          </p:blipFill>
          <p:spPr bwMode="auto">
            <a:xfrm>
              <a:off x="603053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91" descr="si.png"/>
            <p:cNvPicPr>
              <a:picLocks noChangeAspect="1"/>
            </p:cNvPicPr>
            <p:nvPr/>
          </p:nvPicPr>
          <p:blipFill>
            <a:blip r:embed="rId28">
              <a:extLst>
                <a:ext uri="{28A0092B-C50C-407E-A947-70E740481C1C}">
                  <a14:useLocalDpi xmlns:a14="http://schemas.microsoft.com/office/drawing/2010/main" val="0"/>
                </a:ext>
              </a:extLst>
            </a:blip>
            <a:srcRect/>
            <a:stretch>
              <a:fillRect/>
            </a:stretch>
          </p:blipFill>
          <p:spPr bwMode="auto">
            <a:xfrm>
              <a:off x="6435327" y="6623401"/>
              <a:ext cx="163385" cy="1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6323" name="Rectangle 2"/>
          <p:cNvSpPr>
            <a:spLocks noGrp="1" noChangeArrowheads="1"/>
          </p:cNvSpPr>
          <p:nvPr>
            <p:ph type="subTitle" idx="1"/>
          </p:nvPr>
        </p:nvSpPr>
        <p:spPr>
          <a:xfrm>
            <a:off x="819148" y="3886201"/>
            <a:ext cx="10598400" cy="485774"/>
          </a:xfrm>
        </p:spPr>
        <p:txBody>
          <a:bodyPr>
            <a:spAutoFit/>
          </a:bodyPr>
          <a:lstStyle>
            <a:lvl1pPr marL="0" indent="0">
              <a:buFont typeface="Verdana" pitchFamily="34" charset="0"/>
              <a:buNone/>
              <a:defRPr sz="2400"/>
            </a:lvl1pPr>
          </a:lstStyle>
          <a:p>
            <a:pPr lvl="0"/>
            <a:r>
              <a:rPr lang="fr-FR" noProof="0"/>
              <a:t>Modifiez le style des sous-titres du masque</a:t>
            </a:r>
            <a:endParaRPr lang="en-GB" noProof="0"/>
          </a:p>
        </p:txBody>
      </p:sp>
      <p:sp>
        <p:nvSpPr>
          <p:cNvPr id="56325" name="Rectangle 6"/>
          <p:cNvSpPr>
            <a:spLocks noGrp="1" noChangeArrowheads="1"/>
          </p:cNvSpPr>
          <p:nvPr>
            <p:ph type="ctrTitle"/>
          </p:nvPr>
        </p:nvSpPr>
        <p:spPr>
          <a:xfrm>
            <a:off x="783168" y="2490151"/>
            <a:ext cx="10596033" cy="748988"/>
          </a:xfrm>
          <a:prstGeom prst="rect">
            <a:avLst/>
          </a:prstGeom>
        </p:spPr>
        <p:txBody>
          <a:bodyPr/>
          <a:lstStyle>
            <a:lvl1pPr>
              <a:defRPr sz="4267">
                <a:solidFill>
                  <a:srgbClr val="FFFFFF"/>
                </a:solidFill>
              </a:defRPr>
            </a:lvl1pPr>
          </a:lstStyle>
          <a:p>
            <a:pPr lvl="0"/>
            <a:r>
              <a:rPr lang="fr-FR" noProof="0"/>
              <a:t>Modifiez le style du titre</a:t>
            </a:r>
            <a:endParaRPr lang="en-GB" noProof="0"/>
          </a:p>
        </p:txBody>
      </p:sp>
    </p:spTree>
    <p:extLst>
      <p:ext uri="{BB962C8B-B14F-4D97-AF65-F5344CB8AC3E}">
        <p14:creationId xmlns:p14="http://schemas.microsoft.com/office/powerpoint/2010/main" val="3356125101"/>
      </p:ext>
    </p:extLst>
  </p:cSld>
  <p:clrMapOvr>
    <a:masterClrMapping/>
  </p:clrMapOvr>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a:t>Modifiez le style du titre</a:t>
            </a:r>
            <a:endParaRPr lang="en-GB" noProof="0"/>
          </a:p>
        </p:txBody>
      </p:sp>
      <p:sp>
        <p:nvSpPr>
          <p:cNvPr id="3" name="Content Placeholder 2"/>
          <p:cNvSpPr>
            <a:spLocks noGrp="1"/>
          </p:cNvSpPr>
          <p:nvPr>
            <p:ph idx="1"/>
          </p:nvPr>
        </p:nvSpPr>
        <p:spPr/>
        <p:txBody>
          <a:bodyPr/>
          <a:lstStyle>
            <a:lvl1pPr marL="0">
              <a:defRPr baseline="0"/>
            </a:lvl1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noProof="0"/>
          </a:p>
        </p:txBody>
      </p:sp>
    </p:spTree>
    <p:extLst>
      <p:ext uri="{BB962C8B-B14F-4D97-AF65-F5344CB8AC3E}">
        <p14:creationId xmlns:p14="http://schemas.microsoft.com/office/powerpoint/2010/main" val="7116839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816000" y="3296484"/>
            <a:ext cx="10385400" cy="1764585"/>
          </a:xfrm>
        </p:spPr>
        <p:txBody>
          <a:bodyPr anchor="t"/>
          <a:lstStyle>
            <a:lvl1pPr algn="l">
              <a:defRPr sz="5333" b="0" cap="all">
                <a:solidFill>
                  <a:srgbClr val="0098DB"/>
                </a:solidFill>
              </a:defRPr>
            </a:lvl1pPr>
          </a:lstStyle>
          <a:p>
            <a:r>
              <a:rPr lang="fr-FR" noProof="0"/>
              <a:t>Modifiez le style du titre</a:t>
            </a:r>
            <a:endParaRPr lang="en-GB" noProof="0"/>
          </a:p>
        </p:txBody>
      </p:sp>
      <p:sp>
        <p:nvSpPr>
          <p:cNvPr id="3" name="Text Placeholder 2"/>
          <p:cNvSpPr>
            <a:spLocks noGrp="1"/>
          </p:cNvSpPr>
          <p:nvPr>
            <p:ph type="body" idx="1"/>
          </p:nvPr>
        </p:nvSpPr>
        <p:spPr>
          <a:xfrm>
            <a:off x="816000" y="1796295"/>
            <a:ext cx="10385400" cy="1500187"/>
          </a:xfrm>
        </p:spPr>
        <p:txBody>
          <a:bodyPr anchor="b"/>
          <a:lstStyle>
            <a:lvl1pPr marL="0" indent="0">
              <a:buNone/>
              <a:defRPr sz="2667"/>
            </a:lvl1pPr>
            <a:lvl2pPr marL="609585" indent="0">
              <a:buNone/>
              <a:defRPr sz="2400"/>
            </a:lvl2pPr>
            <a:lvl3pPr marL="1219170" indent="0">
              <a:buNone/>
              <a:defRPr sz="2133"/>
            </a:lvl3pPr>
            <a:lvl4pPr marL="1828754" indent="0">
              <a:buNone/>
              <a:defRPr sz="1867"/>
            </a:lvl4pPr>
            <a:lvl5pPr marL="2438339" indent="0">
              <a:buNone/>
              <a:defRPr sz="1867"/>
            </a:lvl5pPr>
            <a:lvl6pPr marL="3047924" indent="0">
              <a:buNone/>
              <a:defRPr sz="1867"/>
            </a:lvl6pPr>
            <a:lvl7pPr marL="3657509" indent="0">
              <a:buNone/>
              <a:defRPr sz="1867"/>
            </a:lvl7pPr>
            <a:lvl8pPr marL="4267093" indent="0">
              <a:buNone/>
              <a:defRPr sz="1867"/>
            </a:lvl8pPr>
            <a:lvl9pPr marL="4876678" indent="0">
              <a:buNone/>
              <a:defRPr sz="1867"/>
            </a:lvl9pPr>
          </a:lstStyle>
          <a:p>
            <a:pPr lvl="0"/>
            <a:r>
              <a:rPr lang="fr-FR" noProof="0"/>
              <a:t>Modifiez les styles du texte du masque</a:t>
            </a:r>
          </a:p>
        </p:txBody>
      </p:sp>
    </p:spTree>
    <p:extLst>
      <p:ext uri="{BB962C8B-B14F-4D97-AF65-F5344CB8AC3E}">
        <p14:creationId xmlns:p14="http://schemas.microsoft.com/office/powerpoint/2010/main" val="37658406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a:t>Modifiez le style du titre</a:t>
            </a:r>
            <a:endParaRPr lang="en-GB" noProof="0"/>
          </a:p>
        </p:txBody>
      </p:sp>
      <p:sp>
        <p:nvSpPr>
          <p:cNvPr id="3" name="Content Placeholder 2"/>
          <p:cNvSpPr>
            <a:spLocks noGrp="1"/>
          </p:cNvSpPr>
          <p:nvPr>
            <p:ph sz="half" idx="1"/>
          </p:nvPr>
        </p:nvSpPr>
        <p:spPr>
          <a:xfrm>
            <a:off x="821267" y="1673225"/>
            <a:ext cx="5185835" cy="4318000"/>
          </a:xfrm>
        </p:spPr>
        <p:txBody>
          <a:bodyPr/>
          <a:lstStyle>
            <a:lvl1pPr>
              <a:defRPr sz="1600"/>
            </a:lvl1pPr>
            <a:lvl2pPr>
              <a:defRPr sz="1600"/>
            </a:lvl2pPr>
            <a:lvl3pPr>
              <a:defRPr sz="1600"/>
            </a:lvl3pPr>
            <a:lvl4pPr>
              <a:defRPr sz="1600"/>
            </a:lvl4pPr>
            <a:lvl5pPr>
              <a:defRPr sz="1600"/>
            </a:lvl5pPr>
            <a:lvl6pPr>
              <a:defRPr sz="2400"/>
            </a:lvl6pPr>
            <a:lvl7pPr>
              <a:defRPr sz="2400"/>
            </a:lvl7pPr>
            <a:lvl8pPr>
              <a:defRPr sz="2400"/>
            </a:lvl8pPr>
            <a:lvl9pPr>
              <a:defRPr sz="2400"/>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a:p>
        </p:txBody>
      </p:sp>
      <p:sp>
        <p:nvSpPr>
          <p:cNvPr id="4" name="Content Placeholder 3"/>
          <p:cNvSpPr>
            <a:spLocks noGrp="1"/>
          </p:cNvSpPr>
          <p:nvPr>
            <p:ph sz="half" idx="2"/>
          </p:nvPr>
        </p:nvSpPr>
        <p:spPr>
          <a:xfrm>
            <a:off x="6210297" y="1673225"/>
            <a:ext cx="5184000" cy="4318000"/>
          </a:xfrm>
        </p:spPr>
        <p:txBody>
          <a:bodyPr/>
          <a:lstStyle>
            <a:lvl1pPr>
              <a:defRPr sz="1600"/>
            </a:lvl1pPr>
            <a:lvl2pPr>
              <a:defRPr sz="1600"/>
            </a:lvl2pPr>
            <a:lvl3pPr>
              <a:defRPr sz="1600"/>
            </a:lvl3pPr>
            <a:lvl4pPr>
              <a:defRPr sz="1600"/>
            </a:lvl4pPr>
            <a:lvl5pPr>
              <a:defRPr sz="1600"/>
            </a:lvl5pPr>
            <a:lvl6pPr>
              <a:defRPr sz="2400"/>
            </a:lvl6pPr>
            <a:lvl7pPr>
              <a:defRPr sz="2400"/>
            </a:lvl7pPr>
            <a:lvl8pPr>
              <a:defRPr sz="2400"/>
            </a:lvl8pPr>
            <a:lvl9pPr>
              <a:defRPr sz="2400"/>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a:p>
        </p:txBody>
      </p:sp>
    </p:spTree>
    <p:extLst>
      <p:ext uri="{BB962C8B-B14F-4D97-AF65-F5344CB8AC3E}">
        <p14:creationId xmlns:p14="http://schemas.microsoft.com/office/powerpoint/2010/main" val="16708009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mpara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25497" y="1666800"/>
            <a:ext cx="5193600" cy="496800"/>
          </a:xfrm>
        </p:spPr>
        <p:txBody>
          <a:bodyPr anchor="b"/>
          <a:lstStyle>
            <a:lvl1pPr marL="0" indent="0">
              <a:buNone/>
              <a:defRPr sz="2133"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fr-FR" noProof="0"/>
              <a:t>Modifiez les styles du texte du masque</a:t>
            </a:r>
          </a:p>
        </p:txBody>
      </p:sp>
      <p:sp>
        <p:nvSpPr>
          <p:cNvPr id="5" name="Text Placeholder 4"/>
          <p:cNvSpPr>
            <a:spLocks noGrp="1"/>
          </p:cNvSpPr>
          <p:nvPr>
            <p:ph type="body" sz="quarter" idx="3"/>
          </p:nvPr>
        </p:nvSpPr>
        <p:spPr>
          <a:xfrm>
            <a:off x="6193367" y="1666875"/>
            <a:ext cx="5195221" cy="495324"/>
          </a:xfrm>
        </p:spPr>
        <p:txBody>
          <a:bodyPr anchor="b"/>
          <a:lstStyle>
            <a:lvl1pPr marL="0" indent="0">
              <a:buNone/>
              <a:defRPr sz="2133"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fr-FR" noProof="0"/>
              <a:t>Modifiez les styles du texte du masque</a:t>
            </a:r>
          </a:p>
        </p:txBody>
      </p:sp>
      <p:sp>
        <p:nvSpPr>
          <p:cNvPr id="6" name="Content Placeholder 5"/>
          <p:cNvSpPr>
            <a:spLocks noGrp="1"/>
          </p:cNvSpPr>
          <p:nvPr>
            <p:ph sz="quarter" idx="4"/>
          </p:nvPr>
        </p:nvSpPr>
        <p:spPr>
          <a:xfrm>
            <a:off x="6193368" y="2174877"/>
            <a:ext cx="5198533" cy="3816351"/>
          </a:xfrm>
        </p:spPr>
        <p:txBody>
          <a:bodyPr/>
          <a:lstStyle>
            <a:lvl1pPr>
              <a:defRPr sz="1600"/>
            </a:lvl1pPr>
            <a:lvl2pPr>
              <a:defRPr sz="1600"/>
            </a:lvl2pPr>
            <a:lvl3pPr>
              <a:defRPr sz="1600"/>
            </a:lvl3pPr>
            <a:lvl4pPr>
              <a:defRPr sz="1600"/>
            </a:lvl4pPr>
            <a:lvl5pPr>
              <a:defRPr sz="1600"/>
            </a:lvl5pPr>
            <a:lvl6pPr>
              <a:defRPr sz="2133"/>
            </a:lvl6pPr>
            <a:lvl7pPr>
              <a:defRPr sz="2133"/>
            </a:lvl7pPr>
            <a:lvl8pPr>
              <a:defRPr sz="2133"/>
            </a:lvl8pPr>
            <a:lvl9pPr>
              <a:defRPr sz="2133"/>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a:p>
        </p:txBody>
      </p:sp>
      <p:sp>
        <p:nvSpPr>
          <p:cNvPr id="7" name="Content Placeholder 5"/>
          <p:cNvSpPr>
            <a:spLocks noGrp="1"/>
          </p:cNvSpPr>
          <p:nvPr>
            <p:ph sz="quarter" idx="10"/>
          </p:nvPr>
        </p:nvSpPr>
        <p:spPr>
          <a:xfrm>
            <a:off x="825600" y="2174402"/>
            <a:ext cx="5198533" cy="3816351"/>
          </a:xfrm>
        </p:spPr>
        <p:txBody>
          <a:bodyPr/>
          <a:lstStyle>
            <a:lvl1pPr>
              <a:defRPr sz="1600"/>
            </a:lvl1pPr>
            <a:lvl2pPr>
              <a:defRPr sz="1600"/>
            </a:lvl2pPr>
            <a:lvl3pPr>
              <a:defRPr sz="1600"/>
            </a:lvl3pPr>
            <a:lvl4pPr>
              <a:defRPr sz="1600"/>
            </a:lvl4pPr>
            <a:lvl5pPr>
              <a:defRPr sz="1600"/>
            </a:lvl5pPr>
            <a:lvl6pPr>
              <a:defRPr sz="2133"/>
            </a:lvl6pPr>
            <a:lvl7pPr>
              <a:defRPr sz="2133"/>
            </a:lvl7pPr>
            <a:lvl8pPr>
              <a:defRPr sz="2133"/>
            </a:lvl8pPr>
            <a:lvl9pPr>
              <a:defRPr sz="2133"/>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a:p>
        </p:txBody>
      </p:sp>
      <p:sp>
        <p:nvSpPr>
          <p:cNvPr id="9" name="Title 1"/>
          <p:cNvSpPr>
            <a:spLocks noGrp="1"/>
          </p:cNvSpPr>
          <p:nvPr>
            <p:ph type="title"/>
          </p:nvPr>
        </p:nvSpPr>
        <p:spPr>
          <a:xfrm>
            <a:off x="190782" y="214287"/>
            <a:ext cx="9566461" cy="543675"/>
          </a:xfrm>
        </p:spPr>
        <p:txBody>
          <a:bodyPr/>
          <a:lstStyle/>
          <a:p>
            <a:r>
              <a:rPr lang="fr-FR" noProof="0"/>
              <a:t>Modifiez le style du titre</a:t>
            </a:r>
            <a:endParaRPr lang="en-GB" noProof="0"/>
          </a:p>
        </p:txBody>
      </p:sp>
    </p:spTree>
    <p:extLst>
      <p:ext uri="{BB962C8B-B14F-4D97-AF65-F5344CB8AC3E}">
        <p14:creationId xmlns:p14="http://schemas.microsoft.com/office/powerpoint/2010/main" val="6980087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6" name="Rectangle 6"/>
          <p:cNvSpPr>
            <a:spLocks noGrp="1" noChangeArrowheads="1"/>
          </p:cNvSpPr>
          <p:nvPr>
            <p:ph type="title"/>
          </p:nvPr>
        </p:nvSpPr>
        <p:spPr bwMode="auto">
          <a:xfrm>
            <a:off x="190782" y="214287"/>
            <a:ext cx="9566461" cy="543675"/>
          </a:xfrm>
          <a:prstGeom prst="rect">
            <a:avLst/>
          </a:prstGeom>
          <a:noFill/>
          <a:ln>
            <a:noFill/>
          </a:ln>
        </p:spPr>
        <p:txBody>
          <a:bodyPr/>
          <a:lstStyle>
            <a:lvl1pPr>
              <a:defRPr lang="en-GB" sz="2933" b="0" dirty="0" smtClean="0">
                <a:solidFill>
                  <a:srgbClr val="0070C0"/>
                </a:solidFill>
                <a:latin typeface="Verdana"/>
                <a:ea typeface="+mj-ea"/>
                <a:cs typeface="Verdana"/>
              </a:defRPr>
            </a:lvl1pPr>
          </a:lstStyle>
          <a:p>
            <a:pPr lvl="0"/>
            <a:r>
              <a:rPr lang="fr-FR"/>
              <a:t>Modifiez le style du titre</a:t>
            </a:r>
            <a:endParaRPr lang="en-GB"/>
          </a:p>
        </p:txBody>
      </p:sp>
    </p:spTree>
    <p:extLst>
      <p:ext uri="{BB962C8B-B14F-4D97-AF65-F5344CB8AC3E}">
        <p14:creationId xmlns:p14="http://schemas.microsoft.com/office/powerpoint/2010/main" val="11295304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36459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a:t>Modifiez le style du titre</a:t>
            </a:r>
            <a:endParaRPr lang="en-GB" noProof="0"/>
          </a:p>
        </p:txBody>
      </p:sp>
      <p:sp>
        <p:nvSpPr>
          <p:cNvPr id="5" name="Text Placeholder 4">
            <a:extLst>
              <a:ext uri="{FF2B5EF4-FFF2-40B4-BE49-F238E27FC236}">
                <a16:creationId xmlns:a16="http://schemas.microsoft.com/office/drawing/2014/main" id="{68D39867-EC95-426B-8F7C-2D09D1F58563}"/>
              </a:ext>
            </a:extLst>
          </p:cNvPr>
          <p:cNvSpPr>
            <a:spLocks noGrp="1"/>
          </p:cNvSpPr>
          <p:nvPr>
            <p:ph type="body" sz="quarter" idx="10"/>
          </p:nvPr>
        </p:nvSpPr>
        <p:spPr>
          <a:xfrm>
            <a:off x="220134" y="1208618"/>
            <a:ext cx="11751733" cy="4836583"/>
          </a:xfrm>
        </p:spPr>
        <p:txBody>
          <a:bodyPr>
            <a:normAutofit/>
          </a:bodyPr>
          <a:lstStyle>
            <a:lvl1pPr indent="-479988">
              <a:spcBef>
                <a:spcPts val="800"/>
              </a:spcBef>
              <a:buFont typeface="Wingdings" panose="05000000000000000000" pitchFamily="2" charset="2"/>
              <a:buChar char="q"/>
              <a:defRPr sz="2400"/>
            </a:lvl1pPr>
            <a:lvl2pPr>
              <a:spcBef>
                <a:spcPts val="800"/>
              </a:spcBef>
              <a:buFont typeface="Wingdings" panose="05000000000000000000" pitchFamily="2" charset="2"/>
              <a:buChar char="q"/>
              <a:defRPr sz="2133"/>
            </a:lvl2pPr>
            <a:lvl3pPr>
              <a:spcBef>
                <a:spcPts val="800"/>
              </a:spcBef>
              <a:buFont typeface="Wingdings" panose="05000000000000000000" pitchFamily="2" charset="2"/>
              <a:buChar char="q"/>
              <a:defRPr sz="1867"/>
            </a:lvl3pPr>
            <a:lvl4pPr>
              <a:spcBef>
                <a:spcPts val="800"/>
              </a:spcBef>
              <a:buFont typeface="Wingdings" panose="05000000000000000000" pitchFamily="2" charset="2"/>
              <a:buChar char="q"/>
              <a:defRPr sz="1867"/>
            </a:lvl4pPr>
            <a:lvl5pPr>
              <a:spcBef>
                <a:spcPts val="800"/>
              </a:spcBef>
              <a:buFont typeface="Wingdings" panose="05000000000000000000" pitchFamily="2" charset="2"/>
              <a:buChar char="q"/>
              <a:defRPr sz="1867"/>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120948290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u avec légende">
    <p:spTree>
      <p:nvGrpSpPr>
        <p:cNvPr id="1" name=""/>
        <p:cNvGrpSpPr/>
        <p:nvPr/>
      </p:nvGrpSpPr>
      <p:grpSpPr>
        <a:xfrm>
          <a:off x="0" y="0"/>
          <a:ext cx="0" cy="0"/>
          <a:chOff x="0" y="0"/>
          <a:chExt cx="0" cy="0"/>
        </a:xfrm>
      </p:grpSpPr>
      <p:sp>
        <p:nvSpPr>
          <p:cNvPr id="3" name="Content Placeholder 2"/>
          <p:cNvSpPr>
            <a:spLocks noGrp="1"/>
          </p:cNvSpPr>
          <p:nvPr>
            <p:ph idx="1"/>
          </p:nvPr>
        </p:nvSpPr>
        <p:spPr>
          <a:xfrm>
            <a:off x="4766738" y="1666877"/>
            <a:ext cx="6625167" cy="4324351"/>
          </a:xfrm>
        </p:spPr>
        <p:txBody>
          <a:bodyPr/>
          <a:lstStyle>
            <a:lvl1pPr>
              <a:defRPr sz="1867"/>
            </a:lvl1pPr>
            <a:lvl2pPr>
              <a:defRPr sz="1867"/>
            </a:lvl2pPr>
            <a:lvl3pPr>
              <a:defRPr sz="1867"/>
            </a:lvl3pPr>
            <a:lvl4pPr>
              <a:defRPr sz="1867"/>
            </a:lvl4pPr>
            <a:lvl5pPr>
              <a:defRPr sz="1867"/>
            </a:lvl5pPr>
            <a:lvl6pPr>
              <a:defRPr sz="2667"/>
            </a:lvl6pPr>
            <a:lvl7pPr>
              <a:defRPr sz="2667"/>
            </a:lvl7pPr>
            <a:lvl8pPr>
              <a:defRPr sz="2667"/>
            </a:lvl8pPr>
            <a:lvl9pPr>
              <a:defRPr sz="2667"/>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a:p>
        </p:txBody>
      </p:sp>
      <p:sp>
        <p:nvSpPr>
          <p:cNvPr id="4" name="Text Placeholder 3"/>
          <p:cNvSpPr>
            <a:spLocks noGrp="1"/>
          </p:cNvSpPr>
          <p:nvPr>
            <p:ph type="body" sz="half" idx="2"/>
          </p:nvPr>
        </p:nvSpPr>
        <p:spPr>
          <a:xfrm>
            <a:off x="825500" y="1666802"/>
            <a:ext cx="3795184" cy="4324351"/>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fr-FR" noProof="0"/>
              <a:t>Modifiez les styles du texte du masque</a:t>
            </a:r>
          </a:p>
        </p:txBody>
      </p:sp>
      <p:sp>
        <p:nvSpPr>
          <p:cNvPr id="5" name="Title 1"/>
          <p:cNvSpPr>
            <a:spLocks noGrp="1"/>
          </p:cNvSpPr>
          <p:nvPr>
            <p:ph type="title"/>
          </p:nvPr>
        </p:nvSpPr>
        <p:spPr>
          <a:xfrm>
            <a:off x="190782" y="214287"/>
            <a:ext cx="9566461" cy="543675"/>
          </a:xfrm>
        </p:spPr>
        <p:txBody>
          <a:bodyPr/>
          <a:lstStyle/>
          <a:p>
            <a:r>
              <a:rPr lang="fr-FR" noProof="0"/>
              <a:t>Modifiez le style du titre</a:t>
            </a:r>
            <a:endParaRPr lang="en-GB" noProof="0"/>
          </a:p>
        </p:txBody>
      </p:sp>
    </p:spTree>
    <p:extLst>
      <p:ext uri="{BB962C8B-B14F-4D97-AF65-F5344CB8AC3E}">
        <p14:creationId xmlns:p14="http://schemas.microsoft.com/office/powerpoint/2010/main" val="15842609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2136000" y="4997210"/>
            <a:ext cx="7910400" cy="379656"/>
          </a:xfrm>
        </p:spPr>
        <p:txBody>
          <a:bodyPr anchor="b"/>
          <a:lstStyle>
            <a:lvl1pPr algn="l">
              <a:defRPr sz="1867" b="1"/>
            </a:lvl1pPr>
          </a:lstStyle>
          <a:p>
            <a:r>
              <a:rPr lang="fr-FR" noProof="0"/>
              <a:t>Modifiez le style du titre</a:t>
            </a:r>
            <a:endParaRPr lang="en-GB" noProof="0"/>
          </a:p>
        </p:txBody>
      </p:sp>
      <p:sp>
        <p:nvSpPr>
          <p:cNvPr id="3" name="Picture Placeholder 2"/>
          <p:cNvSpPr>
            <a:spLocks noGrp="1"/>
          </p:cNvSpPr>
          <p:nvPr>
            <p:ph type="pic" idx="1"/>
          </p:nvPr>
        </p:nvSpPr>
        <p:spPr>
          <a:xfrm>
            <a:off x="2135716" y="1666875"/>
            <a:ext cx="7909984" cy="3390901"/>
          </a:xfrm>
        </p:spPr>
        <p:txBody>
          <a:bodyPr/>
          <a:lstStyle>
            <a:lvl1pPr marL="0" indent="0">
              <a:buNone/>
              <a:defRPr sz="18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pPr lvl="0"/>
            <a:r>
              <a:rPr lang="fr-FR" noProof="0"/>
              <a:t>Cliquez sur l'icône pour ajouter une image</a:t>
            </a:r>
            <a:endParaRPr lang="en-GB" noProof="0"/>
          </a:p>
        </p:txBody>
      </p:sp>
      <p:sp>
        <p:nvSpPr>
          <p:cNvPr id="4" name="Text Placeholder 3"/>
          <p:cNvSpPr>
            <a:spLocks noGrp="1"/>
          </p:cNvSpPr>
          <p:nvPr>
            <p:ph type="body" sz="half" idx="2"/>
          </p:nvPr>
        </p:nvSpPr>
        <p:spPr>
          <a:xfrm>
            <a:off x="2136000" y="5372102"/>
            <a:ext cx="7910400" cy="619127"/>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fr-FR" noProof="0"/>
              <a:t>Modifiez les styles du texte du masque</a:t>
            </a:r>
          </a:p>
        </p:txBody>
      </p:sp>
    </p:spTree>
    <p:extLst>
      <p:ext uri="{BB962C8B-B14F-4D97-AF65-F5344CB8AC3E}">
        <p14:creationId xmlns:p14="http://schemas.microsoft.com/office/powerpoint/2010/main" val="21009995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pic>
        <p:nvPicPr>
          <p:cNvPr id="4" name="Picture 34" descr="CCI_ppt_edits_landSurfaceTemp.jp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27"/>
          <p:cNvSpPr txBox="1">
            <a:spLocks noChangeArrowheads="1"/>
          </p:cNvSpPr>
          <p:nvPr/>
        </p:nvSpPr>
        <p:spPr bwMode="auto">
          <a:xfrm>
            <a:off x="842433" y="6430434"/>
            <a:ext cx="6688667"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endParaRPr lang="en-US" sz="1067"/>
          </a:p>
        </p:txBody>
      </p:sp>
      <p:pic>
        <p:nvPicPr>
          <p:cNvPr id="6" name="Picture 37"/>
          <p:cNvPicPr>
            <a:picLocks noChangeAspect="1"/>
          </p:cNvPicPr>
          <p:nvPr/>
        </p:nvPicPr>
        <p:blipFill>
          <a:blip r:embed="rId3" cstate="print">
            <a:extLst>
              <a:ext uri="{28A0092B-C50C-407E-A947-70E740481C1C}">
                <a14:useLocalDpi xmlns:a14="http://schemas.microsoft.com/office/drawing/2010/main"/>
              </a:ext>
            </a:extLst>
          </a:blip>
          <a:srcRect t="-3"/>
          <a:stretch>
            <a:fillRect/>
          </a:stretch>
        </p:blipFill>
        <p:spPr bwMode="auto">
          <a:xfrm>
            <a:off x="10384367" y="207434"/>
            <a:ext cx="1612900" cy="624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58"/>
          <p:cNvSpPr txBox="1">
            <a:spLocks noChangeArrowheads="1"/>
          </p:cNvSpPr>
          <p:nvPr/>
        </p:nvSpPr>
        <p:spPr bwMode="auto">
          <a:xfrm>
            <a:off x="218017" y="6125206"/>
            <a:ext cx="6688667"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b">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r>
              <a:rPr lang="en-US" sz="1067">
                <a:solidFill>
                  <a:srgbClr val="D9D9D9"/>
                </a:solidFill>
              </a:rPr>
              <a:t>ESA UNCLASSIFIED - For Official Use</a:t>
            </a:r>
          </a:p>
        </p:txBody>
      </p:sp>
      <p:pic>
        <p:nvPicPr>
          <p:cNvPr id="8" name="Picture 65"/>
          <p:cNvPicPr>
            <a:picLocks noChangeAspect="1"/>
          </p:cNvPicPr>
          <p:nvPr/>
        </p:nvPicPr>
        <p:blipFill>
          <a:blip r:embed="rId4" cstate="print">
            <a:extLst>
              <a:ext uri="{28A0092B-C50C-407E-A947-70E740481C1C}">
                <a14:useLocalDpi xmlns:a14="http://schemas.microsoft.com/office/drawing/2010/main"/>
              </a:ext>
            </a:extLst>
          </a:blip>
          <a:srcRect b="-31434"/>
          <a:stretch>
            <a:fillRect/>
          </a:stretch>
        </p:blipFill>
        <p:spPr bwMode="auto">
          <a:xfrm>
            <a:off x="10386485" y="6532034"/>
            <a:ext cx="1593849" cy="192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Straight Connector 39"/>
          <p:cNvCxnSpPr/>
          <p:nvPr/>
        </p:nvCxnSpPr>
        <p:spPr>
          <a:xfrm>
            <a:off x="222252" y="6385984"/>
            <a:ext cx="11764433" cy="0"/>
          </a:xfrm>
          <a:prstGeom prst="line">
            <a:avLst/>
          </a:prstGeom>
          <a:ln w="6350"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grpSp>
        <p:nvGrpSpPr>
          <p:cNvPr id="10" name="Group 67"/>
          <p:cNvGrpSpPr>
            <a:grpSpLocks/>
          </p:cNvGrpSpPr>
          <p:nvPr/>
        </p:nvGrpSpPr>
        <p:grpSpPr bwMode="auto">
          <a:xfrm>
            <a:off x="230717" y="6544734"/>
            <a:ext cx="9101667" cy="148167"/>
            <a:chOff x="172269" y="6621494"/>
            <a:chExt cx="6826666" cy="111519"/>
          </a:xfrm>
        </p:grpSpPr>
        <p:pic>
          <p:nvPicPr>
            <p:cNvPr id="11" name="Picture 68" descr="at.png"/>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17226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69" descr="be.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45079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70" descr="ca.png"/>
            <p:cNvPicPr>
              <a:picLocks noChangeAspect="1"/>
            </p:cNvPicPr>
            <p:nvPr/>
          </p:nvPicPr>
          <p:blipFill>
            <a:blip r:embed="rId7">
              <a:extLst>
                <a:ext uri="{28A0092B-C50C-407E-A947-70E740481C1C}">
                  <a14:useLocalDpi xmlns:a14="http://schemas.microsoft.com/office/drawing/2010/main"/>
                </a:ext>
              </a:extLst>
            </a:blip>
            <a:srcRect/>
            <a:stretch>
              <a:fillRect/>
            </a:stretch>
          </p:blipFill>
          <p:spPr bwMode="auto">
            <a:xfrm>
              <a:off x="6835029" y="6621494"/>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71" descr="ch.png"/>
            <p:cNvPicPr>
              <a:picLocks noChangeAspect="1"/>
            </p:cNvPicPr>
            <p:nvPr/>
          </p:nvPicPr>
          <p:blipFill>
            <a:blip r:embed="rId8">
              <a:extLst>
                <a:ext uri="{28A0092B-C50C-407E-A947-70E740481C1C}">
                  <a14:useLocalDpi xmlns:a14="http://schemas.microsoft.com/office/drawing/2010/main"/>
                </a:ext>
              </a:extLst>
            </a:blip>
            <a:srcRect/>
            <a:stretch>
              <a:fillRect/>
            </a:stretch>
          </p:blipFill>
          <p:spPr bwMode="auto">
            <a:xfrm>
              <a:off x="575566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72" descr="cz.png"/>
            <p:cNvPicPr>
              <a:picLocks noChangeAspect="1"/>
            </p:cNvPicPr>
            <p:nvPr/>
          </p:nvPicPr>
          <p:blipFill>
            <a:blip r:embed="rId9" cstate="print">
              <a:extLst>
                <a:ext uri="{28A0092B-C50C-407E-A947-70E740481C1C}">
                  <a14:useLocalDpi xmlns:a14="http://schemas.microsoft.com/office/drawing/2010/main"/>
                </a:ext>
              </a:extLst>
            </a:blip>
            <a:srcRect/>
            <a:stretch>
              <a:fillRect/>
            </a:stretch>
          </p:blipFill>
          <p:spPr bwMode="auto">
            <a:xfrm>
              <a:off x="73153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73" descr="de.png"/>
            <p:cNvPicPr>
              <a:picLocks noChangeAspect="1"/>
            </p:cNvPicPr>
            <p:nvPr/>
          </p:nvPicPr>
          <p:blipFill>
            <a:blip r:embed="rId10">
              <a:extLst>
                <a:ext uri="{28A0092B-C50C-407E-A947-70E740481C1C}">
                  <a14:useLocalDpi xmlns:a14="http://schemas.microsoft.com/office/drawing/2010/main"/>
                </a:ext>
              </a:extLst>
            </a:blip>
            <a:srcRect/>
            <a:stretch>
              <a:fillRect/>
            </a:stretch>
          </p:blipFill>
          <p:spPr bwMode="auto">
            <a:xfrm>
              <a:off x="2130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74" descr="dk.png"/>
            <p:cNvPicPr>
              <a:picLocks noChangeAspect="1"/>
            </p:cNvPicPr>
            <p:nvPr/>
          </p:nvPicPr>
          <p:blipFill>
            <a:blip r:embed="rId11">
              <a:extLst>
                <a:ext uri="{28A0092B-C50C-407E-A947-70E740481C1C}">
                  <a14:useLocalDpi xmlns:a14="http://schemas.microsoft.com/office/drawing/2010/main"/>
                </a:ext>
              </a:extLst>
            </a:blip>
            <a:srcRect/>
            <a:stretch>
              <a:fillRect/>
            </a:stretch>
          </p:blipFill>
          <p:spPr bwMode="auto">
            <a:xfrm>
              <a:off x="100976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75" descr="ee.png"/>
            <p:cNvPicPr>
              <a:picLocks noChangeAspect="1"/>
            </p:cNvPicPr>
            <p:nvPr/>
          </p:nvPicPr>
          <p:blipFill>
            <a:blip r:embed="rId12">
              <a:extLst>
                <a:ext uri="{28A0092B-C50C-407E-A947-70E740481C1C}">
                  <a14:useLocalDpi xmlns:a14="http://schemas.microsoft.com/office/drawing/2010/main"/>
                </a:ext>
              </a:extLst>
            </a:blip>
            <a:srcRect/>
            <a:stretch>
              <a:fillRect/>
            </a:stretch>
          </p:blipFill>
          <p:spPr bwMode="auto">
            <a:xfrm>
              <a:off x="1288298"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76" descr="es.png"/>
            <p:cNvPicPr>
              <a:picLocks noChangeAspect="1"/>
            </p:cNvPicPr>
            <p:nvPr/>
          </p:nvPicPr>
          <p:blipFill>
            <a:blip r:embed="rId13">
              <a:extLst>
                <a:ext uri="{28A0092B-C50C-407E-A947-70E740481C1C}">
                  <a14:useLocalDpi xmlns:a14="http://schemas.microsoft.com/office/drawing/2010/main"/>
                </a:ext>
              </a:extLst>
            </a:blip>
            <a:srcRect/>
            <a:stretch>
              <a:fillRect/>
            </a:stretch>
          </p:blipFill>
          <p:spPr bwMode="auto">
            <a:xfrm>
              <a:off x="51971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77" descr="fi.png"/>
            <p:cNvPicPr>
              <a:picLocks noChangeAspect="1"/>
            </p:cNvPicPr>
            <p:nvPr/>
          </p:nvPicPr>
          <p:blipFill>
            <a:blip r:embed="rId14">
              <a:extLst>
                <a:ext uri="{28A0092B-C50C-407E-A947-70E740481C1C}">
                  <a14:useLocalDpi xmlns:a14="http://schemas.microsoft.com/office/drawing/2010/main"/>
                </a:ext>
              </a:extLst>
            </a:blip>
            <a:srcRect/>
            <a:stretch>
              <a:fillRect/>
            </a:stretch>
          </p:blipFill>
          <p:spPr bwMode="auto">
            <a:xfrm>
              <a:off x="157195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78" descr="fr.png"/>
            <p:cNvPicPr>
              <a:picLocks noChangeAspect="1"/>
            </p:cNvPicPr>
            <p:nvPr/>
          </p:nvPicPr>
          <p:blipFill>
            <a:blip r:embed="rId15">
              <a:extLst>
                <a:ext uri="{28A0092B-C50C-407E-A947-70E740481C1C}">
                  <a14:useLocalDpi xmlns:a14="http://schemas.microsoft.com/office/drawing/2010/main"/>
                </a:ext>
              </a:extLst>
            </a:blip>
            <a:srcRect/>
            <a:stretch>
              <a:fillRect/>
            </a:stretch>
          </p:blipFill>
          <p:spPr bwMode="auto">
            <a:xfrm>
              <a:off x="184931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79" descr="gr.png"/>
            <p:cNvPicPr>
              <a:picLocks noChangeAspect="1"/>
            </p:cNvPicPr>
            <p:nvPr/>
          </p:nvPicPr>
          <p:blipFill>
            <a:blip r:embed="rId16">
              <a:extLst>
                <a:ext uri="{28A0092B-C50C-407E-A947-70E740481C1C}">
                  <a14:useLocalDpi xmlns:a14="http://schemas.microsoft.com/office/drawing/2010/main"/>
                </a:ext>
              </a:extLst>
            </a:blip>
            <a:srcRect/>
            <a:stretch>
              <a:fillRect/>
            </a:stretch>
          </p:blipFill>
          <p:spPr bwMode="auto">
            <a:xfrm>
              <a:off x="240783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80" descr="hu.png"/>
            <p:cNvPicPr>
              <a:picLocks noChangeAspect="1"/>
            </p:cNvPicPr>
            <p:nvPr/>
          </p:nvPicPr>
          <p:blipFill>
            <a:blip r:embed="rId17">
              <a:extLst>
                <a:ext uri="{28A0092B-C50C-407E-A947-70E740481C1C}">
                  <a14:useLocalDpi xmlns:a14="http://schemas.microsoft.com/office/drawing/2010/main"/>
                </a:ext>
              </a:extLst>
            </a:blip>
            <a:srcRect/>
            <a:stretch>
              <a:fillRect/>
            </a:stretch>
          </p:blipFill>
          <p:spPr bwMode="auto">
            <a:xfrm>
              <a:off x="268519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81" descr="ie.png"/>
            <p:cNvPicPr>
              <a:picLocks noChangeAspect="1"/>
            </p:cNvPicPr>
            <p:nvPr/>
          </p:nvPicPr>
          <p:blipFill>
            <a:blip r:embed="rId18">
              <a:extLst>
                <a:ext uri="{28A0092B-C50C-407E-A947-70E740481C1C}">
                  <a14:useLocalDpi xmlns:a14="http://schemas.microsoft.com/office/drawing/2010/main"/>
                </a:ext>
              </a:extLst>
            </a:blip>
            <a:srcRect/>
            <a:stretch>
              <a:fillRect/>
            </a:stretch>
          </p:blipFill>
          <p:spPr bwMode="auto">
            <a:xfrm>
              <a:off x="296255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82" descr="it.png"/>
            <p:cNvPicPr>
              <a:picLocks noChangeAspect="1"/>
            </p:cNvPicPr>
            <p:nvPr/>
          </p:nvPicPr>
          <p:blipFill>
            <a:blip r:embed="rId19">
              <a:extLst>
                <a:ext uri="{28A0092B-C50C-407E-A947-70E740481C1C}">
                  <a14:useLocalDpi xmlns:a14="http://schemas.microsoft.com/office/drawing/2010/main"/>
                </a:ext>
              </a:extLst>
            </a:blip>
            <a:srcRect/>
            <a:stretch>
              <a:fillRect/>
            </a:stretch>
          </p:blipFill>
          <p:spPr bwMode="auto">
            <a:xfrm>
              <a:off x="323991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83" descr="lu.png"/>
            <p:cNvPicPr>
              <a:picLocks noChangeAspect="1"/>
            </p:cNvPicPr>
            <p:nvPr/>
          </p:nvPicPr>
          <p:blipFill>
            <a:blip r:embed="rId20">
              <a:extLst>
                <a:ext uri="{28A0092B-C50C-407E-A947-70E740481C1C}">
                  <a14:useLocalDpi xmlns:a14="http://schemas.microsoft.com/office/drawing/2010/main"/>
                </a:ext>
              </a:extLst>
            </a:blip>
            <a:srcRect/>
            <a:stretch>
              <a:fillRect/>
            </a:stretch>
          </p:blipFill>
          <p:spPr bwMode="auto">
            <a:xfrm>
              <a:off x="3518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84" descr="nl.png"/>
            <p:cNvPicPr>
              <a:picLocks noChangeAspect="1"/>
            </p:cNvPicPr>
            <p:nvPr/>
          </p:nvPicPr>
          <p:blipFill>
            <a:blip r:embed="rId21">
              <a:extLst>
                <a:ext uri="{28A0092B-C50C-407E-A947-70E740481C1C}">
                  <a14:useLocalDpi xmlns:a14="http://schemas.microsoft.com/office/drawing/2010/main"/>
                </a:ext>
              </a:extLst>
            </a:blip>
            <a:srcRect/>
            <a:stretch>
              <a:fillRect/>
            </a:stretch>
          </p:blipFill>
          <p:spPr bwMode="auto">
            <a:xfrm>
              <a:off x="379962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85" descr="no.png"/>
            <p:cNvPicPr>
              <a:picLocks noChangeAspect="1"/>
            </p:cNvPicPr>
            <p:nvPr/>
          </p:nvPicPr>
          <p:blipFill>
            <a:blip r:embed="rId22">
              <a:extLst>
                <a:ext uri="{28A0092B-C50C-407E-A947-70E740481C1C}">
                  <a14:useLocalDpi xmlns:a14="http://schemas.microsoft.com/office/drawing/2010/main"/>
                </a:ext>
              </a:extLst>
            </a:blip>
            <a:srcRect/>
            <a:stretch>
              <a:fillRect/>
            </a:stretch>
          </p:blipFill>
          <p:spPr bwMode="auto">
            <a:xfrm>
              <a:off x="408338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86" descr="pl.png"/>
            <p:cNvPicPr>
              <a:picLocks noChangeAspect="1"/>
            </p:cNvPicPr>
            <p:nvPr/>
          </p:nvPicPr>
          <p:blipFill>
            <a:blip r:embed="rId23">
              <a:extLst>
                <a:ext uri="{28A0092B-C50C-407E-A947-70E740481C1C}">
                  <a14:useLocalDpi xmlns:a14="http://schemas.microsoft.com/office/drawing/2010/main"/>
                </a:ext>
              </a:extLst>
            </a:blip>
            <a:srcRect/>
            <a:stretch>
              <a:fillRect/>
            </a:stretch>
          </p:blipFill>
          <p:spPr bwMode="auto">
            <a:xfrm>
              <a:off x="43594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87" descr="pt.png"/>
            <p:cNvPicPr>
              <a:picLocks noChangeAspect="1"/>
            </p:cNvPicPr>
            <p:nvPr/>
          </p:nvPicPr>
          <p:blipFill>
            <a:blip r:embed="rId24">
              <a:extLst>
                <a:ext uri="{28A0092B-C50C-407E-A947-70E740481C1C}">
                  <a14:useLocalDpi xmlns:a14="http://schemas.microsoft.com/office/drawing/2010/main"/>
                </a:ext>
              </a:extLst>
            </a:blip>
            <a:srcRect/>
            <a:stretch>
              <a:fillRect/>
            </a:stretch>
          </p:blipFill>
          <p:spPr bwMode="auto">
            <a:xfrm>
              <a:off x="463930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88" descr="ro.png"/>
            <p:cNvPicPr>
              <a:picLocks noChangeAspect="1"/>
            </p:cNvPicPr>
            <p:nvPr/>
          </p:nvPicPr>
          <p:blipFill>
            <a:blip r:embed="rId25">
              <a:extLst>
                <a:ext uri="{28A0092B-C50C-407E-A947-70E740481C1C}">
                  <a14:useLocalDpi xmlns:a14="http://schemas.microsoft.com/office/drawing/2010/main"/>
                </a:ext>
              </a:extLst>
            </a:blip>
            <a:srcRect/>
            <a:stretch>
              <a:fillRect/>
            </a:stretch>
          </p:blipFill>
          <p:spPr bwMode="auto">
            <a:xfrm>
              <a:off x="4920460"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89" descr="se.png"/>
            <p:cNvPicPr>
              <a:picLocks noChangeAspect="1"/>
            </p:cNvPicPr>
            <p:nvPr/>
          </p:nvPicPr>
          <p:blipFill>
            <a:blip r:embed="rId26">
              <a:extLst>
                <a:ext uri="{28A0092B-C50C-407E-A947-70E740481C1C}">
                  <a14:useLocalDpi xmlns:a14="http://schemas.microsoft.com/office/drawing/2010/main"/>
                </a:ext>
              </a:extLst>
            </a:blip>
            <a:srcRect/>
            <a:stretch>
              <a:fillRect/>
            </a:stretch>
          </p:blipFill>
          <p:spPr bwMode="auto">
            <a:xfrm>
              <a:off x="547580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90" descr="uk.png"/>
            <p:cNvPicPr>
              <a:picLocks noChangeAspect="1"/>
            </p:cNvPicPr>
            <p:nvPr/>
          </p:nvPicPr>
          <p:blipFill>
            <a:blip r:embed="rId27">
              <a:extLst>
                <a:ext uri="{28A0092B-C50C-407E-A947-70E740481C1C}">
                  <a14:useLocalDpi xmlns:a14="http://schemas.microsoft.com/office/drawing/2010/main"/>
                </a:ext>
              </a:extLst>
            </a:blip>
            <a:srcRect/>
            <a:stretch>
              <a:fillRect/>
            </a:stretch>
          </p:blipFill>
          <p:spPr bwMode="auto">
            <a:xfrm>
              <a:off x="603053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91" descr="si.png"/>
            <p:cNvPicPr>
              <a:picLocks noChangeAspect="1"/>
            </p:cNvPicPr>
            <p:nvPr/>
          </p:nvPicPr>
          <p:blipFill>
            <a:blip r:embed="rId28">
              <a:extLst>
                <a:ext uri="{28A0092B-C50C-407E-A947-70E740481C1C}">
                  <a14:useLocalDpi xmlns:a14="http://schemas.microsoft.com/office/drawing/2010/main"/>
                </a:ext>
              </a:extLst>
            </a:blip>
            <a:srcRect/>
            <a:stretch>
              <a:fillRect/>
            </a:stretch>
          </p:blipFill>
          <p:spPr bwMode="auto">
            <a:xfrm>
              <a:off x="6435327" y="6623401"/>
              <a:ext cx="163385" cy="1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6323" name="Rectangle 2"/>
          <p:cNvSpPr>
            <a:spLocks noGrp="1" noChangeArrowheads="1"/>
          </p:cNvSpPr>
          <p:nvPr>
            <p:ph type="subTitle" idx="1"/>
          </p:nvPr>
        </p:nvSpPr>
        <p:spPr>
          <a:xfrm>
            <a:off x="819148" y="3886201"/>
            <a:ext cx="10598400" cy="485774"/>
          </a:xfrm>
        </p:spPr>
        <p:txBody>
          <a:bodyPr>
            <a:spAutoFit/>
          </a:bodyPr>
          <a:lstStyle>
            <a:lvl1pPr marL="0" indent="0">
              <a:buFont typeface="Verdana" pitchFamily="34" charset="0"/>
              <a:buNone/>
              <a:defRPr sz="2400"/>
            </a:lvl1pPr>
          </a:lstStyle>
          <a:p>
            <a:pPr lvl="0"/>
            <a:r>
              <a:rPr lang="fr-FR" noProof="0"/>
              <a:t>Modifiez le style des sous-titres du masque</a:t>
            </a:r>
            <a:endParaRPr lang="en-GB" noProof="0"/>
          </a:p>
        </p:txBody>
      </p:sp>
      <p:sp>
        <p:nvSpPr>
          <p:cNvPr id="56325" name="Rectangle 6"/>
          <p:cNvSpPr>
            <a:spLocks noGrp="1" noChangeArrowheads="1"/>
          </p:cNvSpPr>
          <p:nvPr>
            <p:ph type="ctrTitle"/>
          </p:nvPr>
        </p:nvSpPr>
        <p:spPr>
          <a:xfrm>
            <a:off x="783168" y="2490151"/>
            <a:ext cx="10596033" cy="748988"/>
          </a:xfrm>
          <a:prstGeom prst="rect">
            <a:avLst/>
          </a:prstGeom>
        </p:spPr>
        <p:txBody>
          <a:bodyPr/>
          <a:lstStyle>
            <a:lvl1pPr>
              <a:defRPr sz="4267">
                <a:solidFill>
                  <a:srgbClr val="FFFFFF"/>
                </a:solidFill>
              </a:defRPr>
            </a:lvl1pPr>
          </a:lstStyle>
          <a:p>
            <a:pPr lvl="0"/>
            <a:r>
              <a:rPr lang="fr-FR" noProof="0"/>
              <a:t>Modifiez le style du titre</a:t>
            </a:r>
            <a:endParaRPr lang="en-GB" noProof="0"/>
          </a:p>
        </p:txBody>
      </p:sp>
    </p:spTree>
    <p:extLst>
      <p:ext uri="{BB962C8B-B14F-4D97-AF65-F5344CB8AC3E}">
        <p14:creationId xmlns:p14="http://schemas.microsoft.com/office/powerpoint/2010/main" val="3563520583"/>
      </p:ext>
    </p:extLst>
  </p:cSld>
  <p:clrMapOvr>
    <a:masterClrMapping/>
  </p:clrMapOvr>
  <p:hf sldNum="0" hd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a:t>Modifiez le style du titre</a:t>
            </a:r>
            <a:endParaRPr lang="en-GB" noProof="0"/>
          </a:p>
        </p:txBody>
      </p:sp>
      <p:sp>
        <p:nvSpPr>
          <p:cNvPr id="3" name="Content Placeholder 2"/>
          <p:cNvSpPr>
            <a:spLocks noGrp="1"/>
          </p:cNvSpPr>
          <p:nvPr>
            <p:ph idx="1"/>
          </p:nvPr>
        </p:nvSpPr>
        <p:spPr/>
        <p:txBody>
          <a:bodyPr/>
          <a:lstStyle>
            <a:lvl1pPr marL="0">
              <a:defRPr baseline="0"/>
            </a:lvl1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noProof="0"/>
          </a:p>
        </p:txBody>
      </p:sp>
    </p:spTree>
    <p:extLst>
      <p:ext uri="{BB962C8B-B14F-4D97-AF65-F5344CB8AC3E}">
        <p14:creationId xmlns:p14="http://schemas.microsoft.com/office/powerpoint/2010/main" val="37598185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816000" y="3296484"/>
            <a:ext cx="10385400" cy="1764585"/>
          </a:xfrm>
        </p:spPr>
        <p:txBody>
          <a:bodyPr anchor="t"/>
          <a:lstStyle>
            <a:lvl1pPr algn="l">
              <a:defRPr sz="5333" b="0" cap="all">
                <a:solidFill>
                  <a:srgbClr val="0098DB"/>
                </a:solidFill>
              </a:defRPr>
            </a:lvl1pPr>
          </a:lstStyle>
          <a:p>
            <a:r>
              <a:rPr lang="fr-FR" noProof="0"/>
              <a:t>Modifiez le style du titre</a:t>
            </a:r>
            <a:endParaRPr lang="en-GB" noProof="0"/>
          </a:p>
        </p:txBody>
      </p:sp>
      <p:sp>
        <p:nvSpPr>
          <p:cNvPr id="3" name="Text Placeholder 2"/>
          <p:cNvSpPr>
            <a:spLocks noGrp="1"/>
          </p:cNvSpPr>
          <p:nvPr>
            <p:ph type="body" idx="1"/>
          </p:nvPr>
        </p:nvSpPr>
        <p:spPr>
          <a:xfrm>
            <a:off x="816000" y="1796295"/>
            <a:ext cx="10385400" cy="1500187"/>
          </a:xfrm>
        </p:spPr>
        <p:txBody>
          <a:bodyPr anchor="b"/>
          <a:lstStyle>
            <a:lvl1pPr marL="0" indent="0">
              <a:buNone/>
              <a:defRPr sz="2667"/>
            </a:lvl1pPr>
            <a:lvl2pPr marL="609585" indent="0">
              <a:buNone/>
              <a:defRPr sz="2400"/>
            </a:lvl2pPr>
            <a:lvl3pPr marL="1219170" indent="0">
              <a:buNone/>
              <a:defRPr sz="2133"/>
            </a:lvl3pPr>
            <a:lvl4pPr marL="1828754" indent="0">
              <a:buNone/>
              <a:defRPr sz="1867"/>
            </a:lvl4pPr>
            <a:lvl5pPr marL="2438339" indent="0">
              <a:buNone/>
              <a:defRPr sz="1867"/>
            </a:lvl5pPr>
            <a:lvl6pPr marL="3047924" indent="0">
              <a:buNone/>
              <a:defRPr sz="1867"/>
            </a:lvl6pPr>
            <a:lvl7pPr marL="3657509" indent="0">
              <a:buNone/>
              <a:defRPr sz="1867"/>
            </a:lvl7pPr>
            <a:lvl8pPr marL="4267093" indent="0">
              <a:buNone/>
              <a:defRPr sz="1867"/>
            </a:lvl8pPr>
            <a:lvl9pPr marL="4876678" indent="0">
              <a:buNone/>
              <a:defRPr sz="1867"/>
            </a:lvl9pPr>
          </a:lstStyle>
          <a:p>
            <a:pPr lvl="0"/>
            <a:r>
              <a:rPr lang="fr-FR" noProof="0"/>
              <a:t>Modifiez les styles du texte du masque</a:t>
            </a:r>
          </a:p>
        </p:txBody>
      </p:sp>
    </p:spTree>
    <p:extLst>
      <p:ext uri="{BB962C8B-B14F-4D97-AF65-F5344CB8AC3E}">
        <p14:creationId xmlns:p14="http://schemas.microsoft.com/office/powerpoint/2010/main" val="21272334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a:t>Modifiez le style du titre</a:t>
            </a:r>
            <a:endParaRPr lang="en-GB" noProof="0"/>
          </a:p>
        </p:txBody>
      </p:sp>
      <p:sp>
        <p:nvSpPr>
          <p:cNvPr id="3" name="Content Placeholder 2"/>
          <p:cNvSpPr>
            <a:spLocks noGrp="1"/>
          </p:cNvSpPr>
          <p:nvPr>
            <p:ph sz="half" idx="1"/>
          </p:nvPr>
        </p:nvSpPr>
        <p:spPr>
          <a:xfrm>
            <a:off x="821267" y="1673225"/>
            <a:ext cx="5185835" cy="4318000"/>
          </a:xfrm>
        </p:spPr>
        <p:txBody>
          <a:bodyPr/>
          <a:lstStyle>
            <a:lvl1pPr>
              <a:defRPr sz="1600"/>
            </a:lvl1pPr>
            <a:lvl2pPr>
              <a:defRPr sz="1600"/>
            </a:lvl2pPr>
            <a:lvl3pPr>
              <a:defRPr sz="1600"/>
            </a:lvl3pPr>
            <a:lvl4pPr>
              <a:defRPr sz="1600"/>
            </a:lvl4pPr>
            <a:lvl5pPr>
              <a:defRPr sz="1600"/>
            </a:lvl5pPr>
            <a:lvl6pPr>
              <a:defRPr sz="2400"/>
            </a:lvl6pPr>
            <a:lvl7pPr>
              <a:defRPr sz="2400"/>
            </a:lvl7pPr>
            <a:lvl8pPr>
              <a:defRPr sz="2400"/>
            </a:lvl8pPr>
            <a:lvl9pPr>
              <a:defRPr sz="2400"/>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a:p>
        </p:txBody>
      </p:sp>
      <p:sp>
        <p:nvSpPr>
          <p:cNvPr id="4" name="Content Placeholder 3"/>
          <p:cNvSpPr>
            <a:spLocks noGrp="1"/>
          </p:cNvSpPr>
          <p:nvPr>
            <p:ph sz="half" idx="2"/>
          </p:nvPr>
        </p:nvSpPr>
        <p:spPr>
          <a:xfrm>
            <a:off x="6210297" y="1673225"/>
            <a:ext cx="5184000" cy="4318000"/>
          </a:xfrm>
        </p:spPr>
        <p:txBody>
          <a:bodyPr/>
          <a:lstStyle>
            <a:lvl1pPr>
              <a:defRPr sz="1600"/>
            </a:lvl1pPr>
            <a:lvl2pPr>
              <a:defRPr sz="1600"/>
            </a:lvl2pPr>
            <a:lvl3pPr>
              <a:defRPr sz="1600"/>
            </a:lvl3pPr>
            <a:lvl4pPr>
              <a:defRPr sz="1600"/>
            </a:lvl4pPr>
            <a:lvl5pPr>
              <a:defRPr sz="1600"/>
            </a:lvl5pPr>
            <a:lvl6pPr>
              <a:defRPr sz="2400"/>
            </a:lvl6pPr>
            <a:lvl7pPr>
              <a:defRPr sz="2400"/>
            </a:lvl7pPr>
            <a:lvl8pPr>
              <a:defRPr sz="2400"/>
            </a:lvl8pPr>
            <a:lvl9pPr>
              <a:defRPr sz="2400"/>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a:p>
        </p:txBody>
      </p:sp>
    </p:spTree>
    <p:extLst>
      <p:ext uri="{BB962C8B-B14F-4D97-AF65-F5344CB8AC3E}">
        <p14:creationId xmlns:p14="http://schemas.microsoft.com/office/powerpoint/2010/main" val="30094466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mpara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25497" y="1666800"/>
            <a:ext cx="5193600" cy="496800"/>
          </a:xfrm>
        </p:spPr>
        <p:txBody>
          <a:bodyPr anchor="b"/>
          <a:lstStyle>
            <a:lvl1pPr marL="0" indent="0">
              <a:buNone/>
              <a:defRPr sz="2133"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fr-FR" noProof="0"/>
              <a:t>Modifiez les styles du texte du masque</a:t>
            </a:r>
          </a:p>
        </p:txBody>
      </p:sp>
      <p:sp>
        <p:nvSpPr>
          <p:cNvPr id="5" name="Text Placeholder 4"/>
          <p:cNvSpPr>
            <a:spLocks noGrp="1"/>
          </p:cNvSpPr>
          <p:nvPr>
            <p:ph type="body" sz="quarter" idx="3"/>
          </p:nvPr>
        </p:nvSpPr>
        <p:spPr>
          <a:xfrm>
            <a:off x="6193367" y="1666875"/>
            <a:ext cx="5195221" cy="495324"/>
          </a:xfrm>
        </p:spPr>
        <p:txBody>
          <a:bodyPr anchor="b"/>
          <a:lstStyle>
            <a:lvl1pPr marL="0" indent="0">
              <a:buNone/>
              <a:defRPr sz="2133"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fr-FR" noProof="0"/>
              <a:t>Modifiez les styles du texte du masque</a:t>
            </a:r>
          </a:p>
        </p:txBody>
      </p:sp>
      <p:sp>
        <p:nvSpPr>
          <p:cNvPr id="6" name="Content Placeholder 5"/>
          <p:cNvSpPr>
            <a:spLocks noGrp="1"/>
          </p:cNvSpPr>
          <p:nvPr>
            <p:ph sz="quarter" idx="4"/>
          </p:nvPr>
        </p:nvSpPr>
        <p:spPr>
          <a:xfrm>
            <a:off x="6193368" y="2174877"/>
            <a:ext cx="5198533" cy="3816351"/>
          </a:xfrm>
        </p:spPr>
        <p:txBody>
          <a:bodyPr/>
          <a:lstStyle>
            <a:lvl1pPr>
              <a:defRPr sz="1600"/>
            </a:lvl1pPr>
            <a:lvl2pPr>
              <a:defRPr sz="1600"/>
            </a:lvl2pPr>
            <a:lvl3pPr>
              <a:defRPr sz="1600"/>
            </a:lvl3pPr>
            <a:lvl4pPr>
              <a:defRPr sz="1600"/>
            </a:lvl4pPr>
            <a:lvl5pPr>
              <a:defRPr sz="1600"/>
            </a:lvl5pPr>
            <a:lvl6pPr>
              <a:defRPr sz="2133"/>
            </a:lvl6pPr>
            <a:lvl7pPr>
              <a:defRPr sz="2133"/>
            </a:lvl7pPr>
            <a:lvl8pPr>
              <a:defRPr sz="2133"/>
            </a:lvl8pPr>
            <a:lvl9pPr>
              <a:defRPr sz="2133"/>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a:p>
        </p:txBody>
      </p:sp>
      <p:sp>
        <p:nvSpPr>
          <p:cNvPr id="7" name="Content Placeholder 5"/>
          <p:cNvSpPr>
            <a:spLocks noGrp="1"/>
          </p:cNvSpPr>
          <p:nvPr>
            <p:ph sz="quarter" idx="10"/>
          </p:nvPr>
        </p:nvSpPr>
        <p:spPr>
          <a:xfrm>
            <a:off x="825600" y="2174402"/>
            <a:ext cx="5198533" cy="3816351"/>
          </a:xfrm>
        </p:spPr>
        <p:txBody>
          <a:bodyPr/>
          <a:lstStyle>
            <a:lvl1pPr>
              <a:defRPr sz="1600"/>
            </a:lvl1pPr>
            <a:lvl2pPr>
              <a:defRPr sz="1600"/>
            </a:lvl2pPr>
            <a:lvl3pPr>
              <a:defRPr sz="1600"/>
            </a:lvl3pPr>
            <a:lvl4pPr>
              <a:defRPr sz="1600"/>
            </a:lvl4pPr>
            <a:lvl5pPr>
              <a:defRPr sz="1600"/>
            </a:lvl5pPr>
            <a:lvl6pPr>
              <a:defRPr sz="2133"/>
            </a:lvl6pPr>
            <a:lvl7pPr>
              <a:defRPr sz="2133"/>
            </a:lvl7pPr>
            <a:lvl8pPr>
              <a:defRPr sz="2133"/>
            </a:lvl8pPr>
            <a:lvl9pPr>
              <a:defRPr sz="2133"/>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a:p>
        </p:txBody>
      </p:sp>
      <p:sp>
        <p:nvSpPr>
          <p:cNvPr id="9" name="Title 1"/>
          <p:cNvSpPr>
            <a:spLocks noGrp="1"/>
          </p:cNvSpPr>
          <p:nvPr>
            <p:ph type="title"/>
          </p:nvPr>
        </p:nvSpPr>
        <p:spPr>
          <a:xfrm>
            <a:off x="190782" y="214287"/>
            <a:ext cx="9566461" cy="543675"/>
          </a:xfrm>
        </p:spPr>
        <p:txBody>
          <a:bodyPr/>
          <a:lstStyle/>
          <a:p>
            <a:r>
              <a:rPr lang="fr-FR" noProof="0"/>
              <a:t>Modifiez le style du titre</a:t>
            </a:r>
            <a:endParaRPr lang="en-GB" noProof="0"/>
          </a:p>
        </p:txBody>
      </p:sp>
    </p:spTree>
    <p:extLst>
      <p:ext uri="{BB962C8B-B14F-4D97-AF65-F5344CB8AC3E}">
        <p14:creationId xmlns:p14="http://schemas.microsoft.com/office/powerpoint/2010/main" val="250674216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6" name="Rectangle 6"/>
          <p:cNvSpPr>
            <a:spLocks noGrp="1" noChangeArrowheads="1"/>
          </p:cNvSpPr>
          <p:nvPr>
            <p:ph type="title"/>
          </p:nvPr>
        </p:nvSpPr>
        <p:spPr bwMode="auto">
          <a:xfrm>
            <a:off x="190782" y="214287"/>
            <a:ext cx="9566461" cy="543675"/>
          </a:xfrm>
          <a:prstGeom prst="rect">
            <a:avLst/>
          </a:prstGeom>
          <a:noFill/>
          <a:ln>
            <a:noFill/>
          </a:ln>
        </p:spPr>
        <p:txBody>
          <a:bodyPr/>
          <a:lstStyle>
            <a:lvl1pPr>
              <a:defRPr lang="en-GB" sz="2933" b="0" dirty="0" smtClean="0">
                <a:solidFill>
                  <a:srgbClr val="0070C0"/>
                </a:solidFill>
                <a:latin typeface="Verdana"/>
                <a:ea typeface="+mj-ea"/>
                <a:cs typeface="Verdana"/>
              </a:defRPr>
            </a:lvl1pPr>
          </a:lstStyle>
          <a:p>
            <a:pPr lvl="0"/>
            <a:r>
              <a:rPr lang="fr-FR"/>
              <a:t>Modifiez le style du titre</a:t>
            </a:r>
            <a:endParaRPr lang="en-GB"/>
          </a:p>
        </p:txBody>
      </p:sp>
    </p:spTree>
    <p:extLst>
      <p:ext uri="{BB962C8B-B14F-4D97-AF65-F5344CB8AC3E}">
        <p14:creationId xmlns:p14="http://schemas.microsoft.com/office/powerpoint/2010/main" val="16403522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9429480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ntenu avec légende">
    <p:spTree>
      <p:nvGrpSpPr>
        <p:cNvPr id="1" name=""/>
        <p:cNvGrpSpPr/>
        <p:nvPr/>
      </p:nvGrpSpPr>
      <p:grpSpPr>
        <a:xfrm>
          <a:off x="0" y="0"/>
          <a:ext cx="0" cy="0"/>
          <a:chOff x="0" y="0"/>
          <a:chExt cx="0" cy="0"/>
        </a:xfrm>
      </p:grpSpPr>
      <p:sp>
        <p:nvSpPr>
          <p:cNvPr id="3" name="Content Placeholder 2"/>
          <p:cNvSpPr>
            <a:spLocks noGrp="1"/>
          </p:cNvSpPr>
          <p:nvPr>
            <p:ph idx="1"/>
          </p:nvPr>
        </p:nvSpPr>
        <p:spPr>
          <a:xfrm>
            <a:off x="4766738" y="1666877"/>
            <a:ext cx="6625167" cy="4324351"/>
          </a:xfrm>
        </p:spPr>
        <p:txBody>
          <a:bodyPr/>
          <a:lstStyle>
            <a:lvl1pPr>
              <a:defRPr sz="1867"/>
            </a:lvl1pPr>
            <a:lvl2pPr>
              <a:defRPr sz="1867"/>
            </a:lvl2pPr>
            <a:lvl3pPr>
              <a:defRPr sz="1867"/>
            </a:lvl3pPr>
            <a:lvl4pPr>
              <a:defRPr sz="1867"/>
            </a:lvl4pPr>
            <a:lvl5pPr>
              <a:defRPr sz="1867"/>
            </a:lvl5pPr>
            <a:lvl6pPr>
              <a:defRPr sz="2667"/>
            </a:lvl6pPr>
            <a:lvl7pPr>
              <a:defRPr sz="2667"/>
            </a:lvl7pPr>
            <a:lvl8pPr>
              <a:defRPr sz="2667"/>
            </a:lvl8pPr>
            <a:lvl9pPr>
              <a:defRPr sz="2667"/>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a:p>
        </p:txBody>
      </p:sp>
      <p:sp>
        <p:nvSpPr>
          <p:cNvPr id="4" name="Text Placeholder 3"/>
          <p:cNvSpPr>
            <a:spLocks noGrp="1"/>
          </p:cNvSpPr>
          <p:nvPr>
            <p:ph type="body" sz="half" idx="2"/>
          </p:nvPr>
        </p:nvSpPr>
        <p:spPr>
          <a:xfrm>
            <a:off x="825500" y="1666802"/>
            <a:ext cx="3795184" cy="4324351"/>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fr-FR" noProof="0"/>
              <a:t>Modifiez les styles du texte du masque</a:t>
            </a:r>
          </a:p>
        </p:txBody>
      </p:sp>
      <p:sp>
        <p:nvSpPr>
          <p:cNvPr id="5" name="Title 1"/>
          <p:cNvSpPr>
            <a:spLocks noGrp="1"/>
          </p:cNvSpPr>
          <p:nvPr>
            <p:ph type="title"/>
          </p:nvPr>
        </p:nvSpPr>
        <p:spPr>
          <a:xfrm>
            <a:off x="190782" y="214287"/>
            <a:ext cx="9566461" cy="543675"/>
          </a:xfrm>
        </p:spPr>
        <p:txBody>
          <a:bodyPr/>
          <a:lstStyle/>
          <a:p>
            <a:r>
              <a:rPr lang="fr-FR" noProof="0"/>
              <a:t>Modifiez le style du titre</a:t>
            </a:r>
            <a:endParaRPr lang="en-GB" noProof="0"/>
          </a:p>
        </p:txBody>
      </p:sp>
    </p:spTree>
    <p:extLst>
      <p:ext uri="{BB962C8B-B14F-4D97-AF65-F5344CB8AC3E}">
        <p14:creationId xmlns:p14="http://schemas.microsoft.com/office/powerpoint/2010/main" val="17748595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816000" y="3296484"/>
            <a:ext cx="10385400" cy="1764585"/>
          </a:xfrm>
        </p:spPr>
        <p:txBody>
          <a:bodyPr anchor="t"/>
          <a:lstStyle>
            <a:lvl1pPr algn="l">
              <a:defRPr sz="5333" b="0" cap="all">
                <a:solidFill>
                  <a:srgbClr val="0098DB"/>
                </a:solidFill>
              </a:defRPr>
            </a:lvl1pPr>
          </a:lstStyle>
          <a:p>
            <a:r>
              <a:rPr lang="fr-FR" noProof="0"/>
              <a:t>Modifiez le style du titre</a:t>
            </a:r>
            <a:endParaRPr lang="en-GB" noProof="0"/>
          </a:p>
        </p:txBody>
      </p:sp>
      <p:sp>
        <p:nvSpPr>
          <p:cNvPr id="3" name="Text Placeholder 2"/>
          <p:cNvSpPr>
            <a:spLocks noGrp="1"/>
          </p:cNvSpPr>
          <p:nvPr>
            <p:ph type="body" idx="1"/>
          </p:nvPr>
        </p:nvSpPr>
        <p:spPr>
          <a:xfrm>
            <a:off x="816000" y="1796295"/>
            <a:ext cx="10385400" cy="1500187"/>
          </a:xfrm>
        </p:spPr>
        <p:txBody>
          <a:bodyPr anchor="b"/>
          <a:lstStyle>
            <a:lvl1pPr marL="0" indent="0">
              <a:buNone/>
              <a:defRPr sz="2667"/>
            </a:lvl1pPr>
            <a:lvl2pPr marL="609585" indent="0">
              <a:buNone/>
              <a:defRPr sz="2400"/>
            </a:lvl2pPr>
            <a:lvl3pPr marL="1219170" indent="0">
              <a:buNone/>
              <a:defRPr sz="2133"/>
            </a:lvl3pPr>
            <a:lvl4pPr marL="1828754" indent="0">
              <a:buNone/>
              <a:defRPr sz="1867"/>
            </a:lvl4pPr>
            <a:lvl5pPr marL="2438339" indent="0">
              <a:buNone/>
              <a:defRPr sz="1867"/>
            </a:lvl5pPr>
            <a:lvl6pPr marL="3047924" indent="0">
              <a:buNone/>
              <a:defRPr sz="1867"/>
            </a:lvl6pPr>
            <a:lvl7pPr marL="3657509" indent="0">
              <a:buNone/>
              <a:defRPr sz="1867"/>
            </a:lvl7pPr>
            <a:lvl8pPr marL="4267093" indent="0">
              <a:buNone/>
              <a:defRPr sz="1867"/>
            </a:lvl8pPr>
            <a:lvl9pPr marL="4876678" indent="0">
              <a:buNone/>
              <a:defRPr sz="1867"/>
            </a:lvl9pPr>
          </a:lstStyle>
          <a:p>
            <a:pPr lvl="0"/>
            <a:r>
              <a:rPr lang="fr-FR" noProof="0"/>
              <a:t>Modifiez les styles du texte du masque</a:t>
            </a:r>
          </a:p>
        </p:txBody>
      </p:sp>
    </p:spTree>
    <p:extLst>
      <p:ext uri="{BB962C8B-B14F-4D97-AF65-F5344CB8AC3E}">
        <p14:creationId xmlns:p14="http://schemas.microsoft.com/office/powerpoint/2010/main" val="23013231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2136000" y="4997210"/>
            <a:ext cx="7910400" cy="379656"/>
          </a:xfrm>
        </p:spPr>
        <p:txBody>
          <a:bodyPr anchor="b"/>
          <a:lstStyle>
            <a:lvl1pPr algn="l">
              <a:defRPr sz="1867" b="1"/>
            </a:lvl1pPr>
          </a:lstStyle>
          <a:p>
            <a:r>
              <a:rPr lang="fr-FR" noProof="0"/>
              <a:t>Modifiez le style du titre</a:t>
            </a:r>
            <a:endParaRPr lang="en-GB" noProof="0"/>
          </a:p>
        </p:txBody>
      </p:sp>
      <p:sp>
        <p:nvSpPr>
          <p:cNvPr id="3" name="Picture Placeholder 2"/>
          <p:cNvSpPr>
            <a:spLocks noGrp="1"/>
          </p:cNvSpPr>
          <p:nvPr>
            <p:ph type="pic" idx="1"/>
          </p:nvPr>
        </p:nvSpPr>
        <p:spPr>
          <a:xfrm>
            <a:off x="2135716" y="1666875"/>
            <a:ext cx="7909984" cy="3390901"/>
          </a:xfrm>
        </p:spPr>
        <p:txBody>
          <a:bodyPr/>
          <a:lstStyle>
            <a:lvl1pPr marL="0" indent="0">
              <a:buNone/>
              <a:defRPr sz="18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pPr lvl="0"/>
            <a:r>
              <a:rPr lang="fr-FR" noProof="0"/>
              <a:t>Cliquez sur l'icône pour ajouter une image</a:t>
            </a:r>
            <a:endParaRPr lang="en-GB" noProof="0"/>
          </a:p>
        </p:txBody>
      </p:sp>
      <p:sp>
        <p:nvSpPr>
          <p:cNvPr id="4" name="Text Placeholder 3"/>
          <p:cNvSpPr>
            <a:spLocks noGrp="1"/>
          </p:cNvSpPr>
          <p:nvPr>
            <p:ph type="body" sz="half" idx="2"/>
          </p:nvPr>
        </p:nvSpPr>
        <p:spPr>
          <a:xfrm>
            <a:off x="2136000" y="5372102"/>
            <a:ext cx="7910400" cy="619127"/>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fr-FR" noProof="0"/>
              <a:t>Modifiez les styles du texte du masque</a:t>
            </a:r>
          </a:p>
        </p:txBody>
      </p:sp>
    </p:spTree>
    <p:extLst>
      <p:ext uri="{BB962C8B-B14F-4D97-AF65-F5344CB8AC3E}">
        <p14:creationId xmlns:p14="http://schemas.microsoft.com/office/powerpoint/2010/main" val="37197894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a:t>Modifiez le style du titre</a:t>
            </a:r>
            <a:endParaRPr lang="en-GB" noProof="0"/>
          </a:p>
        </p:txBody>
      </p:sp>
      <p:sp>
        <p:nvSpPr>
          <p:cNvPr id="3" name="Content Placeholder 2"/>
          <p:cNvSpPr>
            <a:spLocks noGrp="1"/>
          </p:cNvSpPr>
          <p:nvPr>
            <p:ph sz="half" idx="1"/>
          </p:nvPr>
        </p:nvSpPr>
        <p:spPr>
          <a:xfrm>
            <a:off x="821267" y="1673225"/>
            <a:ext cx="5185835" cy="4318000"/>
          </a:xfrm>
        </p:spPr>
        <p:txBody>
          <a:bodyPr/>
          <a:lstStyle>
            <a:lvl1pPr>
              <a:defRPr sz="1600"/>
            </a:lvl1pPr>
            <a:lvl2pPr>
              <a:defRPr sz="1600"/>
            </a:lvl2pPr>
            <a:lvl3pPr>
              <a:defRPr sz="1600"/>
            </a:lvl3pPr>
            <a:lvl4pPr>
              <a:defRPr sz="1600"/>
            </a:lvl4pPr>
            <a:lvl5pPr>
              <a:defRPr sz="1600"/>
            </a:lvl5pPr>
            <a:lvl6pPr>
              <a:defRPr sz="2400"/>
            </a:lvl6pPr>
            <a:lvl7pPr>
              <a:defRPr sz="2400"/>
            </a:lvl7pPr>
            <a:lvl8pPr>
              <a:defRPr sz="2400"/>
            </a:lvl8pPr>
            <a:lvl9pPr>
              <a:defRPr sz="2400"/>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a:p>
        </p:txBody>
      </p:sp>
      <p:sp>
        <p:nvSpPr>
          <p:cNvPr id="4" name="Content Placeholder 3"/>
          <p:cNvSpPr>
            <a:spLocks noGrp="1"/>
          </p:cNvSpPr>
          <p:nvPr>
            <p:ph sz="half" idx="2"/>
          </p:nvPr>
        </p:nvSpPr>
        <p:spPr>
          <a:xfrm>
            <a:off x="6210297" y="1673225"/>
            <a:ext cx="5184000" cy="4318000"/>
          </a:xfrm>
        </p:spPr>
        <p:txBody>
          <a:bodyPr/>
          <a:lstStyle>
            <a:lvl1pPr>
              <a:defRPr sz="1600"/>
            </a:lvl1pPr>
            <a:lvl2pPr>
              <a:defRPr sz="1600"/>
            </a:lvl2pPr>
            <a:lvl3pPr>
              <a:defRPr sz="1600"/>
            </a:lvl3pPr>
            <a:lvl4pPr>
              <a:defRPr sz="1600"/>
            </a:lvl4pPr>
            <a:lvl5pPr>
              <a:defRPr sz="1600"/>
            </a:lvl5pPr>
            <a:lvl6pPr>
              <a:defRPr sz="2400"/>
            </a:lvl6pPr>
            <a:lvl7pPr>
              <a:defRPr sz="2400"/>
            </a:lvl7pPr>
            <a:lvl8pPr>
              <a:defRPr sz="2400"/>
            </a:lvl8pPr>
            <a:lvl9pPr>
              <a:defRPr sz="2400"/>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a:p>
        </p:txBody>
      </p:sp>
    </p:spTree>
    <p:extLst>
      <p:ext uri="{BB962C8B-B14F-4D97-AF65-F5344CB8AC3E}">
        <p14:creationId xmlns:p14="http://schemas.microsoft.com/office/powerpoint/2010/main" val="20562906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a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25497" y="1666800"/>
            <a:ext cx="5193600" cy="496800"/>
          </a:xfrm>
        </p:spPr>
        <p:txBody>
          <a:bodyPr anchor="b"/>
          <a:lstStyle>
            <a:lvl1pPr marL="0" indent="0">
              <a:buNone/>
              <a:defRPr sz="2133"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fr-FR" noProof="0"/>
              <a:t>Modifiez les styles du texte du masque</a:t>
            </a:r>
          </a:p>
        </p:txBody>
      </p:sp>
      <p:sp>
        <p:nvSpPr>
          <p:cNvPr id="5" name="Text Placeholder 4"/>
          <p:cNvSpPr>
            <a:spLocks noGrp="1"/>
          </p:cNvSpPr>
          <p:nvPr>
            <p:ph type="body" sz="quarter" idx="3"/>
          </p:nvPr>
        </p:nvSpPr>
        <p:spPr>
          <a:xfrm>
            <a:off x="6193367" y="1666875"/>
            <a:ext cx="5195221" cy="495324"/>
          </a:xfrm>
        </p:spPr>
        <p:txBody>
          <a:bodyPr anchor="b"/>
          <a:lstStyle>
            <a:lvl1pPr marL="0" indent="0">
              <a:buNone/>
              <a:defRPr sz="2133"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fr-FR" noProof="0"/>
              <a:t>Modifiez les styles du texte du masque</a:t>
            </a:r>
          </a:p>
        </p:txBody>
      </p:sp>
      <p:sp>
        <p:nvSpPr>
          <p:cNvPr id="6" name="Content Placeholder 5"/>
          <p:cNvSpPr>
            <a:spLocks noGrp="1"/>
          </p:cNvSpPr>
          <p:nvPr>
            <p:ph sz="quarter" idx="4"/>
          </p:nvPr>
        </p:nvSpPr>
        <p:spPr>
          <a:xfrm>
            <a:off x="6193368" y="2174877"/>
            <a:ext cx="5198533" cy="3816351"/>
          </a:xfrm>
        </p:spPr>
        <p:txBody>
          <a:bodyPr/>
          <a:lstStyle>
            <a:lvl1pPr>
              <a:defRPr sz="1600"/>
            </a:lvl1pPr>
            <a:lvl2pPr>
              <a:defRPr sz="1600"/>
            </a:lvl2pPr>
            <a:lvl3pPr>
              <a:defRPr sz="1600"/>
            </a:lvl3pPr>
            <a:lvl4pPr>
              <a:defRPr sz="1600"/>
            </a:lvl4pPr>
            <a:lvl5pPr>
              <a:defRPr sz="1600"/>
            </a:lvl5pPr>
            <a:lvl6pPr>
              <a:defRPr sz="2133"/>
            </a:lvl6pPr>
            <a:lvl7pPr>
              <a:defRPr sz="2133"/>
            </a:lvl7pPr>
            <a:lvl8pPr>
              <a:defRPr sz="2133"/>
            </a:lvl8pPr>
            <a:lvl9pPr>
              <a:defRPr sz="2133"/>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a:p>
        </p:txBody>
      </p:sp>
      <p:sp>
        <p:nvSpPr>
          <p:cNvPr id="7" name="Content Placeholder 5"/>
          <p:cNvSpPr>
            <a:spLocks noGrp="1"/>
          </p:cNvSpPr>
          <p:nvPr>
            <p:ph sz="quarter" idx="10"/>
          </p:nvPr>
        </p:nvSpPr>
        <p:spPr>
          <a:xfrm>
            <a:off x="825600" y="2174402"/>
            <a:ext cx="5198533" cy="3816351"/>
          </a:xfrm>
        </p:spPr>
        <p:txBody>
          <a:bodyPr/>
          <a:lstStyle>
            <a:lvl1pPr>
              <a:defRPr sz="1600"/>
            </a:lvl1pPr>
            <a:lvl2pPr>
              <a:defRPr sz="1600"/>
            </a:lvl2pPr>
            <a:lvl3pPr>
              <a:defRPr sz="1600"/>
            </a:lvl3pPr>
            <a:lvl4pPr>
              <a:defRPr sz="1600"/>
            </a:lvl4pPr>
            <a:lvl5pPr>
              <a:defRPr sz="1600"/>
            </a:lvl5pPr>
            <a:lvl6pPr>
              <a:defRPr sz="2133"/>
            </a:lvl6pPr>
            <a:lvl7pPr>
              <a:defRPr sz="2133"/>
            </a:lvl7pPr>
            <a:lvl8pPr>
              <a:defRPr sz="2133"/>
            </a:lvl8pPr>
            <a:lvl9pPr>
              <a:defRPr sz="2133"/>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a:p>
        </p:txBody>
      </p:sp>
      <p:sp>
        <p:nvSpPr>
          <p:cNvPr id="9" name="Title 1"/>
          <p:cNvSpPr>
            <a:spLocks noGrp="1"/>
          </p:cNvSpPr>
          <p:nvPr>
            <p:ph type="title"/>
          </p:nvPr>
        </p:nvSpPr>
        <p:spPr>
          <a:xfrm>
            <a:off x="1120172" y="234274"/>
            <a:ext cx="9103120" cy="543675"/>
          </a:xfrm>
        </p:spPr>
        <p:txBody>
          <a:bodyPr/>
          <a:lstStyle/>
          <a:p>
            <a:r>
              <a:rPr lang="fr-FR" noProof="0"/>
              <a:t>Modifiez le style du titre</a:t>
            </a:r>
            <a:endParaRPr lang="en-GB" noProof="0"/>
          </a:p>
        </p:txBody>
      </p:sp>
    </p:spTree>
    <p:extLst>
      <p:ext uri="{BB962C8B-B14F-4D97-AF65-F5344CB8AC3E}">
        <p14:creationId xmlns:p14="http://schemas.microsoft.com/office/powerpoint/2010/main" val="42567419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6" name="Rectangle 6"/>
          <p:cNvSpPr>
            <a:spLocks noGrp="1" noChangeArrowheads="1"/>
          </p:cNvSpPr>
          <p:nvPr>
            <p:ph type="title"/>
          </p:nvPr>
        </p:nvSpPr>
        <p:spPr bwMode="auto">
          <a:xfrm>
            <a:off x="1109272" y="214287"/>
            <a:ext cx="8647971" cy="543675"/>
          </a:xfrm>
          <a:prstGeom prst="rect">
            <a:avLst/>
          </a:prstGeom>
          <a:noFill/>
          <a:ln>
            <a:noFill/>
          </a:ln>
        </p:spPr>
        <p:txBody>
          <a:bodyPr/>
          <a:lstStyle>
            <a:lvl1pPr>
              <a:defRPr lang="en-GB" sz="2933" b="0" dirty="0" smtClean="0">
                <a:solidFill>
                  <a:srgbClr val="0070C0"/>
                </a:solidFill>
                <a:latin typeface="Verdana"/>
                <a:ea typeface="+mj-ea"/>
                <a:cs typeface="Verdana"/>
              </a:defRPr>
            </a:lvl1pPr>
          </a:lstStyle>
          <a:p>
            <a:pPr lvl="0"/>
            <a:r>
              <a:rPr lang="fr-FR"/>
              <a:t>Modifiez le style du titre</a:t>
            </a:r>
            <a:endParaRPr lang="en-GB"/>
          </a:p>
        </p:txBody>
      </p:sp>
    </p:spTree>
    <p:extLst>
      <p:ext uri="{BB962C8B-B14F-4D97-AF65-F5344CB8AC3E}">
        <p14:creationId xmlns:p14="http://schemas.microsoft.com/office/powerpoint/2010/main" val="38772267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98422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u avec légende">
    <p:spTree>
      <p:nvGrpSpPr>
        <p:cNvPr id="1" name=""/>
        <p:cNvGrpSpPr/>
        <p:nvPr/>
      </p:nvGrpSpPr>
      <p:grpSpPr>
        <a:xfrm>
          <a:off x="0" y="0"/>
          <a:ext cx="0" cy="0"/>
          <a:chOff x="0" y="0"/>
          <a:chExt cx="0" cy="0"/>
        </a:xfrm>
      </p:grpSpPr>
      <p:sp>
        <p:nvSpPr>
          <p:cNvPr id="3" name="Content Placeholder 2"/>
          <p:cNvSpPr>
            <a:spLocks noGrp="1"/>
          </p:cNvSpPr>
          <p:nvPr>
            <p:ph idx="1"/>
          </p:nvPr>
        </p:nvSpPr>
        <p:spPr>
          <a:xfrm>
            <a:off x="4766738" y="1666877"/>
            <a:ext cx="6625167" cy="4324351"/>
          </a:xfrm>
        </p:spPr>
        <p:txBody>
          <a:bodyPr/>
          <a:lstStyle>
            <a:lvl1pPr>
              <a:defRPr sz="1867"/>
            </a:lvl1pPr>
            <a:lvl2pPr>
              <a:defRPr sz="1867"/>
            </a:lvl2pPr>
            <a:lvl3pPr>
              <a:defRPr sz="1867"/>
            </a:lvl3pPr>
            <a:lvl4pPr>
              <a:defRPr sz="1867"/>
            </a:lvl4pPr>
            <a:lvl5pPr>
              <a:defRPr sz="1867"/>
            </a:lvl5pPr>
            <a:lvl6pPr>
              <a:defRPr sz="2667"/>
            </a:lvl6pPr>
            <a:lvl7pPr>
              <a:defRPr sz="2667"/>
            </a:lvl7pPr>
            <a:lvl8pPr>
              <a:defRPr sz="2667"/>
            </a:lvl8pPr>
            <a:lvl9pPr>
              <a:defRPr sz="2667"/>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a:p>
        </p:txBody>
      </p:sp>
      <p:sp>
        <p:nvSpPr>
          <p:cNvPr id="4" name="Text Placeholder 3"/>
          <p:cNvSpPr>
            <a:spLocks noGrp="1"/>
          </p:cNvSpPr>
          <p:nvPr>
            <p:ph type="body" sz="half" idx="2"/>
          </p:nvPr>
        </p:nvSpPr>
        <p:spPr>
          <a:xfrm>
            <a:off x="825500" y="1666802"/>
            <a:ext cx="3795184" cy="4324351"/>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fr-FR" noProof="0"/>
              <a:t>Modifiez les styles du texte du masque</a:t>
            </a:r>
          </a:p>
        </p:txBody>
      </p:sp>
      <p:sp>
        <p:nvSpPr>
          <p:cNvPr id="5" name="Title 1"/>
          <p:cNvSpPr>
            <a:spLocks noGrp="1"/>
          </p:cNvSpPr>
          <p:nvPr>
            <p:ph type="title"/>
          </p:nvPr>
        </p:nvSpPr>
        <p:spPr>
          <a:xfrm>
            <a:off x="190782" y="214287"/>
            <a:ext cx="9566461" cy="543675"/>
          </a:xfrm>
        </p:spPr>
        <p:txBody>
          <a:bodyPr/>
          <a:lstStyle/>
          <a:p>
            <a:r>
              <a:rPr lang="fr-FR" noProof="0"/>
              <a:t>Modifiez le style du titre</a:t>
            </a:r>
            <a:endParaRPr lang="en-GB" noProof="0"/>
          </a:p>
        </p:txBody>
      </p:sp>
    </p:spTree>
    <p:extLst>
      <p:ext uri="{BB962C8B-B14F-4D97-AF65-F5344CB8AC3E}">
        <p14:creationId xmlns:p14="http://schemas.microsoft.com/office/powerpoint/2010/main" val="191426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2136000" y="4997210"/>
            <a:ext cx="7910400" cy="379656"/>
          </a:xfrm>
        </p:spPr>
        <p:txBody>
          <a:bodyPr anchor="b"/>
          <a:lstStyle>
            <a:lvl1pPr algn="l">
              <a:defRPr sz="1867" b="1"/>
            </a:lvl1pPr>
          </a:lstStyle>
          <a:p>
            <a:r>
              <a:rPr lang="fr-FR" noProof="0"/>
              <a:t>Modifiez le style du titre</a:t>
            </a:r>
            <a:endParaRPr lang="en-GB" noProof="0"/>
          </a:p>
        </p:txBody>
      </p:sp>
      <p:sp>
        <p:nvSpPr>
          <p:cNvPr id="3" name="Picture Placeholder 2"/>
          <p:cNvSpPr>
            <a:spLocks noGrp="1"/>
          </p:cNvSpPr>
          <p:nvPr>
            <p:ph type="pic" idx="1"/>
          </p:nvPr>
        </p:nvSpPr>
        <p:spPr>
          <a:xfrm>
            <a:off x="2135716" y="1666875"/>
            <a:ext cx="7909984" cy="3390901"/>
          </a:xfrm>
        </p:spPr>
        <p:txBody>
          <a:bodyPr/>
          <a:lstStyle>
            <a:lvl1pPr marL="0" indent="0">
              <a:buNone/>
              <a:defRPr sz="18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pPr lvl="0"/>
            <a:r>
              <a:rPr lang="fr-FR" noProof="0"/>
              <a:t>Cliquez sur l'icône pour ajouter une image</a:t>
            </a:r>
            <a:endParaRPr lang="en-GB" noProof="0"/>
          </a:p>
        </p:txBody>
      </p:sp>
      <p:sp>
        <p:nvSpPr>
          <p:cNvPr id="4" name="Text Placeholder 3"/>
          <p:cNvSpPr>
            <a:spLocks noGrp="1"/>
          </p:cNvSpPr>
          <p:nvPr>
            <p:ph type="body" sz="half" idx="2"/>
          </p:nvPr>
        </p:nvSpPr>
        <p:spPr>
          <a:xfrm>
            <a:off x="2136000" y="5372102"/>
            <a:ext cx="7910400" cy="619127"/>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fr-FR" noProof="0"/>
              <a:t>Modifiez les styles du texte du masque</a:t>
            </a:r>
          </a:p>
        </p:txBody>
      </p:sp>
    </p:spTree>
    <p:extLst>
      <p:ext uri="{BB962C8B-B14F-4D97-AF65-F5344CB8AC3E}">
        <p14:creationId xmlns:p14="http://schemas.microsoft.com/office/powerpoint/2010/main" val="181442991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theme" Target="../theme/theme1.xml"/><Relationship Id="rId18" Type="http://schemas.openxmlformats.org/officeDocument/2006/relationships/image" Target="../media/image5.png"/><Relationship Id="rId26" Type="http://schemas.openxmlformats.org/officeDocument/2006/relationships/image" Target="../media/image13.png"/><Relationship Id="rId39" Type="http://schemas.openxmlformats.org/officeDocument/2006/relationships/image" Target="../media/image26.png"/><Relationship Id="rId21" Type="http://schemas.openxmlformats.org/officeDocument/2006/relationships/image" Target="../media/image8.png"/><Relationship Id="rId34" Type="http://schemas.openxmlformats.org/officeDocument/2006/relationships/image" Target="../media/image2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png"/><Relationship Id="rId25" Type="http://schemas.openxmlformats.org/officeDocument/2006/relationships/image" Target="../media/image12.png"/><Relationship Id="rId33" Type="http://schemas.openxmlformats.org/officeDocument/2006/relationships/image" Target="../media/image20.png"/><Relationship Id="rId38" Type="http://schemas.openxmlformats.org/officeDocument/2006/relationships/image" Target="../media/image25.png"/><Relationship Id="rId2" Type="http://schemas.openxmlformats.org/officeDocument/2006/relationships/slideLayout" Target="../slideLayouts/slideLayout2.xml"/><Relationship Id="rId16" Type="http://schemas.openxmlformats.org/officeDocument/2006/relationships/image" Target="../media/image3.png"/><Relationship Id="rId20" Type="http://schemas.openxmlformats.org/officeDocument/2006/relationships/image" Target="../media/image7.png"/><Relationship Id="rId29"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1.png"/><Relationship Id="rId32" Type="http://schemas.openxmlformats.org/officeDocument/2006/relationships/image" Target="../media/image19.png"/><Relationship Id="rId37" Type="http://schemas.openxmlformats.org/officeDocument/2006/relationships/image" Target="../media/image24.png"/><Relationship Id="rId40" Type="http://schemas.openxmlformats.org/officeDocument/2006/relationships/image" Target="../media/image27.png"/><Relationship Id="rId5" Type="http://schemas.openxmlformats.org/officeDocument/2006/relationships/slideLayout" Target="../slideLayouts/slideLayout5.xml"/><Relationship Id="rId15" Type="http://schemas.openxmlformats.org/officeDocument/2006/relationships/image" Target="../media/image2.jpeg"/><Relationship Id="rId23" Type="http://schemas.openxmlformats.org/officeDocument/2006/relationships/image" Target="../media/image10.png"/><Relationship Id="rId28" Type="http://schemas.openxmlformats.org/officeDocument/2006/relationships/image" Target="../media/image15.png"/><Relationship Id="rId36" Type="http://schemas.openxmlformats.org/officeDocument/2006/relationships/image" Target="../media/image23.png"/><Relationship Id="rId10" Type="http://schemas.openxmlformats.org/officeDocument/2006/relationships/slideLayout" Target="../slideLayouts/slideLayout10.xml"/><Relationship Id="rId19" Type="http://schemas.openxmlformats.org/officeDocument/2006/relationships/image" Target="../media/image6.png"/><Relationship Id="rId31" Type="http://schemas.openxmlformats.org/officeDocument/2006/relationships/image" Target="../media/image18.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 Id="rId22" Type="http://schemas.openxmlformats.org/officeDocument/2006/relationships/image" Target="../media/image9.png"/><Relationship Id="rId27" Type="http://schemas.openxmlformats.org/officeDocument/2006/relationships/image" Target="../media/image14.png"/><Relationship Id="rId30" Type="http://schemas.openxmlformats.org/officeDocument/2006/relationships/image" Target="../media/image17.png"/><Relationship Id="rId35" Type="http://schemas.openxmlformats.org/officeDocument/2006/relationships/image" Target="../media/image22.png"/><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13" Type="http://schemas.openxmlformats.org/officeDocument/2006/relationships/image" Target="../media/image3.png"/><Relationship Id="rId18" Type="http://schemas.openxmlformats.org/officeDocument/2006/relationships/image" Target="../media/image8.png"/><Relationship Id="rId26" Type="http://schemas.openxmlformats.org/officeDocument/2006/relationships/image" Target="../media/image16.png"/><Relationship Id="rId21" Type="http://schemas.openxmlformats.org/officeDocument/2006/relationships/image" Target="../media/image11.png"/><Relationship Id="rId34" Type="http://schemas.openxmlformats.org/officeDocument/2006/relationships/image" Target="../media/image24.png"/><Relationship Id="rId7" Type="http://schemas.openxmlformats.org/officeDocument/2006/relationships/slideLayout" Target="../slideLayouts/slideLayout19.xml"/><Relationship Id="rId12" Type="http://schemas.openxmlformats.org/officeDocument/2006/relationships/image" Target="../media/image2.jpeg"/><Relationship Id="rId17" Type="http://schemas.openxmlformats.org/officeDocument/2006/relationships/image" Target="../media/image7.png"/><Relationship Id="rId25" Type="http://schemas.openxmlformats.org/officeDocument/2006/relationships/image" Target="../media/image15.png"/><Relationship Id="rId33" Type="http://schemas.openxmlformats.org/officeDocument/2006/relationships/image" Target="../media/image23.png"/><Relationship Id="rId2" Type="http://schemas.openxmlformats.org/officeDocument/2006/relationships/slideLayout" Target="../slideLayouts/slideLayout14.xml"/><Relationship Id="rId16" Type="http://schemas.openxmlformats.org/officeDocument/2006/relationships/image" Target="../media/image6.png"/><Relationship Id="rId20" Type="http://schemas.openxmlformats.org/officeDocument/2006/relationships/image" Target="../media/image10.png"/><Relationship Id="rId29" Type="http://schemas.openxmlformats.org/officeDocument/2006/relationships/image" Target="../media/image19.pn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image" Target="../media/image1.jpeg"/><Relationship Id="rId24" Type="http://schemas.openxmlformats.org/officeDocument/2006/relationships/image" Target="../media/image14.png"/><Relationship Id="rId32" Type="http://schemas.openxmlformats.org/officeDocument/2006/relationships/image" Target="../media/image22.png"/><Relationship Id="rId37" Type="http://schemas.openxmlformats.org/officeDocument/2006/relationships/image" Target="../media/image27.png"/><Relationship Id="rId5" Type="http://schemas.openxmlformats.org/officeDocument/2006/relationships/slideLayout" Target="../slideLayouts/slideLayout17.xml"/><Relationship Id="rId15" Type="http://schemas.openxmlformats.org/officeDocument/2006/relationships/image" Target="../media/image5.png"/><Relationship Id="rId23" Type="http://schemas.openxmlformats.org/officeDocument/2006/relationships/image" Target="../media/image13.png"/><Relationship Id="rId28" Type="http://schemas.openxmlformats.org/officeDocument/2006/relationships/image" Target="../media/image18.png"/><Relationship Id="rId36" Type="http://schemas.openxmlformats.org/officeDocument/2006/relationships/image" Target="../media/image26.png"/><Relationship Id="rId10" Type="http://schemas.openxmlformats.org/officeDocument/2006/relationships/theme" Target="../theme/theme2.xml"/><Relationship Id="rId19" Type="http://schemas.openxmlformats.org/officeDocument/2006/relationships/image" Target="../media/image9.png"/><Relationship Id="rId31" Type="http://schemas.openxmlformats.org/officeDocument/2006/relationships/image" Target="../media/image21.png"/><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30.png"/><Relationship Id="rId22" Type="http://schemas.openxmlformats.org/officeDocument/2006/relationships/image" Target="../media/image12.png"/><Relationship Id="rId27" Type="http://schemas.openxmlformats.org/officeDocument/2006/relationships/image" Target="../media/image17.png"/><Relationship Id="rId30" Type="http://schemas.openxmlformats.org/officeDocument/2006/relationships/image" Target="../media/image20.png"/><Relationship Id="rId35" Type="http://schemas.openxmlformats.org/officeDocument/2006/relationships/image" Target="../media/image25.png"/><Relationship Id="rId8" Type="http://schemas.openxmlformats.org/officeDocument/2006/relationships/slideLayout" Target="../slideLayouts/slideLayout20.xml"/><Relationship Id="rId3"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13" Type="http://schemas.openxmlformats.org/officeDocument/2006/relationships/image" Target="../media/image3.png"/><Relationship Id="rId18" Type="http://schemas.openxmlformats.org/officeDocument/2006/relationships/image" Target="../media/image8.png"/><Relationship Id="rId26" Type="http://schemas.openxmlformats.org/officeDocument/2006/relationships/image" Target="../media/image16.png"/><Relationship Id="rId21" Type="http://schemas.openxmlformats.org/officeDocument/2006/relationships/image" Target="../media/image11.png"/><Relationship Id="rId34" Type="http://schemas.openxmlformats.org/officeDocument/2006/relationships/image" Target="../media/image24.png"/><Relationship Id="rId7" Type="http://schemas.openxmlformats.org/officeDocument/2006/relationships/slideLayout" Target="../slideLayouts/slideLayout28.xml"/><Relationship Id="rId12" Type="http://schemas.openxmlformats.org/officeDocument/2006/relationships/image" Target="../media/image2.jpeg"/><Relationship Id="rId17" Type="http://schemas.openxmlformats.org/officeDocument/2006/relationships/image" Target="../media/image7.png"/><Relationship Id="rId25" Type="http://schemas.openxmlformats.org/officeDocument/2006/relationships/image" Target="../media/image15.png"/><Relationship Id="rId33" Type="http://schemas.openxmlformats.org/officeDocument/2006/relationships/image" Target="../media/image23.png"/><Relationship Id="rId2" Type="http://schemas.openxmlformats.org/officeDocument/2006/relationships/slideLayout" Target="../slideLayouts/slideLayout23.xml"/><Relationship Id="rId16" Type="http://schemas.openxmlformats.org/officeDocument/2006/relationships/image" Target="../media/image6.png"/><Relationship Id="rId20" Type="http://schemas.openxmlformats.org/officeDocument/2006/relationships/image" Target="../media/image10.png"/><Relationship Id="rId29" Type="http://schemas.openxmlformats.org/officeDocument/2006/relationships/image" Target="../media/image19.png"/><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image" Target="../media/image1.jpeg"/><Relationship Id="rId24" Type="http://schemas.openxmlformats.org/officeDocument/2006/relationships/image" Target="../media/image14.png"/><Relationship Id="rId32" Type="http://schemas.openxmlformats.org/officeDocument/2006/relationships/image" Target="../media/image22.png"/><Relationship Id="rId37" Type="http://schemas.openxmlformats.org/officeDocument/2006/relationships/image" Target="../media/image32.png"/><Relationship Id="rId5" Type="http://schemas.openxmlformats.org/officeDocument/2006/relationships/slideLayout" Target="../slideLayouts/slideLayout26.xml"/><Relationship Id="rId15" Type="http://schemas.openxmlformats.org/officeDocument/2006/relationships/image" Target="../media/image5.png"/><Relationship Id="rId23" Type="http://schemas.openxmlformats.org/officeDocument/2006/relationships/image" Target="../media/image13.png"/><Relationship Id="rId28" Type="http://schemas.openxmlformats.org/officeDocument/2006/relationships/image" Target="../media/image18.png"/><Relationship Id="rId36" Type="http://schemas.openxmlformats.org/officeDocument/2006/relationships/image" Target="../media/image26.png"/><Relationship Id="rId10" Type="http://schemas.openxmlformats.org/officeDocument/2006/relationships/theme" Target="../theme/theme3.xml"/><Relationship Id="rId19" Type="http://schemas.openxmlformats.org/officeDocument/2006/relationships/image" Target="../media/image9.png"/><Relationship Id="rId31" Type="http://schemas.openxmlformats.org/officeDocument/2006/relationships/image" Target="../media/image21.png"/><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image" Target="../media/image31.png"/><Relationship Id="rId22" Type="http://schemas.openxmlformats.org/officeDocument/2006/relationships/image" Target="../media/image12.png"/><Relationship Id="rId27" Type="http://schemas.openxmlformats.org/officeDocument/2006/relationships/image" Target="../media/image17.png"/><Relationship Id="rId30" Type="http://schemas.openxmlformats.org/officeDocument/2006/relationships/image" Target="../media/image20.png"/><Relationship Id="rId35" Type="http://schemas.openxmlformats.org/officeDocument/2006/relationships/image" Target="../media/image25.png"/><Relationship Id="rId8" Type="http://schemas.openxmlformats.org/officeDocument/2006/relationships/slideLayout" Target="../slideLayouts/slideLayout29.xml"/><Relationship Id="rId3"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CCI_ppt_edits_landSurfaceTemp2.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0" y="-38101"/>
            <a:ext cx="12192000" cy="102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body" idx="1"/>
          </p:nvPr>
        </p:nvSpPr>
        <p:spPr bwMode="auto">
          <a:xfrm>
            <a:off x="230718" y="1056218"/>
            <a:ext cx="11662833" cy="5099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a:t>Modifiez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endParaRPr lang="en-US" altLang="fr-FR"/>
          </a:p>
        </p:txBody>
      </p:sp>
      <p:sp>
        <p:nvSpPr>
          <p:cNvPr id="1028" name="Text Box DG"/>
          <p:cNvSpPr txBox="1">
            <a:spLocks noChangeArrowheads="1"/>
          </p:cNvSpPr>
          <p:nvPr/>
        </p:nvSpPr>
        <p:spPr bwMode="auto">
          <a:xfrm>
            <a:off x="770467" y="446618"/>
            <a:ext cx="6688667"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endParaRPr lang="en-US" sz="1067"/>
          </a:p>
        </p:txBody>
      </p:sp>
      <p:sp>
        <p:nvSpPr>
          <p:cNvPr id="1029" name="Rectangle 6"/>
          <p:cNvSpPr>
            <a:spLocks noGrp="1" noChangeArrowheads="1"/>
          </p:cNvSpPr>
          <p:nvPr>
            <p:ph type="title"/>
          </p:nvPr>
        </p:nvSpPr>
        <p:spPr bwMode="auto">
          <a:xfrm>
            <a:off x="1032934" y="226639"/>
            <a:ext cx="9275233" cy="54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fr-FR" altLang="fr-FR"/>
              <a:t>Modifiez le style du titre</a:t>
            </a:r>
            <a:endParaRPr lang="en-US" altLang="fr-FR"/>
          </a:p>
        </p:txBody>
      </p:sp>
      <p:pic>
        <p:nvPicPr>
          <p:cNvPr id="1030" name="Picture 11" descr="PPT_Footer.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0" y="6369051"/>
            <a:ext cx="12192000" cy="488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1" name="Text Box 38"/>
          <p:cNvSpPr txBox="1">
            <a:spLocks noChangeArrowheads="1"/>
          </p:cNvSpPr>
          <p:nvPr/>
        </p:nvSpPr>
        <p:spPr bwMode="auto">
          <a:xfrm>
            <a:off x="220133" y="6100234"/>
            <a:ext cx="6688667"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r>
              <a:rPr lang="en-US" sz="1067">
                <a:solidFill>
                  <a:srgbClr val="404040"/>
                </a:solidFill>
              </a:rPr>
              <a:t>ESA UNCLASSIFIED - For Official Use</a:t>
            </a:r>
          </a:p>
        </p:txBody>
      </p:sp>
      <p:sp>
        <p:nvSpPr>
          <p:cNvPr id="1032" name="Text Box 34"/>
          <p:cNvSpPr txBox="1">
            <a:spLocks noChangeAspect="1" noChangeArrowheads="1"/>
          </p:cNvSpPr>
          <p:nvPr/>
        </p:nvSpPr>
        <p:spPr bwMode="auto">
          <a:xfrm>
            <a:off x="5973233" y="6106585"/>
            <a:ext cx="6028267" cy="19684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Ins="0"/>
          <a:lstStyle>
            <a:lvl1pPr eaLnBrk="0" hangingPunct="0">
              <a:defRPr sz="2400">
                <a:solidFill>
                  <a:schemeClr val="tx1"/>
                </a:solidFill>
                <a:latin typeface="Verdana" pitchFamily="34" charset="0"/>
                <a:ea typeface="MS PGothic" pitchFamily="34" charset="-128"/>
              </a:defRPr>
            </a:lvl1pPr>
            <a:lvl2pPr marL="742950" indent="-285750" eaLnBrk="0" hangingPunct="0">
              <a:defRPr sz="2400">
                <a:solidFill>
                  <a:schemeClr val="tx1"/>
                </a:solidFill>
                <a:latin typeface="Verdana" pitchFamily="34" charset="0"/>
                <a:ea typeface="MS PGothic" pitchFamily="34" charset="-128"/>
              </a:defRPr>
            </a:lvl2pPr>
            <a:lvl3pPr marL="1143000" indent="-228600" eaLnBrk="0" hangingPunct="0">
              <a:defRPr sz="2400">
                <a:solidFill>
                  <a:schemeClr val="tx1"/>
                </a:solidFill>
                <a:latin typeface="Verdana" pitchFamily="34" charset="0"/>
                <a:ea typeface="MS PGothic" pitchFamily="34" charset="-128"/>
              </a:defRPr>
            </a:lvl3pPr>
            <a:lvl4pPr marL="1600200" indent="-228600" eaLnBrk="0" hangingPunct="0">
              <a:defRPr sz="2400">
                <a:solidFill>
                  <a:schemeClr val="tx1"/>
                </a:solidFill>
                <a:latin typeface="Verdana" pitchFamily="34" charset="0"/>
                <a:ea typeface="MS PGothic" pitchFamily="34" charset="-128"/>
              </a:defRPr>
            </a:lvl4pPr>
            <a:lvl5pPr marL="2057400" indent="-228600" eaLnBrk="0" hangingPunct="0">
              <a:defRPr sz="2400">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algn="r" eaLnBrk="1" hangingPunct="1">
              <a:spcBef>
                <a:spcPct val="50000"/>
              </a:spcBef>
            </a:pPr>
            <a:r>
              <a:rPr lang="fr-FR" altLang="fr-FR" sz="1067" noProof="1">
                <a:solidFill>
                  <a:schemeClr val="bg2"/>
                </a:solidFill>
              </a:rPr>
              <a:t> ESA | LST_cci Workshop 12-14 May 2026 | Slide  </a:t>
            </a:r>
            <a:fld id="{7413FDCA-0F06-4063-887E-9DB05E30A5CA}" type="slidenum">
              <a:rPr altLang="fr-FR" sz="1067" noProof="1">
                <a:solidFill>
                  <a:schemeClr val="bg2"/>
                </a:solidFill>
              </a:rPr>
              <a:pPr algn="r" eaLnBrk="1" hangingPunct="1">
                <a:spcBef>
                  <a:spcPct val="50000"/>
                </a:spcBef>
              </a:pPr>
              <a:t>‹#›</a:t>
            </a:fld>
            <a:endParaRPr lang="fr-FR" altLang="fr-FR" sz="1067" noProof="1">
              <a:solidFill>
                <a:schemeClr val="bg2"/>
              </a:solidFill>
            </a:endParaRPr>
          </a:p>
        </p:txBody>
      </p:sp>
      <p:grpSp>
        <p:nvGrpSpPr>
          <p:cNvPr id="1033" name="Group 39"/>
          <p:cNvGrpSpPr>
            <a:grpSpLocks/>
          </p:cNvGrpSpPr>
          <p:nvPr/>
        </p:nvGrpSpPr>
        <p:grpSpPr bwMode="auto">
          <a:xfrm>
            <a:off x="230717" y="6544734"/>
            <a:ext cx="9101667" cy="148167"/>
            <a:chOff x="172269" y="6621494"/>
            <a:chExt cx="6826666" cy="111519"/>
          </a:xfrm>
        </p:grpSpPr>
        <p:pic>
          <p:nvPicPr>
            <p:cNvPr id="1035" name="Picture 40" descr="at.pn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17226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41" descr="be.pn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45079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7" name="Picture 42" descr="ca.png"/>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6835029" y="6621494"/>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8" name="Picture 43" descr="ch.png"/>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575566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9" name="Picture 44" descr="cz.png"/>
            <p:cNvPicPr>
              <a:picLocks noChangeAspect="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73153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0" name="Picture 45" descr="de.png"/>
            <p:cNvPicPr>
              <a:picLocks noChangeAspect="1"/>
            </p:cNvPicPr>
            <p:nvPr/>
          </p:nvPicPr>
          <p:blipFill>
            <a:blip r:embed="rId21">
              <a:extLst>
                <a:ext uri="{28A0092B-C50C-407E-A947-70E740481C1C}">
                  <a14:useLocalDpi xmlns:a14="http://schemas.microsoft.com/office/drawing/2010/main" val="0"/>
                </a:ext>
              </a:extLst>
            </a:blip>
            <a:srcRect/>
            <a:stretch>
              <a:fillRect/>
            </a:stretch>
          </p:blipFill>
          <p:spPr bwMode="auto">
            <a:xfrm>
              <a:off x="2130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1" name="Picture 46" descr="dk.png"/>
            <p:cNvPicPr>
              <a:picLocks noChangeAspect="1"/>
            </p:cNvPicPr>
            <p:nvPr/>
          </p:nvPicPr>
          <p:blipFill>
            <a:blip r:embed="rId22">
              <a:extLst>
                <a:ext uri="{28A0092B-C50C-407E-A947-70E740481C1C}">
                  <a14:useLocalDpi xmlns:a14="http://schemas.microsoft.com/office/drawing/2010/main" val="0"/>
                </a:ext>
              </a:extLst>
            </a:blip>
            <a:srcRect/>
            <a:stretch>
              <a:fillRect/>
            </a:stretch>
          </p:blipFill>
          <p:spPr bwMode="auto">
            <a:xfrm>
              <a:off x="100976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2" name="Picture 47" descr="ee.png"/>
            <p:cNvPicPr>
              <a:picLocks noChangeAspect="1"/>
            </p:cNvPicPr>
            <p:nvPr/>
          </p:nvPicPr>
          <p:blipFill>
            <a:blip r:embed="rId23">
              <a:extLst>
                <a:ext uri="{28A0092B-C50C-407E-A947-70E740481C1C}">
                  <a14:useLocalDpi xmlns:a14="http://schemas.microsoft.com/office/drawing/2010/main" val="0"/>
                </a:ext>
              </a:extLst>
            </a:blip>
            <a:srcRect/>
            <a:stretch>
              <a:fillRect/>
            </a:stretch>
          </p:blipFill>
          <p:spPr bwMode="auto">
            <a:xfrm>
              <a:off x="1288298"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3" name="Picture 48" descr="es.png"/>
            <p:cNvPicPr>
              <a:picLocks noChangeAspect="1"/>
            </p:cNvPicPr>
            <p:nvPr/>
          </p:nvPicPr>
          <p:blipFill>
            <a:blip r:embed="rId24">
              <a:extLst>
                <a:ext uri="{28A0092B-C50C-407E-A947-70E740481C1C}">
                  <a14:useLocalDpi xmlns:a14="http://schemas.microsoft.com/office/drawing/2010/main" val="0"/>
                </a:ext>
              </a:extLst>
            </a:blip>
            <a:srcRect/>
            <a:stretch>
              <a:fillRect/>
            </a:stretch>
          </p:blipFill>
          <p:spPr bwMode="auto">
            <a:xfrm>
              <a:off x="51971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4" name="Picture 49" descr="fi.png"/>
            <p:cNvPicPr>
              <a:picLocks noChangeAspect="1"/>
            </p:cNvPicPr>
            <p:nvPr/>
          </p:nvPicPr>
          <p:blipFill>
            <a:blip r:embed="rId25">
              <a:extLst>
                <a:ext uri="{28A0092B-C50C-407E-A947-70E740481C1C}">
                  <a14:useLocalDpi xmlns:a14="http://schemas.microsoft.com/office/drawing/2010/main" val="0"/>
                </a:ext>
              </a:extLst>
            </a:blip>
            <a:srcRect/>
            <a:stretch>
              <a:fillRect/>
            </a:stretch>
          </p:blipFill>
          <p:spPr bwMode="auto">
            <a:xfrm>
              <a:off x="157195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5" name="Picture 50" descr="fr.png"/>
            <p:cNvPicPr>
              <a:picLocks noChangeAspect="1"/>
            </p:cNvPicPr>
            <p:nvPr/>
          </p:nvPicPr>
          <p:blipFill>
            <a:blip r:embed="rId26">
              <a:extLst>
                <a:ext uri="{28A0092B-C50C-407E-A947-70E740481C1C}">
                  <a14:useLocalDpi xmlns:a14="http://schemas.microsoft.com/office/drawing/2010/main" val="0"/>
                </a:ext>
              </a:extLst>
            </a:blip>
            <a:srcRect/>
            <a:stretch>
              <a:fillRect/>
            </a:stretch>
          </p:blipFill>
          <p:spPr bwMode="auto">
            <a:xfrm>
              <a:off x="184931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6" name="Picture 51" descr="gr.png"/>
            <p:cNvPicPr>
              <a:picLocks noChangeAspect="1"/>
            </p:cNvPicPr>
            <p:nvPr/>
          </p:nvPicPr>
          <p:blipFill>
            <a:blip r:embed="rId27">
              <a:extLst>
                <a:ext uri="{28A0092B-C50C-407E-A947-70E740481C1C}">
                  <a14:useLocalDpi xmlns:a14="http://schemas.microsoft.com/office/drawing/2010/main" val="0"/>
                </a:ext>
              </a:extLst>
            </a:blip>
            <a:srcRect/>
            <a:stretch>
              <a:fillRect/>
            </a:stretch>
          </p:blipFill>
          <p:spPr bwMode="auto">
            <a:xfrm>
              <a:off x="240783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7" name="Picture 52" descr="hu.png"/>
            <p:cNvPicPr>
              <a:picLocks noChangeAspect="1"/>
            </p:cNvPicPr>
            <p:nvPr/>
          </p:nvPicPr>
          <p:blipFill>
            <a:blip r:embed="rId28">
              <a:extLst>
                <a:ext uri="{28A0092B-C50C-407E-A947-70E740481C1C}">
                  <a14:useLocalDpi xmlns:a14="http://schemas.microsoft.com/office/drawing/2010/main" val="0"/>
                </a:ext>
              </a:extLst>
            </a:blip>
            <a:srcRect/>
            <a:stretch>
              <a:fillRect/>
            </a:stretch>
          </p:blipFill>
          <p:spPr bwMode="auto">
            <a:xfrm>
              <a:off x="268519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8" name="Picture 53" descr="ie.png"/>
            <p:cNvPicPr>
              <a:picLocks noChangeAspect="1"/>
            </p:cNvPicPr>
            <p:nvPr/>
          </p:nvPicPr>
          <p:blipFill>
            <a:blip r:embed="rId29">
              <a:extLst>
                <a:ext uri="{28A0092B-C50C-407E-A947-70E740481C1C}">
                  <a14:useLocalDpi xmlns:a14="http://schemas.microsoft.com/office/drawing/2010/main" val="0"/>
                </a:ext>
              </a:extLst>
            </a:blip>
            <a:srcRect/>
            <a:stretch>
              <a:fillRect/>
            </a:stretch>
          </p:blipFill>
          <p:spPr bwMode="auto">
            <a:xfrm>
              <a:off x="296255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9" name="Picture 54" descr="it.png"/>
            <p:cNvPicPr>
              <a:picLocks noChangeAspect="1"/>
            </p:cNvPicPr>
            <p:nvPr/>
          </p:nvPicPr>
          <p:blipFill>
            <a:blip r:embed="rId30">
              <a:extLst>
                <a:ext uri="{28A0092B-C50C-407E-A947-70E740481C1C}">
                  <a14:useLocalDpi xmlns:a14="http://schemas.microsoft.com/office/drawing/2010/main" val="0"/>
                </a:ext>
              </a:extLst>
            </a:blip>
            <a:srcRect/>
            <a:stretch>
              <a:fillRect/>
            </a:stretch>
          </p:blipFill>
          <p:spPr bwMode="auto">
            <a:xfrm>
              <a:off x="323991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0" name="Picture 55" descr="lu.png"/>
            <p:cNvPicPr>
              <a:picLocks noChangeAspect="1"/>
            </p:cNvPicPr>
            <p:nvPr/>
          </p:nvPicPr>
          <p:blipFill>
            <a:blip r:embed="rId31">
              <a:extLst>
                <a:ext uri="{28A0092B-C50C-407E-A947-70E740481C1C}">
                  <a14:useLocalDpi xmlns:a14="http://schemas.microsoft.com/office/drawing/2010/main" val="0"/>
                </a:ext>
              </a:extLst>
            </a:blip>
            <a:srcRect/>
            <a:stretch>
              <a:fillRect/>
            </a:stretch>
          </p:blipFill>
          <p:spPr bwMode="auto">
            <a:xfrm>
              <a:off x="3518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1" name="Picture 56" descr="nl.png"/>
            <p:cNvPicPr>
              <a:picLocks noChangeAspect="1"/>
            </p:cNvPicPr>
            <p:nvPr/>
          </p:nvPicPr>
          <p:blipFill>
            <a:blip r:embed="rId32">
              <a:extLst>
                <a:ext uri="{28A0092B-C50C-407E-A947-70E740481C1C}">
                  <a14:useLocalDpi xmlns:a14="http://schemas.microsoft.com/office/drawing/2010/main" val="0"/>
                </a:ext>
              </a:extLst>
            </a:blip>
            <a:srcRect/>
            <a:stretch>
              <a:fillRect/>
            </a:stretch>
          </p:blipFill>
          <p:spPr bwMode="auto">
            <a:xfrm>
              <a:off x="379962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2" name="Picture 57" descr="no.png"/>
            <p:cNvPicPr>
              <a:picLocks noChangeAspect="1"/>
            </p:cNvPicPr>
            <p:nvPr/>
          </p:nvPicPr>
          <p:blipFill>
            <a:blip r:embed="rId33">
              <a:extLst>
                <a:ext uri="{28A0092B-C50C-407E-A947-70E740481C1C}">
                  <a14:useLocalDpi xmlns:a14="http://schemas.microsoft.com/office/drawing/2010/main" val="0"/>
                </a:ext>
              </a:extLst>
            </a:blip>
            <a:srcRect/>
            <a:stretch>
              <a:fillRect/>
            </a:stretch>
          </p:blipFill>
          <p:spPr bwMode="auto">
            <a:xfrm>
              <a:off x="408338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3" name="Picture 58" descr="pl.png"/>
            <p:cNvPicPr>
              <a:picLocks noChangeAspect="1"/>
            </p:cNvPicPr>
            <p:nvPr/>
          </p:nvPicPr>
          <p:blipFill>
            <a:blip r:embed="rId34">
              <a:extLst>
                <a:ext uri="{28A0092B-C50C-407E-A947-70E740481C1C}">
                  <a14:useLocalDpi xmlns:a14="http://schemas.microsoft.com/office/drawing/2010/main" val="0"/>
                </a:ext>
              </a:extLst>
            </a:blip>
            <a:srcRect/>
            <a:stretch>
              <a:fillRect/>
            </a:stretch>
          </p:blipFill>
          <p:spPr bwMode="auto">
            <a:xfrm>
              <a:off x="43594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4" name="Picture 59" descr="pt.png"/>
            <p:cNvPicPr>
              <a:picLocks noChangeAspect="1"/>
            </p:cNvPicPr>
            <p:nvPr/>
          </p:nvPicPr>
          <p:blipFill>
            <a:blip r:embed="rId35">
              <a:extLst>
                <a:ext uri="{28A0092B-C50C-407E-A947-70E740481C1C}">
                  <a14:useLocalDpi xmlns:a14="http://schemas.microsoft.com/office/drawing/2010/main" val="0"/>
                </a:ext>
              </a:extLst>
            </a:blip>
            <a:srcRect/>
            <a:stretch>
              <a:fillRect/>
            </a:stretch>
          </p:blipFill>
          <p:spPr bwMode="auto">
            <a:xfrm>
              <a:off x="463930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5" name="Picture 60" descr="ro.png"/>
            <p:cNvPicPr>
              <a:picLocks noChangeAspect="1"/>
            </p:cNvPicPr>
            <p:nvPr/>
          </p:nvPicPr>
          <p:blipFill>
            <a:blip r:embed="rId36">
              <a:extLst>
                <a:ext uri="{28A0092B-C50C-407E-A947-70E740481C1C}">
                  <a14:useLocalDpi xmlns:a14="http://schemas.microsoft.com/office/drawing/2010/main" val="0"/>
                </a:ext>
              </a:extLst>
            </a:blip>
            <a:srcRect/>
            <a:stretch>
              <a:fillRect/>
            </a:stretch>
          </p:blipFill>
          <p:spPr bwMode="auto">
            <a:xfrm>
              <a:off x="4920460"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6" name="Picture 61" descr="se.png"/>
            <p:cNvPicPr>
              <a:picLocks noChangeAspect="1"/>
            </p:cNvPicPr>
            <p:nvPr/>
          </p:nvPicPr>
          <p:blipFill>
            <a:blip r:embed="rId37">
              <a:extLst>
                <a:ext uri="{28A0092B-C50C-407E-A947-70E740481C1C}">
                  <a14:useLocalDpi xmlns:a14="http://schemas.microsoft.com/office/drawing/2010/main" val="0"/>
                </a:ext>
              </a:extLst>
            </a:blip>
            <a:srcRect/>
            <a:stretch>
              <a:fillRect/>
            </a:stretch>
          </p:blipFill>
          <p:spPr bwMode="auto">
            <a:xfrm>
              <a:off x="547580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7" name="Picture 62" descr="uk.png"/>
            <p:cNvPicPr>
              <a:picLocks noChangeAspect="1"/>
            </p:cNvPicPr>
            <p:nvPr/>
          </p:nvPicPr>
          <p:blipFill>
            <a:blip r:embed="rId38">
              <a:extLst>
                <a:ext uri="{28A0092B-C50C-407E-A947-70E740481C1C}">
                  <a14:useLocalDpi xmlns:a14="http://schemas.microsoft.com/office/drawing/2010/main" val="0"/>
                </a:ext>
              </a:extLst>
            </a:blip>
            <a:srcRect/>
            <a:stretch>
              <a:fillRect/>
            </a:stretch>
          </p:blipFill>
          <p:spPr bwMode="auto">
            <a:xfrm>
              <a:off x="603053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8" name="Picture 63" descr="si.png"/>
            <p:cNvPicPr>
              <a:picLocks noChangeAspect="1"/>
            </p:cNvPicPr>
            <p:nvPr/>
          </p:nvPicPr>
          <p:blipFill>
            <a:blip r:embed="rId39">
              <a:extLst>
                <a:ext uri="{28A0092B-C50C-407E-A947-70E740481C1C}">
                  <a14:useLocalDpi xmlns:a14="http://schemas.microsoft.com/office/drawing/2010/main" val="0"/>
                </a:ext>
              </a:extLst>
            </a:blip>
            <a:srcRect/>
            <a:stretch>
              <a:fillRect/>
            </a:stretch>
          </p:blipFill>
          <p:spPr bwMode="auto">
            <a:xfrm>
              <a:off x="6435327" y="6623401"/>
              <a:ext cx="163385" cy="1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34" name="Picture 34"/>
          <p:cNvPicPr>
            <a:picLocks noChangeAspect="1"/>
          </p:cNvPicPr>
          <p:nvPr/>
        </p:nvPicPr>
        <p:blipFill>
          <a:blip r:embed="rId40" cstate="print">
            <a:extLst>
              <a:ext uri="{28A0092B-C50C-407E-A947-70E740481C1C}">
                <a14:useLocalDpi xmlns:a14="http://schemas.microsoft.com/office/drawing/2010/main" val="0"/>
              </a:ext>
            </a:extLst>
          </a:blip>
          <a:srcRect t="-2" b="28613"/>
          <a:stretch>
            <a:fillRect/>
          </a:stretch>
        </p:blipFill>
        <p:spPr bwMode="auto">
          <a:xfrm>
            <a:off x="10384367" y="207434"/>
            <a:ext cx="1612900" cy="624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9629984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91" r:id="rId11"/>
    <p:sldLayoutId id="2147483692" r:id="rId12"/>
  </p:sldLayoutIdLst>
  <p:hf sldNum="0" hdr="0" dt="0"/>
  <p:txStyles>
    <p:titleStyle>
      <a:lvl1pPr algn="l" rtl="0" eaLnBrk="1" fontAlgn="base" hangingPunct="1">
        <a:spcBef>
          <a:spcPct val="0"/>
        </a:spcBef>
        <a:spcAft>
          <a:spcPct val="0"/>
        </a:spcAft>
        <a:defRPr lang="en-GB" sz="2933" dirty="0">
          <a:solidFill>
            <a:srgbClr val="FFFFFF"/>
          </a:solidFill>
          <a:latin typeface="Verdana"/>
          <a:ea typeface="MS PGothic" pitchFamily="34" charset="-128"/>
          <a:cs typeface="Verdana"/>
        </a:defRPr>
      </a:lvl1pPr>
      <a:lvl2pPr algn="l" rtl="0" eaLnBrk="1" fontAlgn="base" hangingPunct="1">
        <a:spcBef>
          <a:spcPct val="0"/>
        </a:spcBef>
        <a:spcAft>
          <a:spcPct val="0"/>
        </a:spcAft>
        <a:defRPr sz="2933">
          <a:solidFill>
            <a:srgbClr val="FFFFFF"/>
          </a:solidFill>
          <a:latin typeface="Verdana" pitchFamily="34" charset="0"/>
          <a:ea typeface="MS PGothic" pitchFamily="34" charset="-128"/>
        </a:defRPr>
      </a:lvl2pPr>
      <a:lvl3pPr algn="l" rtl="0" eaLnBrk="1" fontAlgn="base" hangingPunct="1">
        <a:spcBef>
          <a:spcPct val="0"/>
        </a:spcBef>
        <a:spcAft>
          <a:spcPct val="0"/>
        </a:spcAft>
        <a:defRPr sz="2933">
          <a:solidFill>
            <a:srgbClr val="FFFFFF"/>
          </a:solidFill>
          <a:latin typeface="Verdana" pitchFamily="34" charset="0"/>
          <a:ea typeface="MS PGothic" pitchFamily="34" charset="-128"/>
        </a:defRPr>
      </a:lvl3pPr>
      <a:lvl4pPr algn="l" rtl="0" eaLnBrk="1" fontAlgn="base" hangingPunct="1">
        <a:spcBef>
          <a:spcPct val="0"/>
        </a:spcBef>
        <a:spcAft>
          <a:spcPct val="0"/>
        </a:spcAft>
        <a:defRPr sz="2933">
          <a:solidFill>
            <a:srgbClr val="FFFFFF"/>
          </a:solidFill>
          <a:latin typeface="Verdana" pitchFamily="34" charset="0"/>
          <a:ea typeface="MS PGothic" pitchFamily="34" charset="-128"/>
        </a:defRPr>
      </a:lvl4pPr>
      <a:lvl5pPr algn="l" rtl="0" eaLnBrk="1" fontAlgn="base" hangingPunct="1">
        <a:spcBef>
          <a:spcPct val="0"/>
        </a:spcBef>
        <a:spcAft>
          <a:spcPct val="0"/>
        </a:spcAft>
        <a:defRPr sz="2933">
          <a:solidFill>
            <a:srgbClr val="FFFFFF"/>
          </a:solidFill>
          <a:latin typeface="Verdana" pitchFamily="34" charset="0"/>
          <a:ea typeface="MS PGothic" pitchFamily="34" charset="-128"/>
        </a:defRPr>
      </a:lvl5pPr>
      <a:lvl6pPr marL="609585" algn="l" rtl="0" eaLnBrk="1" fontAlgn="base" hangingPunct="1">
        <a:spcBef>
          <a:spcPct val="0"/>
        </a:spcBef>
        <a:spcAft>
          <a:spcPct val="0"/>
        </a:spcAft>
        <a:defRPr sz="2933" b="1">
          <a:solidFill>
            <a:schemeClr val="bg1"/>
          </a:solidFill>
          <a:latin typeface="Verdana" pitchFamily="34" charset="0"/>
        </a:defRPr>
      </a:lvl6pPr>
      <a:lvl7pPr marL="1219170" algn="l" rtl="0" eaLnBrk="1" fontAlgn="base" hangingPunct="1">
        <a:spcBef>
          <a:spcPct val="0"/>
        </a:spcBef>
        <a:spcAft>
          <a:spcPct val="0"/>
        </a:spcAft>
        <a:defRPr sz="2933" b="1">
          <a:solidFill>
            <a:schemeClr val="bg1"/>
          </a:solidFill>
          <a:latin typeface="Verdana" pitchFamily="34" charset="0"/>
        </a:defRPr>
      </a:lvl7pPr>
      <a:lvl8pPr marL="1828754" algn="l" rtl="0" eaLnBrk="1" fontAlgn="base" hangingPunct="1">
        <a:spcBef>
          <a:spcPct val="0"/>
        </a:spcBef>
        <a:spcAft>
          <a:spcPct val="0"/>
        </a:spcAft>
        <a:defRPr sz="2933" b="1">
          <a:solidFill>
            <a:schemeClr val="bg1"/>
          </a:solidFill>
          <a:latin typeface="Verdana" pitchFamily="34" charset="0"/>
        </a:defRPr>
      </a:lvl8pPr>
      <a:lvl9pPr marL="2438339" algn="l" rtl="0" eaLnBrk="1" fontAlgn="base" hangingPunct="1">
        <a:spcBef>
          <a:spcPct val="0"/>
        </a:spcBef>
        <a:spcAft>
          <a:spcPct val="0"/>
        </a:spcAft>
        <a:defRPr sz="2933" b="1">
          <a:solidFill>
            <a:schemeClr val="bg1"/>
          </a:solidFill>
          <a:latin typeface="Verdana" pitchFamily="34" charset="0"/>
        </a:defRPr>
      </a:lvl9pPr>
    </p:titleStyle>
    <p:bodyStyle>
      <a:lvl1pPr marL="457189" indent="-914377" algn="l" rtl="0" eaLnBrk="1" fontAlgn="base" hangingPunct="1">
        <a:lnSpc>
          <a:spcPct val="119000"/>
        </a:lnSpc>
        <a:spcBef>
          <a:spcPct val="20000"/>
        </a:spcBef>
        <a:spcAft>
          <a:spcPct val="0"/>
        </a:spcAft>
        <a:buClr>
          <a:schemeClr val="accent1"/>
        </a:buClr>
        <a:defRPr lang="en-GB" sz="2133" dirty="0">
          <a:solidFill>
            <a:schemeClr val="bg2"/>
          </a:solidFill>
          <a:latin typeface="Verdana"/>
          <a:ea typeface="MS PGothic" pitchFamily="34" charset="-128"/>
          <a:cs typeface="Verdana"/>
        </a:defRPr>
      </a:lvl1pPr>
      <a:lvl2pPr marL="1079473" indent="-469888" algn="l" rtl="0" eaLnBrk="1" fontAlgn="base" hangingPunct="1">
        <a:lnSpc>
          <a:spcPct val="119000"/>
        </a:lnSpc>
        <a:spcBef>
          <a:spcPct val="20000"/>
        </a:spcBef>
        <a:spcAft>
          <a:spcPct val="0"/>
        </a:spcAft>
        <a:buClr>
          <a:schemeClr val="accent1"/>
        </a:buClr>
        <a:buFont typeface="Verdana" pitchFamily="34" charset="0"/>
        <a:defRPr lang="en-GB" sz="2133" dirty="0">
          <a:solidFill>
            <a:schemeClr val="bg2"/>
          </a:solidFill>
          <a:latin typeface="Verdana"/>
          <a:ea typeface="MS PGothic" pitchFamily="34" charset="-128"/>
          <a:cs typeface="Verdana"/>
        </a:defRPr>
      </a:lvl2pPr>
      <a:lvl3pPr marL="1875320" indent="-656150" algn="l" rtl="0" eaLnBrk="1" fontAlgn="base" hangingPunct="1">
        <a:lnSpc>
          <a:spcPct val="119000"/>
        </a:lnSpc>
        <a:spcBef>
          <a:spcPct val="20000"/>
        </a:spcBef>
        <a:spcAft>
          <a:spcPct val="0"/>
        </a:spcAft>
        <a:buClr>
          <a:schemeClr val="accent1"/>
        </a:buClr>
        <a:buFont typeface="Verdana" pitchFamily="34" charset="0"/>
        <a:defRPr lang="en-GB" sz="2133" dirty="0">
          <a:solidFill>
            <a:schemeClr val="bg2"/>
          </a:solidFill>
          <a:latin typeface="Verdana"/>
          <a:ea typeface="MS PGothic" pitchFamily="34" charset="-128"/>
          <a:cs typeface="Verdana"/>
        </a:defRPr>
      </a:lvl3pPr>
      <a:lvl4pPr marL="2673284" indent="-844530" algn="l" rtl="0" eaLnBrk="1" fontAlgn="base" hangingPunct="1">
        <a:lnSpc>
          <a:spcPct val="119000"/>
        </a:lnSpc>
        <a:spcBef>
          <a:spcPct val="20000"/>
        </a:spcBef>
        <a:spcAft>
          <a:spcPct val="0"/>
        </a:spcAft>
        <a:buClr>
          <a:schemeClr val="accent1"/>
        </a:buClr>
        <a:buFont typeface="Verdana" pitchFamily="34" charset="0"/>
        <a:defRPr lang="en-GB" sz="2133" dirty="0">
          <a:solidFill>
            <a:schemeClr val="bg2"/>
          </a:solidFill>
          <a:latin typeface="Verdana"/>
          <a:ea typeface="MS PGothic" pitchFamily="34" charset="-128"/>
          <a:cs typeface="Verdana"/>
        </a:defRPr>
      </a:lvl4pPr>
      <a:lvl5pPr marL="3469131" indent="-1030792" algn="l" rtl="0" eaLnBrk="1" fontAlgn="base" hangingPunct="1">
        <a:lnSpc>
          <a:spcPct val="119000"/>
        </a:lnSpc>
        <a:spcBef>
          <a:spcPct val="20000"/>
        </a:spcBef>
        <a:spcAft>
          <a:spcPct val="0"/>
        </a:spcAft>
        <a:buClr>
          <a:schemeClr val="accent1"/>
        </a:buClr>
        <a:buFont typeface="Verdana" pitchFamily="34" charset="0"/>
        <a:defRPr lang="en-GB" sz="2133" dirty="0">
          <a:solidFill>
            <a:schemeClr val="bg2"/>
          </a:solidFill>
          <a:latin typeface="Verdana"/>
          <a:ea typeface="MS PGothic" pitchFamily="34" charset="-128"/>
          <a:cs typeface="Verdana"/>
        </a:defRPr>
      </a:lvl5pPr>
      <a:lvl6pPr marL="4639617" indent="-558786" algn="l" rtl="0" eaLnBrk="1" fontAlgn="base" hangingPunct="1">
        <a:lnSpc>
          <a:spcPct val="119000"/>
        </a:lnSpc>
        <a:spcBef>
          <a:spcPct val="20000"/>
        </a:spcBef>
        <a:spcAft>
          <a:spcPct val="0"/>
        </a:spcAft>
        <a:buClr>
          <a:schemeClr val="accent1"/>
        </a:buClr>
        <a:buFont typeface="Verdana" pitchFamily="34" charset="0"/>
        <a:buChar char="–"/>
        <a:defRPr sz="2133">
          <a:solidFill>
            <a:schemeClr val="bg2"/>
          </a:solidFill>
          <a:latin typeface="+mn-lt"/>
        </a:defRPr>
      </a:lvl6pPr>
      <a:lvl7pPr marL="5249202" indent="-558786" algn="l" rtl="0" eaLnBrk="1" fontAlgn="base" hangingPunct="1">
        <a:lnSpc>
          <a:spcPct val="119000"/>
        </a:lnSpc>
        <a:spcBef>
          <a:spcPct val="20000"/>
        </a:spcBef>
        <a:spcAft>
          <a:spcPct val="0"/>
        </a:spcAft>
        <a:buClr>
          <a:schemeClr val="accent1"/>
        </a:buClr>
        <a:buFont typeface="Verdana" pitchFamily="34" charset="0"/>
        <a:buChar char="–"/>
        <a:defRPr sz="2133">
          <a:solidFill>
            <a:schemeClr val="bg2"/>
          </a:solidFill>
          <a:latin typeface="+mn-lt"/>
        </a:defRPr>
      </a:lvl7pPr>
      <a:lvl8pPr marL="5858787" indent="-558786" algn="l" rtl="0" eaLnBrk="1" fontAlgn="base" hangingPunct="1">
        <a:lnSpc>
          <a:spcPct val="119000"/>
        </a:lnSpc>
        <a:spcBef>
          <a:spcPct val="20000"/>
        </a:spcBef>
        <a:spcAft>
          <a:spcPct val="0"/>
        </a:spcAft>
        <a:buClr>
          <a:schemeClr val="accent1"/>
        </a:buClr>
        <a:buFont typeface="Verdana" pitchFamily="34" charset="0"/>
        <a:buChar char="–"/>
        <a:defRPr sz="2133">
          <a:solidFill>
            <a:schemeClr val="bg2"/>
          </a:solidFill>
          <a:latin typeface="+mn-lt"/>
        </a:defRPr>
      </a:lvl8pPr>
      <a:lvl9pPr marL="6468372" indent="-558786" algn="l" rtl="0" eaLnBrk="1" fontAlgn="base" hangingPunct="1">
        <a:lnSpc>
          <a:spcPct val="119000"/>
        </a:lnSpc>
        <a:spcBef>
          <a:spcPct val="20000"/>
        </a:spcBef>
        <a:spcAft>
          <a:spcPct val="0"/>
        </a:spcAft>
        <a:buClr>
          <a:schemeClr val="accent1"/>
        </a:buClr>
        <a:buFont typeface="Verdana" pitchFamily="34" charset="0"/>
        <a:buChar char="–"/>
        <a:defRPr sz="2133">
          <a:solidFill>
            <a:schemeClr val="bg2"/>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CCI_ppt_edits_landSurfaceTemp2.jp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0" y="1"/>
            <a:ext cx="12192000" cy="102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body" idx="1"/>
          </p:nvPr>
        </p:nvSpPr>
        <p:spPr bwMode="auto">
          <a:xfrm>
            <a:off x="230718" y="1056218"/>
            <a:ext cx="11662833" cy="5099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a:t>Modifiez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endParaRPr lang="en-US" altLang="fr-FR"/>
          </a:p>
        </p:txBody>
      </p:sp>
      <p:sp>
        <p:nvSpPr>
          <p:cNvPr id="1028" name="Text Box DG"/>
          <p:cNvSpPr txBox="1">
            <a:spLocks noChangeArrowheads="1"/>
          </p:cNvSpPr>
          <p:nvPr/>
        </p:nvSpPr>
        <p:spPr bwMode="auto">
          <a:xfrm>
            <a:off x="770467" y="446618"/>
            <a:ext cx="6688667"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endParaRPr lang="en-US" sz="1067"/>
          </a:p>
        </p:txBody>
      </p:sp>
      <p:sp>
        <p:nvSpPr>
          <p:cNvPr id="1029" name="Rectangle 6"/>
          <p:cNvSpPr>
            <a:spLocks noGrp="1" noChangeArrowheads="1"/>
          </p:cNvSpPr>
          <p:nvPr>
            <p:ph type="title"/>
          </p:nvPr>
        </p:nvSpPr>
        <p:spPr bwMode="auto">
          <a:xfrm>
            <a:off x="1032934" y="226639"/>
            <a:ext cx="9275233" cy="54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fr-FR" altLang="fr-FR"/>
              <a:t>Modifiez le style du titre</a:t>
            </a:r>
            <a:endParaRPr lang="en-US" altLang="fr-FR"/>
          </a:p>
        </p:txBody>
      </p:sp>
      <p:pic>
        <p:nvPicPr>
          <p:cNvPr id="1030" name="Picture 11" descr="PPT_Footer.jp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0" y="6369051"/>
            <a:ext cx="12192000" cy="488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1" name="Text Box 38"/>
          <p:cNvSpPr txBox="1">
            <a:spLocks noChangeArrowheads="1"/>
          </p:cNvSpPr>
          <p:nvPr/>
        </p:nvSpPr>
        <p:spPr bwMode="auto">
          <a:xfrm>
            <a:off x="220133" y="6100234"/>
            <a:ext cx="6688667"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r>
              <a:rPr lang="en-US" sz="1067">
                <a:solidFill>
                  <a:srgbClr val="404040"/>
                </a:solidFill>
              </a:rPr>
              <a:t>ESA UNCLASSIFIED - For Official Use</a:t>
            </a:r>
          </a:p>
        </p:txBody>
      </p:sp>
      <p:sp>
        <p:nvSpPr>
          <p:cNvPr id="1032" name="Text Box 34"/>
          <p:cNvSpPr txBox="1">
            <a:spLocks noChangeAspect="1" noChangeArrowheads="1"/>
          </p:cNvSpPr>
          <p:nvPr/>
        </p:nvSpPr>
        <p:spPr bwMode="auto">
          <a:xfrm>
            <a:off x="5973233" y="6106585"/>
            <a:ext cx="6028267" cy="19684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Ins="0"/>
          <a:lstStyle>
            <a:lvl1pPr eaLnBrk="0" hangingPunct="0">
              <a:defRPr sz="2400">
                <a:solidFill>
                  <a:schemeClr val="tx1"/>
                </a:solidFill>
                <a:latin typeface="Verdana" pitchFamily="34" charset="0"/>
                <a:ea typeface="MS PGothic" pitchFamily="34" charset="-128"/>
              </a:defRPr>
            </a:lvl1pPr>
            <a:lvl2pPr marL="742950" indent="-285750" eaLnBrk="0" hangingPunct="0">
              <a:defRPr sz="2400">
                <a:solidFill>
                  <a:schemeClr val="tx1"/>
                </a:solidFill>
                <a:latin typeface="Verdana" pitchFamily="34" charset="0"/>
                <a:ea typeface="MS PGothic" pitchFamily="34" charset="-128"/>
              </a:defRPr>
            </a:lvl2pPr>
            <a:lvl3pPr marL="1143000" indent="-228600" eaLnBrk="0" hangingPunct="0">
              <a:defRPr sz="2400">
                <a:solidFill>
                  <a:schemeClr val="tx1"/>
                </a:solidFill>
                <a:latin typeface="Verdana" pitchFamily="34" charset="0"/>
                <a:ea typeface="MS PGothic" pitchFamily="34" charset="-128"/>
              </a:defRPr>
            </a:lvl3pPr>
            <a:lvl4pPr marL="1600200" indent="-228600" eaLnBrk="0" hangingPunct="0">
              <a:defRPr sz="2400">
                <a:solidFill>
                  <a:schemeClr val="tx1"/>
                </a:solidFill>
                <a:latin typeface="Verdana" pitchFamily="34" charset="0"/>
                <a:ea typeface="MS PGothic" pitchFamily="34" charset="-128"/>
              </a:defRPr>
            </a:lvl4pPr>
            <a:lvl5pPr marL="2057400" indent="-228600" eaLnBrk="0" hangingPunct="0">
              <a:defRPr sz="2400">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algn="r" eaLnBrk="1" hangingPunct="1">
              <a:spcBef>
                <a:spcPct val="50000"/>
              </a:spcBef>
            </a:pPr>
            <a:r>
              <a:rPr lang="fr-FR" altLang="fr-FR" sz="1067" noProof="1">
                <a:solidFill>
                  <a:schemeClr val="bg2"/>
                </a:solidFill>
              </a:rPr>
              <a:t>ESA | LST_cci Workshop 12-14 May 2026 | Slide  </a:t>
            </a:r>
            <a:fld id="{7413FDCA-0F06-4063-887E-9DB05E30A5CA}" type="slidenum">
              <a:rPr altLang="fr-FR" sz="1067" noProof="1">
                <a:solidFill>
                  <a:schemeClr val="bg2"/>
                </a:solidFill>
              </a:rPr>
              <a:pPr algn="r" eaLnBrk="1" hangingPunct="1">
                <a:spcBef>
                  <a:spcPct val="50000"/>
                </a:spcBef>
              </a:pPr>
              <a:t>‹#›</a:t>
            </a:fld>
            <a:endParaRPr lang="fr-FR" altLang="fr-FR" sz="1067" noProof="1">
              <a:solidFill>
                <a:schemeClr val="bg2"/>
              </a:solidFill>
            </a:endParaRPr>
          </a:p>
        </p:txBody>
      </p:sp>
      <p:grpSp>
        <p:nvGrpSpPr>
          <p:cNvPr id="1033" name="Group 39"/>
          <p:cNvGrpSpPr>
            <a:grpSpLocks/>
          </p:cNvGrpSpPr>
          <p:nvPr/>
        </p:nvGrpSpPr>
        <p:grpSpPr bwMode="auto">
          <a:xfrm>
            <a:off x="230717" y="6544734"/>
            <a:ext cx="9101667" cy="148167"/>
            <a:chOff x="172269" y="6621494"/>
            <a:chExt cx="6826666" cy="111519"/>
          </a:xfrm>
        </p:grpSpPr>
        <p:pic>
          <p:nvPicPr>
            <p:cNvPr id="1035" name="Picture 40" descr="at.pn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17226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41" descr="be.png"/>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5079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7" name="Picture 42" descr="ca.pn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6835029" y="6621494"/>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8" name="Picture 43" descr="ch.pn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575566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9" name="Picture 44" descr="cz.pn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3153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0" name="Picture 45" descr="de.png"/>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2130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1" name="Picture 46" descr="dk.png"/>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100976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2" name="Picture 47" descr="ee.png"/>
            <p:cNvPicPr>
              <a:picLocks noChangeAspect="1"/>
            </p:cNvPicPr>
            <p:nvPr/>
          </p:nvPicPr>
          <p:blipFill>
            <a:blip r:embed="rId20">
              <a:extLst>
                <a:ext uri="{28A0092B-C50C-407E-A947-70E740481C1C}">
                  <a14:useLocalDpi xmlns:a14="http://schemas.microsoft.com/office/drawing/2010/main" val="0"/>
                </a:ext>
              </a:extLst>
            </a:blip>
            <a:srcRect/>
            <a:stretch>
              <a:fillRect/>
            </a:stretch>
          </p:blipFill>
          <p:spPr bwMode="auto">
            <a:xfrm>
              <a:off x="1288298"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3" name="Picture 48" descr="es.png"/>
            <p:cNvPicPr>
              <a:picLocks noChangeAspect="1"/>
            </p:cNvPicPr>
            <p:nvPr/>
          </p:nvPicPr>
          <p:blipFill>
            <a:blip r:embed="rId21">
              <a:extLst>
                <a:ext uri="{28A0092B-C50C-407E-A947-70E740481C1C}">
                  <a14:useLocalDpi xmlns:a14="http://schemas.microsoft.com/office/drawing/2010/main" val="0"/>
                </a:ext>
              </a:extLst>
            </a:blip>
            <a:srcRect/>
            <a:stretch>
              <a:fillRect/>
            </a:stretch>
          </p:blipFill>
          <p:spPr bwMode="auto">
            <a:xfrm>
              <a:off x="51971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4" name="Picture 49" descr="fi.png"/>
            <p:cNvPicPr>
              <a:picLocks noChangeAspect="1"/>
            </p:cNvPicPr>
            <p:nvPr/>
          </p:nvPicPr>
          <p:blipFill>
            <a:blip r:embed="rId22">
              <a:extLst>
                <a:ext uri="{28A0092B-C50C-407E-A947-70E740481C1C}">
                  <a14:useLocalDpi xmlns:a14="http://schemas.microsoft.com/office/drawing/2010/main" val="0"/>
                </a:ext>
              </a:extLst>
            </a:blip>
            <a:srcRect/>
            <a:stretch>
              <a:fillRect/>
            </a:stretch>
          </p:blipFill>
          <p:spPr bwMode="auto">
            <a:xfrm>
              <a:off x="157195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5" name="Picture 50" descr="fr.png"/>
            <p:cNvPicPr>
              <a:picLocks noChangeAspect="1"/>
            </p:cNvPicPr>
            <p:nvPr/>
          </p:nvPicPr>
          <p:blipFill>
            <a:blip r:embed="rId23">
              <a:extLst>
                <a:ext uri="{28A0092B-C50C-407E-A947-70E740481C1C}">
                  <a14:useLocalDpi xmlns:a14="http://schemas.microsoft.com/office/drawing/2010/main" val="0"/>
                </a:ext>
              </a:extLst>
            </a:blip>
            <a:srcRect/>
            <a:stretch>
              <a:fillRect/>
            </a:stretch>
          </p:blipFill>
          <p:spPr bwMode="auto">
            <a:xfrm>
              <a:off x="184931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6" name="Picture 51" descr="gr.png"/>
            <p:cNvPicPr>
              <a:picLocks noChangeAspect="1"/>
            </p:cNvPicPr>
            <p:nvPr/>
          </p:nvPicPr>
          <p:blipFill>
            <a:blip r:embed="rId24">
              <a:extLst>
                <a:ext uri="{28A0092B-C50C-407E-A947-70E740481C1C}">
                  <a14:useLocalDpi xmlns:a14="http://schemas.microsoft.com/office/drawing/2010/main" val="0"/>
                </a:ext>
              </a:extLst>
            </a:blip>
            <a:srcRect/>
            <a:stretch>
              <a:fillRect/>
            </a:stretch>
          </p:blipFill>
          <p:spPr bwMode="auto">
            <a:xfrm>
              <a:off x="240783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7" name="Picture 52" descr="hu.png"/>
            <p:cNvPicPr>
              <a:picLocks noChangeAspect="1"/>
            </p:cNvPicPr>
            <p:nvPr/>
          </p:nvPicPr>
          <p:blipFill>
            <a:blip r:embed="rId25">
              <a:extLst>
                <a:ext uri="{28A0092B-C50C-407E-A947-70E740481C1C}">
                  <a14:useLocalDpi xmlns:a14="http://schemas.microsoft.com/office/drawing/2010/main" val="0"/>
                </a:ext>
              </a:extLst>
            </a:blip>
            <a:srcRect/>
            <a:stretch>
              <a:fillRect/>
            </a:stretch>
          </p:blipFill>
          <p:spPr bwMode="auto">
            <a:xfrm>
              <a:off x="268519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8" name="Picture 53" descr="ie.png"/>
            <p:cNvPicPr>
              <a:picLocks noChangeAspect="1"/>
            </p:cNvPicPr>
            <p:nvPr/>
          </p:nvPicPr>
          <p:blipFill>
            <a:blip r:embed="rId26">
              <a:extLst>
                <a:ext uri="{28A0092B-C50C-407E-A947-70E740481C1C}">
                  <a14:useLocalDpi xmlns:a14="http://schemas.microsoft.com/office/drawing/2010/main" val="0"/>
                </a:ext>
              </a:extLst>
            </a:blip>
            <a:srcRect/>
            <a:stretch>
              <a:fillRect/>
            </a:stretch>
          </p:blipFill>
          <p:spPr bwMode="auto">
            <a:xfrm>
              <a:off x="296255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9" name="Picture 54" descr="it.png"/>
            <p:cNvPicPr>
              <a:picLocks noChangeAspect="1"/>
            </p:cNvPicPr>
            <p:nvPr/>
          </p:nvPicPr>
          <p:blipFill>
            <a:blip r:embed="rId27">
              <a:extLst>
                <a:ext uri="{28A0092B-C50C-407E-A947-70E740481C1C}">
                  <a14:useLocalDpi xmlns:a14="http://schemas.microsoft.com/office/drawing/2010/main" val="0"/>
                </a:ext>
              </a:extLst>
            </a:blip>
            <a:srcRect/>
            <a:stretch>
              <a:fillRect/>
            </a:stretch>
          </p:blipFill>
          <p:spPr bwMode="auto">
            <a:xfrm>
              <a:off x="323991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0" name="Picture 55" descr="lu.png"/>
            <p:cNvPicPr>
              <a:picLocks noChangeAspect="1"/>
            </p:cNvPicPr>
            <p:nvPr/>
          </p:nvPicPr>
          <p:blipFill>
            <a:blip r:embed="rId28">
              <a:extLst>
                <a:ext uri="{28A0092B-C50C-407E-A947-70E740481C1C}">
                  <a14:useLocalDpi xmlns:a14="http://schemas.microsoft.com/office/drawing/2010/main" val="0"/>
                </a:ext>
              </a:extLst>
            </a:blip>
            <a:srcRect/>
            <a:stretch>
              <a:fillRect/>
            </a:stretch>
          </p:blipFill>
          <p:spPr bwMode="auto">
            <a:xfrm>
              <a:off x="3518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1" name="Picture 56" descr="nl.png"/>
            <p:cNvPicPr>
              <a:picLocks noChangeAspect="1"/>
            </p:cNvPicPr>
            <p:nvPr/>
          </p:nvPicPr>
          <p:blipFill>
            <a:blip r:embed="rId29">
              <a:extLst>
                <a:ext uri="{28A0092B-C50C-407E-A947-70E740481C1C}">
                  <a14:useLocalDpi xmlns:a14="http://schemas.microsoft.com/office/drawing/2010/main" val="0"/>
                </a:ext>
              </a:extLst>
            </a:blip>
            <a:srcRect/>
            <a:stretch>
              <a:fillRect/>
            </a:stretch>
          </p:blipFill>
          <p:spPr bwMode="auto">
            <a:xfrm>
              <a:off x="379962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2" name="Picture 57" descr="no.png"/>
            <p:cNvPicPr>
              <a:picLocks noChangeAspect="1"/>
            </p:cNvPicPr>
            <p:nvPr/>
          </p:nvPicPr>
          <p:blipFill>
            <a:blip r:embed="rId30">
              <a:extLst>
                <a:ext uri="{28A0092B-C50C-407E-A947-70E740481C1C}">
                  <a14:useLocalDpi xmlns:a14="http://schemas.microsoft.com/office/drawing/2010/main" val="0"/>
                </a:ext>
              </a:extLst>
            </a:blip>
            <a:srcRect/>
            <a:stretch>
              <a:fillRect/>
            </a:stretch>
          </p:blipFill>
          <p:spPr bwMode="auto">
            <a:xfrm>
              <a:off x="408338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3" name="Picture 58" descr="pl.png"/>
            <p:cNvPicPr>
              <a:picLocks noChangeAspect="1"/>
            </p:cNvPicPr>
            <p:nvPr/>
          </p:nvPicPr>
          <p:blipFill>
            <a:blip r:embed="rId31">
              <a:extLst>
                <a:ext uri="{28A0092B-C50C-407E-A947-70E740481C1C}">
                  <a14:useLocalDpi xmlns:a14="http://schemas.microsoft.com/office/drawing/2010/main" val="0"/>
                </a:ext>
              </a:extLst>
            </a:blip>
            <a:srcRect/>
            <a:stretch>
              <a:fillRect/>
            </a:stretch>
          </p:blipFill>
          <p:spPr bwMode="auto">
            <a:xfrm>
              <a:off x="43594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4" name="Picture 59" descr="pt.png"/>
            <p:cNvPicPr>
              <a:picLocks noChangeAspect="1"/>
            </p:cNvPicPr>
            <p:nvPr/>
          </p:nvPicPr>
          <p:blipFill>
            <a:blip r:embed="rId32">
              <a:extLst>
                <a:ext uri="{28A0092B-C50C-407E-A947-70E740481C1C}">
                  <a14:useLocalDpi xmlns:a14="http://schemas.microsoft.com/office/drawing/2010/main" val="0"/>
                </a:ext>
              </a:extLst>
            </a:blip>
            <a:srcRect/>
            <a:stretch>
              <a:fillRect/>
            </a:stretch>
          </p:blipFill>
          <p:spPr bwMode="auto">
            <a:xfrm>
              <a:off x="463930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5" name="Picture 60" descr="ro.png"/>
            <p:cNvPicPr>
              <a:picLocks noChangeAspect="1"/>
            </p:cNvPicPr>
            <p:nvPr/>
          </p:nvPicPr>
          <p:blipFill>
            <a:blip r:embed="rId33">
              <a:extLst>
                <a:ext uri="{28A0092B-C50C-407E-A947-70E740481C1C}">
                  <a14:useLocalDpi xmlns:a14="http://schemas.microsoft.com/office/drawing/2010/main" val="0"/>
                </a:ext>
              </a:extLst>
            </a:blip>
            <a:srcRect/>
            <a:stretch>
              <a:fillRect/>
            </a:stretch>
          </p:blipFill>
          <p:spPr bwMode="auto">
            <a:xfrm>
              <a:off x="4920460"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6" name="Picture 61" descr="se.png"/>
            <p:cNvPicPr>
              <a:picLocks noChangeAspect="1"/>
            </p:cNvPicPr>
            <p:nvPr/>
          </p:nvPicPr>
          <p:blipFill>
            <a:blip r:embed="rId34">
              <a:extLst>
                <a:ext uri="{28A0092B-C50C-407E-A947-70E740481C1C}">
                  <a14:useLocalDpi xmlns:a14="http://schemas.microsoft.com/office/drawing/2010/main" val="0"/>
                </a:ext>
              </a:extLst>
            </a:blip>
            <a:srcRect/>
            <a:stretch>
              <a:fillRect/>
            </a:stretch>
          </p:blipFill>
          <p:spPr bwMode="auto">
            <a:xfrm>
              <a:off x="547580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7" name="Picture 62" descr="uk.png"/>
            <p:cNvPicPr>
              <a:picLocks noChangeAspect="1"/>
            </p:cNvPicPr>
            <p:nvPr/>
          </p:nvPicPr>
          <p:blipFill>
            <a:blip r:embed="rId35">
              <a:extLst>
                <a:ext uri="{28A0092B-C50C-407E-A947-70E740481C1C}">
                  <a14:useLocalDpi xmlns:a14="http://schemas.microsoft.com/office/drawing/2010/main" val="0"/>
                </a:ext>
              </a:extLst>
            </a:blip>
            <a:srcRect/>
            <a:stretch>
              <a:fillRect/>
            </a:stretch>
          </p:blipFill>
          <p:spPr bwMode="auto">
            <a:xfrm>
              <a:off x="603053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8" name="Picture 63" descr="si.png"/>
            <p:cNvPicPr>
              <a:picLocks noChangeAspect="1"/>
            </p:cNvPicPr>
            <p:nvPr/>
          </p:nvPicPr>
          <p:blipFill>
            <a:blip r:embed="rId36">
              <a:extLst>
                <a:ext uri="{28A0092B-C50C-407E-A947-70E740481C1C}">
                  <a14:useLocalDpi xmlns:a14="http://schemas.microsoft.com/office/drawing/2010/main" val="0"/>
                </a:ext>
              </a:extLst>
            </a:blip>
            <a:srcRect/>
            <a:stretch>
              <a:fillRect/>
            </a:stretch>
          </p:blipFill>
          <p:spPr bwMode="auto">
            <a:xfrm>
              <a:off x="6435327" y="6623401"/>
              <a:ext cx="163385" cy="1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34" name="Picture 34"/>
          <p:cNvPicPr>
            <a:picLocks noChangeAspect="1"/>
          </p:cNvPicPr>
          <p:nvPr/>
        </p:nvPicPr>
        <p:blipFill>
          <a:blip r:embed="rId37" cstate="print">
            <a:extLst>
              <a:ext uri="{28A0092B-C50C-407E-A947-70E740481C1C}">
                <a14:useLocalDpi xmlns:a14="http://schemas.microsoft.com/office/drawing/2010/main" val="0"/>
              </a:ext>
            </a:extLst>
          </a:blip>
          <a:srcRect t="-2" b="28613"/>
          <a:stretch>
            <a:fillRect/>
          </a:stretch>
        </p:blipFill>
        <p:spPr bwMode="auto">
          <a:xfrm>
            <a:off x="10384367" y="207434"/>
            <a:ext cx="1612900" cy="624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23824933"/>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Lst>
  <p:hf sldNum="0" hdr="0" dt="0"/>
  <p:txStyles>
    <p:titleStyle>
      <a:lvl1pPr algn="l" rtl="0" eaLnBrk="1" fontAlgn="base" hangingPunct="1">
        <a:spcBef>
          <a:spcPct val="0"/>
        </a:spcBef>
        <a:spcAft>
          <a:spcPct val="0"/>
        </a:spcAft>
        <a:defRPr lang="en-GB" sz="2933" dirty="0">
          <a:solidFill>
            <a:srgbClr val="FFFFFF"/>
          </a:solidFill>
          <a:latin typeface="Verdana"/>
          <a:ea typeface="MS PGothic" pitchFamily="34" charset="-128"/>
          <a:cs typeface="Verdana"/>
        </a:defRPr>
      </a:lvl1pPr>
      <a:lvl2pPr algn="l" rtl="0" eaLnBrk="1" fontAlgn="base" hangingPunct="1">
        <a:spcBef>
          <a:spcPct val="0"/>
        </a:spcBef>
        <a:spcAft>
          <a:spcPct val="0"/>
        </a:spcAft>
        <a:defRPr sz="2933">
          <a:solidFill>
            <a:srgbClr val="FFFFFF"/>
          </a:solidFill>
          <a:latin typeface="Verdana" pitchFamily="34" charset="0"/>
          <a:ea typeface="MS PGothic" pitchFamily="34" charset="-128"/>
        </a:defRPr>
      </a:lvl2pPr>
      <a:lvl3pPr algn="l" rtl="0" eaLnBrk="1" fontAlgn="base" hangingPunct="1">
        <a:spcBef>
          <a:spcPct val="0"/>
        </a:spcBef>
        <a:spcAft>
          <a:spcPct val="0"/>
        </a:spcAft>
        <a:defRPr sz="2933">
          <a:solidFill>
            <a:srgbClr val="FFFFFF"/>
          </a:solidFill>
          <a:latin typeface="Verdana" pitchFamily="34" charset="0"/>
          <a:ea typeface="MS PGothic" pitchFamily="34" charset="-128"/>
        </a:defRPr>
      </a:lvl3pPr>
      <a:lvl4pPr algn="l" rtl="0" eaLnBrk="1" fontAlgn="base" hangingPunct="1">
        <a:spcBef>
          <a:spcPct val="0"/>
        </a:spcBef>
        <a:spcAft>
          <a:spcPct val="0"/>
        </a:spcAft>
        <a:defRPr sz="2933">
          <a:solidFill>
            <a:srgbClr val="FFFFFF"/>
          </a:solidFill>
          <a:latin typeface="Verdana" pitchFamily="34" charset="0"/>
          <a:ea typeface="MS PGothic" pitchFamily="34" charset="-128"/>
        </a:defRPr>
      </a:lvl4pPr>
      <a:lvl5pPr algn="l" rtl="0" eaLnBrk="1" fontAlgn="base" hangingPunct="1">
        <a:spcBef>
          <a:spcPct val="0"/>
        </a:spcBef>
        <a:spcAft>
          <a:spcPct val="0"/>
        </a:spcAft>
        <a:defRPr sz="2933">
          <a:solidFill>
            <a:srgbClr val="FFFFFF"/>
          </a:solidFill>
          <a:latin typeface="Verdana" pitchFamily="34" charset="0"/>
          <a:ea typeface="MS PGothic" pitchFamily="34" charset="-128"/>
        </a:defRPr>
      </a:lvl5pPr>
      <a:lvl6pPr marL="609585" algn="l" rtl="0" eaLnBrk="1" fontAlgn="base" hangingPunct="1">
        <a:spcBef>
          <a:spcPct val="0"/>
        </a:spcBef>
        <a:spcAft>
          <a:spcPct val="0"/>
        </a:spcAft>
        <a:defRPr sz="2933" b="1">
          <a:solidFill>
            <a:schemeClr val="bg1"/>
          </a:solidFill>
          <a:latin typeface="Verdana" pitchFamily="34" charset="0"/>
        </a:defRPr>
      </a:lvl6pPr>
      <a:lvl7pPr marL="1219170" algn="l" rtl="0" eaLnBrk="1" fontAlgn="base" hangingPunct="1">
        <a:spcBef>
          <a:spcPct val="0"/>
        </a:spcBef>
        <a:spcAft>
          <a:spcPct val="0"/>
        </a:spcAft>
        <a:defRPr sz="2933" b="1">
          <a:solidFill>
            <a:schemeClr val="bg1"/>
          </a:solidFill>
          <a:latin typeface="Verdana" pitchFamily="34" charset="0"/>
        </a:defRPr>
      </a:lvl7pPr>
      <a:lvl8pPr marL="1828754" algn="l" rtl="0" eaLnBrk="1" fontAlgn="base" hangingPunct="1">
        <a:spcBef>
          <a:spcPct val="0"/>
        </a:spcBef>
        <a:spcAft>
          <a:spcPct val="0"/>
        </a:spcAft>
        <a:defRPr sz="2933" b="1">
          <a:solidFill>
            <a:schemeClr val="bg1"/>
          </a:solidFill>
          <a:latin typeface="Verdana" pitchFamily="34" charset="0"/>
        </a:defRPr>
      </a:lvl8pPr>
      <a:lvl9pPr marL="2438339" algn="l" rtl="0" eaLnBrk="1" fontAlgn="base" hangingPunct="1">
        <a:spcBef>
          <a:spcPct val="0"/>
        </a:spcBef>
        <a:spcAft>
          <a:spcPct val="0"/>
        </a:spcAft>
        <a:defRPr sz="2933" b="1">
          <a:solidFill>
            <a:schemeClr val="bg1"/>
          </a:solidFill>
          <a:latin typeface="Verdana" pitchFamily="34" charset="0"/>
        </a:defRPr>
      </a:lvl9pPr>
    </p:titleStyle>
    <p:bodyStyle>
      <a:lvl1pPr marL="457189" indent="-914377" algn="l" rtl="0" eaLnBrk="1" fontAlgn="base" hangingPunct="1">
        <a:lnSpc>
          <a:spcPct val="119000"/>
        </a:lnSpc>
        <a:spcBef>
          <a:spcPct val="20000"/>
        </a:spcBef>
        <a:spcAft>
          <a:spcPct val="0"/>
        </a:spcAft>
        <a:buClr>
          <a:schemeClr val="accent1"/>
        </a:buClr>
        <a:defRPr lang="en-GB" sz="2133" dirty="0">
          <a:solidFill>
            <a:schemeClr val="bg2"/>
          </a:solidFill>
          <a:latin typeface="Verdana"/>
          <a:ea typeface="MS PGothic" pitchFamily="34" charset="-128"/>
          <a:cs typeface="Verdana"/>
        </a:defRPr>
      </a:lvl1pPr>
      <a:lvl2pPr marL="1079473" indent="-469888" algn="l" rtl="0" eaLnBrk="1" fontAlgn="base" hangingPunct="1">
        <a:lnSpc>
          <a:spcPct val="119000"/>
        </a:lnSpc>
        <a:spcBef>
          <a:spcPct val="20000"/>
        </a:spcBef>
        <a:spcAft>
          <a:spcPct val="0"/>
        </a:spcAft>
        <a:buClr>
          <a:schemeClr val="accent1"/>
        </a:buClr>
        <a:buFont typeface="Verdana" pitchFamily="34" charset="0"/>
        <a:defRPr lang="en-GB" sz="2133" dirty="0">
          <a:solidFill>
            <a:schemeClr val="bg2"/>
          </a:solidFill>
          <a:latin typeface="Verdana"/>
          <a:ea typeface="MS PGothic" pitchFamily="34" charset="-128"/>
          <a:cs typeface="Verdana"/>
        </a:defRPr>
      </a:lvl2pPr>
      <a:lvl3pPr marL="1875320" indent="-656150" algn="l" rtl="0" eaLnBrk="1" fontAlgn="base" hangingPunct="1">
        <a:lnSpc>
          <a:spcPct val="119000"/>
        </a:lnSpc>
        <a:spcBef>
          <a:spcPct val="20000"/>
        </a:spcBef>
        <a:spcAft>
          <a:spcPct val="0"/>
        </a:spcAft>
        <a:buClr>
          <a:schemeClr val="accent1"/>
        </a:buClr>
        <a:buFont typeface="Verdana" pitchFamily="34" charset="0"/>
        <a:defRPr lang="en-GB" sz="2133" dirty="0">
          <a:solidFill>
            <a:schemeClr val="bg2"/>
          </a:solidFill>
          <a:latin typeface="Verdana"/>
          <a:ea typeface="MS PGothic" pitchFamily="34" charset="-128"/>
          <a:cs typeface="Verdana"/>
        </a:defRPr>
      </a:lvl3pPr>
      <a:lvl4pPr marL="2673284" indent="-844530" algn="l" rtl="0" eaLnBrk="1" fontAlgn="base" hangingPunct="1">
        <a:lnSpc>
          <a:spcPct val="119000"/>
        </a:lnSpc>
        <a:spcBef>
          <a:spcPct val="20000"/>
        </a:spcBef>
        <a:spcAft>
          <a:spcPct val="0"/>
        </a:spcAft>
        <a:buClr>
          <a:schemeClr val="accent1"/>
        </a:buClr>
        <a:buFont typeface="Verdana" pitchFamily="34" charset="0"/>
        <a:defRPr lang="en-GB" sz="2133" dirty="0">
          <a:solidFill>
            <a:schemeClr val="bg2"/>
          </a:solidFill>
          <a:latin typeface="Verdana"/>
          <a:ea typeface="MS PGothic" pitchFamily="34" charset="-128"/>
          <a:cs typeface="Verdana"/>
        </a:defRPr>
      </a:lvl4pPr>
      <a:lvl5pPr marL="3469131" indent="-1030792" algn="l" rtl="0" eaLnBrk="1" fontAlgn="base" hangingPunct="1">
        <a:lnSpc>
          <a:spcPct val="119000"/>
        </a:lnSpc>
        <a:spcBef>
          <a:spcPct val="20000"/>
        </a:spcBef>
        <a:spcAft>
          <a:spcPct val="0"/>
        </a:spcAft>
        <a:buClr>
          <a:schemeClr val="accent1"/>
        </a:buClr>
        <a:buFont typeface="Verdana" pitchFamily="34" charset="0"/>
        <a:defRPr lang="en-GB" sz="2133" dirty="0">
          <a:solidFill>
            <a:schemeClr val="bg2"/>
          </a:solidFill>
          <a:latin typeface="Verdana"/>
          <a:ea typeface="MS PGothic" pitchFamily="34" charset="-128"/>
          <a:cs typeface="Verdana"/>
        </a:defRPr>
      </a:lvl5pPr>
      <a:lvl6pPr marL="4639617" indent="-558786" algn="l" rtl="0" eaLnBrk="1" fontAlgn="base" hangingPunct="1">
        <a:lnSpc>
          <a:spcPct val="119000"/>
        </a:lnSpc>
        <a:spcBef>
          <a:spcPct val="20000"/>
        </a:spcBef>
        <a:spcAft>
          <a:spcPct val="0"/>
        </a:spcAft>
        <a:buClr>
          <a:schemeClr val="accent1"/>
        </a:buClr>
        <a:buFont typeface="Verdana" pitchFamily="34" charset="0"/>
        <a:buChar char="–"/>
        <a:defRPr sz="2133">
          <a:solidFill>
            <a:schemeClr val="bg2"/>
          </a:solidFill>
          <a:latin typeface="+mn-lt"/>
        </a:defRPr>
      </a:lvl6pPr>
      <a:lvl7pPr marL="5249202" indent="-558786" algn="l" rtl="0" eaLnBrk="1" fontAlgn="base" hangingPunct="1">
        <a:lnSpc>
          <a:spcPct val="119000"/>
        </a:lnSpc>
        <a:spcBef>
          <a:spcPct val="20000"/>
        </a:spcBef>
        <a:spcAft>
          <a:spcPct val="0"/>
        </a:spcAft>
        <a:buClr>
          <a:schemeClr val="accent1"/>
        </a:buClr>
        <a:buFont typeface="Verdana" pitchFamily="34" charset="0"/>
        <a:buChar char="–"/>
        <a:defRPr sz="2133">
          <a:solidFill>
            <a:schemeClr val="bg2"/>
          </a:solidFill>
          <a:latin typeface="+mn-lt"/>
        </a:defRPr>
      </a:lvl7pPr>
      <a:lvl8pPr marL="5858787" indent="-558786" algn="l" rtl="0" eaLnBrk="1" fontAlgn="base" hangingPunct="1">
        <a:lnSpc>
          <a:spcPct val="119000"/>
        </a:lnSpc>
        <a:spcBef>
          <a:spcPct val="20000"/>
        </a:spcBef>
        <a:spcAft>
          <a:spcPct val="0"/>
        </a:spcAft>
        <a:buClr>
          <a:schemeClr val="accent1"/>
        </a:buClr>
        <a:buFont typeface="Verdana" pitchFamily="34" charset="0"/>
        <a:buChar char="–"/>
        <a:defRPr sz="2133">
          <a:solidFill>
            <a:schemeClr val="bg2"/>
          </a:solidFill>
          <a:latin typeface="+mn-lt"/>
        </a:defRPr>
      </a:lvl8pPr>
      <a:lvl9pPr marL="6468372" indent="-558786" algn="l" rtl="0" eaLnBrk="1" fontAlgn="base" hangingPunct="1">
        <a:lnSpc>
          <a:spcPct val="119000"/>
        </a:lnSpc>
        <a:spcBef>
          <a:spcPct val="20000"/>
        </a:spcBef>
        <a:spcAft>
          <a:spcPct val="0"/>
        </a:spcAft>
        <a:buClr>
          <a:schemeClr val="accent1"/>
        </a:buClr>
        <a:buFont typeface="Verdana" pitchFamily="34" charset="0"/>
        <a:buChar char="–"/>
        <a:defRPr sz="2133">
          <a:solidFill>
            <a:schemeClr val="bg2"/>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CCI_ppt_edits_landSurfaceTemp2.jpg"/>
          <p:cNvPicPr>
            <a:picLocks noChangeAspect="1"/>
          </p:cNvPicPr>
          <p:nvPr/>
        </p:nvPicPr>
        <p:blipFill>
          <a:blip r:embed="rId11">
            <a:extLst>
              <a:ext uri="{28A0092B-C50C-407E-A947-70E740481C1C}">
                <a14:useLocalDpi xmlns:a14="http://schemas.microsoft.com/office/drawing/2010/main"/>
              </a:ext>
            </a:extLst>
          </a:blip>
          <a:srcRect/>
          <a:stretch>
            <a:fillRect/>
          </a:stretch>
        </p:blipFill>
        <p:spPr bwMode="auto">
          <a:xfrm>
            <a:off x="0" y="1"/>
            <a:ext cx="12192000" cy="102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body" idx="1"/>
          </p:nvPr>
        </p:nvSpPr>
        <p:spPr bwMode="auto">
          <a:xfrm>
            <a:off x="230718" y="1056218"/>
            <a:ext cx="11662833" cy="5099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a:t>Modifiez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endParaRPr lang="en-US" altLang="fr-FR"/>
          </a:p>
        </p:txBody>
      </p:sp>
      <p:sp>
        <p:nvSpPr>
          <p:cNvPr id="1028" name="Text Box DG"/>
          <p:cNvSpPr txBox="1">
            <a:spLocks noChangeArrowheads="1"/>
          </p:cNvSpPr>
          <p:nvPr/>
        </p:nvSpPr>
        <p:spPr bwMode="auto">
          <a:xfrm>
            <a:off x="770467" y="446618"/>
            <a:ext cx="6688667"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endParaRPr lang="en-US" sz="1067"/>
          </a:p>
        </p:txBody>
      </p:sp>
      <p:sp>
        <p:nvSpPr>
          <p:cNvPr id="1029" name="Rectangle 6"/>
          <p:cNvSpPr>
            <a:spLocks noGrp="1" noChangeArrowheads="1"/>
          </p:cNvSpPr>
          <p:nvPr>
            <p:ph type="title"/>
          </p:nvPr>
        </p:nvSpPr>
        <p:spPr bwMode="auto">
          <a:xfrm>
            <a:off x="1032934" y="226639"/>
            <a:ext cx="9275233" cy="54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fr-FR" altLang="fr-FR"/>
              <a:t>Modifiez le style du titre</a:t>
            </a:r>
            <a:endParaRPr lang="en-US" altLang="fr-FR"/>
          </a:p>
        </p:txBody>
      </p:sp>
      <p:pic>
        <p:nvPicPr>
          <p:cNvPr id="1030" name="Picture 11" descr="PPT_Footer.jpg"/>
          <p:cNvPicPr>
            <a:picLocks noChangeAspect="1"/>
          </p:cNvPicPr>
          <p:nvPr/>
        </p:nvPicPr>
        <p:blipFill>
          <a:blip r:embed="rId12">
            <a:extLst>
              <a:ext uri="{28A0092B-C50C-407E-A947-70E740481C1C}">
                <a14:useLocalDpi xmlns:a14="http://schemas.microsoft.com/office/drawing/2010/main"/>
              </a:ext>
            </a:extLst>
          </a:blip>
          <a:srcRect/>
          <a:stretch>
            <a:fillRect/>
          </a:stretch>
        </p:blipFill>
        <p:spPr bwMode="auto">
          <a:xfrm>
            <a:off x="0" y="6369051"/>
            <a:ext cx="12192000" cy="488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1" name="Text Box 38"/>
          <p:cNvSpPr txBox="1">
            <a:spLocks noChangeArrowheads="1"/>
          </p:cNvSpPr>
          <p:nvPr/>
        </p:nvSpPr>
        <p:spPr bwMode="auto">
          <a:xfrm>
            <a:off x="220133" y="6100234"/>
            <a:ext cx="6688667"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r>
              <a:rPr lang="en-US" sz="1067">
                <a:solidFill>
                  <a:srgbClr val="404040"/>
                </a:solidFill>
              </a:rPr>
              <a:t>ESA UNCLASSIFIED - For Official Use</a:t>
            </a:r>
          </a:p>
        </p:txBody>
      </p:sp>
      <p:sp>
        <p:nvSpPr>
          <p:cNvPr id="1032" name="Text Box 34"/>
          <p:cNvSpPr txBox="1">
            <a:spLocks noChangeAspect="1" noChangeArrowheads="1"/>
          </p:cNvSpPr>
          <p:nvPr/>
        </p:nvSpPr>
        <p:spPr bwMode="auto">
          <a:xfrm>
            <a:off x="5973233" y="6106585"/>
            <a:ext cx="6028267" cy="19684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Ins="0"/>
          <a:lstStyle>
            <a:lvl1pPr eaLnBrk="0" hangingPunct="0">
              <a:defRPr sz="2400">
                <a:solidFill>
                  <a:schemeClr val="tx1"/>
                </a:solidFill>
                <a:latin typeface="Verdana" pitchFamily="34" charset="0"/>
                <a:ea typeface="MS PGothic" pitchFamily="34" charset="-128"/>
              </a:defRPr>
            </a:lvl1pPr>
            <a:lvl2pPr marL="742950" indent="-285750" eaLnBrk="0" hangingPunct="0">
              <a:defRPr sz="2400">
                <a:solidFill>
                  <a:schemeClr val="tx1"/>
                </a:solidFill>
                <a:latin typeface="Verdana" pitchFamily="34" charset="0"/>
                <a:ea typeface="MS PGothic" pitchFamily="34" charset="-128"/>
              </a:defRPr>
            </a:lvl2pPr>
            <a:lvl3pPr marL="1143000" indent="-228600" eaLnBrk="0" hangingPunct="0">
              <a:defRPr sz="2400">
                <a:solidFill>
                  <a:schemeClr val="tx1"/>
                </a:solidFill>
                <a:latin typeface="Verdana" pitchFamily="34" charset="0"/>
                <a:ea typeface="MS PGothic" pitchFamily="34" charset="-128"/>
              </a:defRPr>
            </a:lvl3pPr>
            <a:lvl4pPr marL="1600200" indent="-228600" eaLnBrk="0" hangingPunct="0">
              <a:defRPr sz="2400">
                <a:solidFill>
                  <a:schemeClr val="tx1"/>
                </a:solidFill>
                <a:latin typeface="Verdana" pitchFamily="34" charset="0"/>
                <a:ea typeface="MS PGothic" pitchFamily="34" charset="-128"/>
              </a:defRPr>
            </a:lvl4pPr>
            <a:lvl5pPr marL="2057400" indent="-228600" eaLnBrk="0" hangingPunct="0">
              <a:defRPr sz="2400">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algn="r" eaLnBrk="1" hangingPunct="1">
              <a:spcBef>
                <a:spcPct val="50000"/>
              </a:spcBef>
            </a:pPr>
            <a:r>
              <a:rPr lang="fr-FR" altLang="fr-FR" sz="1067" noProof="1">
                <a:solidFill>
                  <a:schemeClr val="bg2"/>
                </a:solidFill>
              </a:rPr>
              <a:t>ESA | LST_cci Workshop 12-14 May 2026 | Slide  </a:t>
            </a:r>
            <a:fld id="{7413FDCA-0F06-4063-887E-9DB05E30A5CA}" type="slidenum">
              <a:rPr altLang="fr-FR" sz="1067" noProof="1">
                <a:solidFill>
                  <a:schemeClr val="bg2"/>
                </a:solidFill>
              </a:rPr>
              <a:pPr algn="r" eaLnBrk="1" hangingPunct="1">
                <a:spcBef>
                  <a:spcPct val="50000"/>
                </a:spcBef>
              </a:pPr>
              <a:t>‹#›</a:t>
            </a:fld>
            <a:endParaRPr lang="fr-FR" altLang="fr-FR" sz="1067" noProof="1">
              <a:solidFill>
                <a:schemeClr val="bg2"/>
              </a:solidFill>
            </a:endParaRPr>
          </a:p>
        </p:txBody>
      </p:sp>
      <p:grpSp>
        <p:nvGrpSpPr>
          <p:cNvPr id="1033" name="Group 39"/>
          <p:cNvGrpSpPr>
            <a:grpSpLocks/>
          </p:cNvGrpSpPr>
          <p:nvPr/>
        </p:nvGrpSpPr>
        <p:grpSpPr bwMode="auto">
          <a:xfrm>
            <a:off x="230717" y="6544734"/>
            <a:ext cx="9101667" cy="148167"/>
            <a:chOff x="172269" y="6621494"/>
            <a:chExt cx="6826666" cy="111519"/>
          </a:xfrm>
        </p:grpSpPr>
        <p:pic>
          <p:nvPicPr>
            <p:cNvPr id="1035" name="Picture 40" descr="at.png"/>
            <p:cNvPicPr>
              <a:picLocks noChangeAspect="1"/>
            </p:cNvPicPr>
            <p:nvPr/>
          </p:nvPicPr>
          <p:blipFill>
            <a:blip r:embed="rId13">
              <a:extLst>
                <a:ext uri="{28A0092B-C50C-407E-A947-70E740481C1C}">
                  <a14:useLocalDpi xmlns:a14="http://schemas.microsoft.com/office/drawing/2010/main"/>
                </a:ext>
              </a:extLst>
            </a:blip>
            <a:srcRect/>
            <a:stretch>
              <a:fillRect/>
            </a:stretch>
          </p:blipFill>
          <p:spPr bwMode="auto">
            <a:xfrm>
              <a:off x="17226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41" descr="be.png"/>
            <p:cNvPicPr>
              <a:picLocks noChangeAspect="1"/>
            </p:cNvPicPr>
            <p:nvPr/>
          </p:nvPicPr>
          <p:blipFill>
            <a:blip r:embed="rId14" cstate="print">
              <a:extLst>
                <a:ext uri="{28A0092B-C50C-407E-A947-70E740481C1C}">
                  <a14:useLocalDpi xmlns:a14="http://schemas.microsoft.com/office/drawing/2010/main"/>
                </a:ext>
              </a:extLst>
            </a:blip>
            <a:srcRect/>
            <a:stretch>
              <a:fillRect/>
            </a:stretch>
          </p:blipFill>
          <p:spPr bwMode="auto">
            <a:xfrm>
              <a:off x="45079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7" name="Picture 42" descr="ca.png"/>
            <p:cNvPicPr>
              <a:picLocks noChangeAspect="1"/>
            </p:cNvPicPr>
            <p:nvPr/>
          </p:nvPicPr>
          <p:blipFill>
            <a:blip r:embed="rId15">
              <a:extLst>
                <a:ext uri="{28A0092B-C50C-407E-A947-70E740481C1C}">
                  <a14:useLocalDpi xmlns:a14="http://schemas.microsoft.com/office/drawing/2010/main"/>
                </a:ext>
              </a:extLst>
            </a:blip>
            <a:srcRect/>
            <a:stretch>
              <a:fillRect/>
            </a:stretch>
          </p:blipFill>
          <p:spPr bwMode="auto">
            <a:xfrm>
              <a:off x="6835029" y="6621494"/>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8" name="Picture 43" descr="ch.png"/>
            <p:cNvPicPr>
              <a:picLocks noChangeAspect="1"/>
            </p:cNvPicPr>
            <p:nvPr/>
          </p:nvPicPr>
          <p:blipFill>
            <a:blip r:embed="rId16">
              <a:extLst>
                <a:ext uri="{28A0092B-C50C-407E-A947-70E740481C1C}">
                  <a14:useLocalDpi xmlns:a14="http://schemas.microsoft.com/office/drawing/2010/main"/>
                </a:ext>
              </a:extLst>
            </a:blip>
            <a:srcRect/>
            <a:stretch>
              <a:fillRect/>
            </a:stretch>
          </p:blipFill>
          <p:spPr bwMode="auto">
            <a:xfrm>
              <a:off x="575566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9" name="Picture 44" descr="cz.png"/>
            <p:cNvPicPr>
              <a:picLocks noChangeAspect="1"/>
            </p:cNvPicPr>
            <p:nvPr/>
          </p:nvPicPr>
          <p:blipFill>
            <a:blip r:embed="rId17" cstate="print">
              <a:extLst>
                <a:ext uri="{28A0092B-C50C-407E-A947-70E740481C1C}">
                  <a14:useLocalDpi xmlns:a14="http://schemas.microsoft.com/office/drawing/2010/main"/>
                </a:ext>
              </a:extLst>
            </a:blip>
            <a:srcRect/>
            <a:stretch>
              <a:fillRect/>
            </a:stretch>
          </p:blipFill>
          <p:spPr bwMode="auto">
            <a:xfrm>
              <a:off x="73153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0" name="Picture 45" descr="de.png"/>
            <p:cNvPicPr>
              <a:picLocks noChangeAspect="1"/>
            </p:cNvPicPr>
            <p:nvPr/>
          </p:nvPicPr>
          <p:blipFill>
            <a:blip r:embed="rId18">
              <a:extLst>
                <a:ext uri="{28A0092B-C50C-407E-A947-70E740481C1C}">
                  <a14:useLocalDpi xmlns:a14="http://schemas.microsoft.com/office/drawing/2010/main"/>
                </a:ext>
              </a:extLst>
            </a:blip>
            <a:srcRect/>
            <a:stretch>
              <a:fillRect/>
            </a:stretch>
          </p:blipFill>
          <p:spPr bwMode="auto">
            <a:xfrm>
              <a:off x="2130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1" name="Picture 46" descr="dk.png"/>
            <p:cNvPicPr>
              <a:picLocks noChangeAspect="1"/>
            </p:cNvPicPr>
            <p:nvPr/>
          </p:nvPicPr>
          <p:blipFill>
            <a:blip r:embed="rId19">
              <a:extLst>
                <a:ext uri="{28A0092B-C50C-407E-A947-70E740481C1C}">
                  <a14:useLocalDpi xmlns:a14="http://schemas.microsoft.com/office/drawing/2010/main"/>
                </a:ext>
              </a:extLst>
            </a:blip>
            <a:srcRect/>
            <a:stretch>
              <a:fillRect/>
            </a:stretch>
          </p:blipFill>
          <p:spPr bwMode="auto">
            <a:xfrm>
              <a:off x="100976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2" name="Picture 47" descr="ee.png"/>
            <p:cNvPicPr>
              <a:picLocks noChangeAspect="1"/>
            </p:cNvPicPr>
            <p:nvPr/>
          </p:nvPicPr>
          <p:blipFill>
            <a:blip r:embed="rId20">
              <a:extLst>
                <a:ext uri="{28A0092B-C50C-407E-A947-70E740481C1C}">
                  <a14:useLocalDpi xmlns:a14="http://schemas.microsoft.com/office/drawing/2010/main"/>
                </a:ext>
              </a:extLst>
            </a:blip>
            <a:srcRect/>
            <a:stretch>
              <a:fillRect/>
            </a:stretch>
          </p:blipFill>
          <p:spPr bwMode="auto">
            <a:xfrm>
              <a:off x="1288298"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3" name="Picture 48" descr="es.png"/>
            <p:cNvPicPr>
              <a:picLocks noChangeAspect="1"/>
            </p:cNvPicPr>
            <p:nvPr/>
          </p:nvPicPr>
          <p:blipFill>
            <a:blip r:embed="rId21">
              <a:extLst>
                <a:ext uri="{28A0092B-C50C-407E-A947-70E740481C1C}">
                  <a14:useLocalDpi xmlns:a14="http://schemas.microsoft.com/office/drawing/2010/main"/>
                </a:ext>
              </a:extLst>
            </a:blip>
            <a:srcRect/>
            <a:stretch>
              <a:fillRect/>
            </a:stretch>
          </p:blipFill>
          <p:spPr bwMode="auto">
            <a:xfrm>
              <a:off x="51971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4" name="Picture 49" descr="fi.png"/>
            <p:cNvPicPr>
              <a:picLocks noChangeAspect="1"/>
            </p:cNvPicPr>
            <p:nvPr/>
          </p:nvPicPr>
          <p:blipFill>
            <a:blip r:embed="rId22">
              <a:extLst>
                <a:ext uri="{28A0092B-C50C-407E-A947-70E740481C1C}">
                  <a14:useLocalDpi xmlns:a14="http://schemas.microsoft.com/office/drawing/2010/main"/>
                </a:ext>
              </a:extLst>
            </a:blip>
            <a:srcRect/>
            <a:stretch>
              <a:fillRect/>
            </a:stretch>
          </p:blipFill>
          <p:spPr bwMode="auto">
            <a:xfrm>
              <a:off x="157195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5" name="Picture 50" descr="fr.png"/>
            <p:cNvPicPr>
              <a:picLocks noChangeAspect="1"/>
            </p:cNvPicPr>
            <p:nvPr/>
          </p:nvPicPr>
          <p:blipFill>
            <a:blip r:embed="rId23">
              <a:extLst>
                <a:ext uri="{28A0092B-C50C-407E-A947-70E740481C1C}">
                  <a14:useLocalDpi xmlns:a14="http://schemas.microsoft.com/office/drawing/2010/main"/>
                </a:ext>
              </a:extLst>
            </a:blip>
            <a:srcRect/>
            <a:stretch>
              <a:fillRect/>
            </a:stretch>
          </p:blipFill>
          <p:spPr bwMode="auto">
            <a:xfrm>
              <a:off x="184931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6" name="Picture 51" descr="gr.png"/>
            <p:cNvPicPr>
              <a:picLocks noChangeAspect="1"/>
            </p:cNvPicPr>
            <p:nvPr/>
          </p:nvPicPr>
          <p:blipFill>
            <a:blip r:embed="rId24">
              <a:extLst>
                <a:ext uri="{28A0092B-C50C-407E-A947-70E740481C1C}">
                  <a14:useLocalDpi xmlns:a14="http://schemas.microsoft.com/office/drawing/2010/main"/>
                </a:ext>
              </a:extLst>
            </a:blip>
            <a:srcRect/>
            <a:stretch>
              <a:fillRect/>
            </a:stretch>
          </p:blipFill>
          <p:spPr bwMode="auto">
            <a:xfrm>
              <a:off x="240783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7" name="Picture 52" descr="hu.png"/>
            <p:cNvPicPr>
              <a:picLocks noChangeAspect="1"/>
            </p:cNvPicPr>
            <p:nvPr/>
          </p:nvPicPr>
          <p:blipFill>
            <a:blip r:embed="rId25">
              <a:extLst>
                <a:ext uri="{28A0092B-C50C-407E-A947-70E740481C1C}">
                  <a14:useLocalDpi xmlns:a14="http://schemas.microsoft.com/office/drawing/2010/main"/>
                </a:ext>
              </a:extLst>
            </a:blip>
            <a:srcRect/>
            <a:stretch>
              <a:fillRect/>
            </a:stretch>
          </p:blipFill>
          <p:spPr bwMode="auto">
            <a:xfrm>
              <a:off x="268519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8" name="Picture 53" descr="ie.png"/>
            <p:cNvPicPr>
              <a:picLocks noChangeAspect="1"/>
            </p:cNvPicPr>
            <p:nvPr/>
          </p:nvPicPr>
          <p:blipFill>
            <a:blip r:embed="rId26">
              <a:extLst>
                <a:ext uri="{28A0092B-C50C-407E-A947-70E740481C1C}">
                  <a14:useLocalDpi xmlns:a14="http://schemas.microsoft.com/office/drawing/2010/main"/>
                </a:ext>
              </a:extLst>
            </a:blip>
            <a:srcRect/>
            <a:stretch>
              <a:fillRect/>
            </a:stretch>
          </p:blipFill>
          <p:spPr bwMode="auto">
            <a:xfrm>
              <a:off x="296255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9" name="Picture 54" descr="it.png"/>
            <p:cNvPicPr>
              <a:picLocks noChangeAspect="1"/>
            </p:cNvPicPr>
            <p:nvPr/>
          </p:nvPicPr>
          <p:blipFill>
            <a:blip r:embed="rId27">
              <a:extLst>
                <a:ext uri="{28A0092B-C50C-407E-A947-70E740481C1C}">
                  <a14:useLocalDpi xmlns:a14="http://schemas.microsoft.com/office/drawing/2010/main"/>
                </a:ext>
              </a:extLst>
            </a:blip>
            <a:srcRect/>
            <a:stretch>
              <a:fillRect/>
            </a:stretch>
          </p:blipFill>
          <p:spPr bwMode="auto">
            <a:xfrm>
              <a:off x="323991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0" name="Picture 55" descr="lu.png"/>
            <p:cNvPicPr>
              <a:picLocks noChangeAspect="1"/>
            </p:cNvPicPr>
            <p:nvPr/>
          </p:nvPicPr>
          <p:blipFill>
            <a:blip r:embed="rId28">
              <a:extLst>
                <a:ext uri="{28A0092B-C50C-407E-A947-70E740481C1C}">
                  <a14:useLocalDpi xmlns:a14="http://schemas.microsoft.com/office/drawing/2010/main"/>
                </a:ext>
              </a:extLst>
            </a:blip>
            <a:srcRect/>
            <a:stretch>
              <a:fillRect/>
            </a:stretch>
          </p:blipFill>
          <p:spPr bwMode="auto">
            <a:xfrm>
              <a:off x="3518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1" name="Picture 56" descr="nl.png"/>
            <p:cNvPicPr>
              <a:picLocks noChangeAspect="1"/>
            </p:cNvPicPr>
            <p:nvPr/>
          </p:nvPicPr>
          <p:blipFill>
            <a:blip r:embed="rId29">
              <a:extLst>
                <a:ext uri="{28A0092B-C50C-407E-A947-70E740481C1C}">
                  <a14:useLocalDpi xmlns:a14="http://schemas.microsoft.com/office/drawing/2010/main"/>
                </a:ext>
              </a:extLst>
            </a:blip>
            <a:srcRect/>
            <a:stretch>
              <a:fillRect/>
            </a:stretch>
          </p:blipFill>
          <p:spPr bwMode="auto">
            <a:xfrm>
              <a:off x="379962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2" name="Picture 57" descr="no.png"/>
            <p:cNvPicPr>
              <a:picLocks noChangeAspect="1"/>
            </p:cNvPicPr>
            <p:nvPr/>
          </p:nvPicPr>
          <p:blipFill>
            <a:blip r:embed="rId30">
              <a:extLst>
                <a:ext uri="{28A0092B-C50C-407E-A947-70E740481C1C}">
                  <a14:useLocalDpi xmlns:a14="http://schemas.microsoft.com/office/drawing/2010/main"/>
                </a:ext>
              </a:extLst>
            </a:blip>
            <a:srcRect/>
            <a:stretch>
              <a:fillRect/>
            </a:stretch>
          </p:blipFill>
          <p:spPr bwMode="auto">
            <a:xfrm>
              <a:off x="408338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3" name="Picture 58" descr="pl.png"/>
            <p:cNvPicPr>
              <a:picLocks noChangeAspect="1"/>
            </p:cNvPicPr>
            <p:nvPr/>
          </p:nvPicPr>
          <p:blipFill>
            <a:blip r:embed="rId31">
              <a:extLst>
                <a:ext uri="{28A0092B-C50C-407E-A947-70E740481C1C}">
                  <a14:useLocalDpi xmlns:a14="http://schemas.microsoft.com/office/drawing/2010/main"/>
                </a:ext>
              </a:extLst>
            </a:blip>
            <a:srcRect/>
            <a:stretch>
              <a:fillRect/>
            </a:stretch>
          </p:blipFill>
          <p:spPr bwMode="auto">
            <a:xfrm>
              <a:off x="43594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4" name="Picture 59" descr="pt.png"/>
            <p:cNvPicPr>
              <a:picLocks noChangeAspect="1"/>
            </p:cNvPicPr>
            <p:nvPr/>
          </p:nvPicPr>
          <p:blipFill>
            <a:blip r:embed="rId32">
              <a:extLst>
                <a:ext uri="{28A0092B-C50C-407E-A947-70E740481C1C}">
                  <a14:useLocalDpi xmlns:a14="http://schemas.microsoft.com/office/drawing/2010/main"/>
                </a:ext>
              </a:extLst>
            </a:blip>
            <a:srcRect/>
            <a:stretch>
              <a:fillRect/>
            </a:stretch>
          </p:blipFill>
          <p:spPr bwMode="auto">
            <a:xfrm>
              <a:off x="463930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5" name="Picture 60" descr="ro.png"/>
            <p:cNvPicPr>
              <a:picLocks noChangeAspect="1"/>
            </p:cNvPicPr>
            <p:nvPr/>
          </p:nvPicPr>
          <p:blipFill>
            <a:blip r:embed="rId33">
              <a:extLst>
                <a:ext uri="{28A0092B-C50C-407E-A947-70E740481C1C}">
                  <a14:useLocalDpi xmlns:a14="http://schemas.microsoft.com/office/drawing/2010/main"/>
                </a:ext>
              </a:extLst>
            </a:blip>
            <a:srcRect/>
            <a:stretch>
              <a:fillRect/>
            </a:stretch>
          </p:blipFill>
          <p:spPr bwMode="auto">
            <a:xfrm>
              <a:off x="4920460"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6" name="Picture 61" descr="se.png"/>
            <p:cNvPicPr>
              <a:picLocks noChangeAspect="1"/>
            </p:cNvPicPr>
            <p:nvPr/>
          </p:nvPicPr>
          <p:blipFill>
            <a:blip r:embed="rId34">
              <a:extLst>
                <a:ext uri="{28A0092B-C50C-407E-A947-70E740481C1C}">
                  <a14:useLocalDpi xmlns:a14="http://schemas.microsoft.com/office/drawing/2010/main"/>
                </a:ext>
              </a:extLst>
            </a:blip>
            <a:srcRect/>
            <a:stretch>
              <a:fillRect/>
            </a:stretch>
          </p:blipFill>
          <p:spPr bwMode="auto">
            <a:xfrm>
              <a:off x="547580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7" name="Picture 62" descr="uk.png"/>
            <p:cNvPicPr>
              <a:picLocks noChangeAspect="1"/>
            </p:cNvPicPr>
            <p:nvPr/>
          </p:nvPicPr>
          <p:blipFill>
            <a:blip r:embed="rId35">
              <a:extLst>
                <a:ext uri="{28A0092B-C50C-407E-A947-70E740481C1C}">
                  <a14:useLocalDpi xmlns:a14="http://schemas.microsoft.com/office/drawing/2010/main"/>
                </a:ext>
              </a:extLst>
            </a:blip>
            <a:srcRect/>
            <a:stretch>
              <a:fillRect/>
            </a:stretch>
          </p:blipFill>
          <p:spPr bwMode="auto">
            <a:xfrm>
              <a:off x="603053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8" name="Picture 63" descr="si.png"/>
            <p:cNvPicPr>
              <a:picLocks noChangeAspect="1"/>
            </p:cNvPicPr>
            <p:nvPr/>
          </p:nvPicPr>
          <p:blipFill>
            <a:blip r:embed="rId36">
              <a:extLst>
                <a:ext uri="{28A0092B-C50C-407E-A947-70E740481C1C}">
                  <a14:useLocalDpi xmlns:a14="http://schemas.microsoft.com/office/drawing/2010/main"/>
                </a:ext>
              </a:extLst>
            </a:blip>
            <a:srcRect/>
            <a:stretch>
              <a:fillRect/>
            </a:stretch>
          </p:blipFill>
          <p:spPr bwMode="auto">
            <a:xfrm>
              <a:off x="6435327" y="6623401"/>
              <a:ext cx="163385" cy="1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34" name="Picture 34"/>
          <p:cNvPicPr>
            <a:picLocks noChangeAspect="1"/>
          </p:cNvPicPr>
          <p:nvPr/>
        </p:nvPicPr>
        <p:blipFill>
          <a:blip r:embed="rId37" cstate="print">
            <a:extLst>
              <a:ext uri="{28A0092B-C50C-407E-A947-70E740481C1C}">
                <a14:useLocalDpi xmlns:a14="http://schemas.microsoft.com/office/drawing/2010/main"/>
              </a:ext>
            </a:extLst>
          </a:blip>
          <a:srcRect t="-3"/>
          <a:stretch>
            <a:fillRect/>
          </a:stretch>
        </p:blipFill>
        <p:spPr bwMode="auto">
          <a:xfrm>
            <a:off x="10384367" y="207434"/>
            <a:ext cx="1612900" cy="624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53760131"/>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Lst>
  <p:hf sldNum="0" hdr="0" dt="0"/>
  <p:txStyles>
    <p:titleStyle>
      <a:lvl1pPr algn="l" rtl="0" eaLnBrk="1" fontAlgn="base" hangingPunct="1">
        <a:spcBef>
          <a:spcPct val="0"/>
        </a:spcBef>
        <a:spcAft>
          <a:spcPct val="0"/>
        </a:spcAft>
        <a:defRPr lang="en-GB" sz="2933" dirty="0">
          <a:solidFill>
            <a:srgbClr val="FFFFFF"/>
          </a:solidFill>
          <a:latin typeface="Verdana"/>
          <a:ea typeface="MS PGothic" pitchFamily="34" charset="-128"/>
          <a:cs typeface="Verdana"/>
        </a:defRPr>
      </a:lvl1pPr>
      <a:lvl2pPr algn="l" rtl="0" eaLnBrk="1" fontAlgn="base" hangingPunct="1">
        <a:spcBef>
          <a:spcPct val="0"/>
        </a:spcBef>
        <a:spcAft>
          <a:spcPct val="0"/>
        </a:spcAft>
        <a:defRPr sz="2933">
          <a:solidFill>
            <a:srgbClr val="FFFFFF"/>
          </a:solidFill>
          <a:latin typeface="Verdana" pitchFamily="34" charset="0"/>
          <a:ea typeface="MS PGothic" pitchFamily="34" charset="-128"/>
        </a:defRPr>
      </a:lvl2pPr>
      <a:lvl3pPr algn="l" rtl="0" eaLnBrk="1" fontAlgn="base" hangingPunct="1">
        <a:spcBef>
          <a:spcPct val="0"/>
        </a:spcBef>
        <a:spcAft>
          <a:spcPct val="0"/>
        </a:spcAft>
        <a:defRPr sz="2933">
          <a:solidFill>
            <a:srgbClr val="FFFFFF"/>
          </a:solidFill>
          <a:latin typeface="Verdana" pitchFamily="34" charset="0"/>
          <a:ea typeface="MS PGothic" pitchFamily="34" charset="-128"/>
        </a:defRPr>
      </a:lvl3pPr>
      <a:lvl4pPr algn="l" rtl="0" eaLnBrk="1" fontAlgn="base" hangingPunct="1">
        <a:spcBef>
          <a:spcPct val="0"/>
        </a:spcBef>
        <a:spcAft>
          <a:spcPct val="0"/>
        </a:spcAft>
        <a:defRPr sz="2933">
          <a:solidFill>
            <a:srgbClr val="FFFFFF"/>
          </a:solidFill>
          <a:latin typeface="Verdana" pitchFamily="34" charset="0"/>
          <a:ea typeface="MS PGothic" pitchFamily="34" charset="-128"/>
        </a:defRPr>
      </a:lvl4pPr>
      <a:lvl5pPr algn="l" rtl="0" eaLnBrk="1" fontAlgn="base" hangingPunct="1">
        <a:spcBef>
          <a:spcPct val="0"/>
        </a:spcBef>
        <a:spcAft>
          <a:spcPct val="0"/>
        </a:spcAft>
        <a:defRPr sz="2933">
          <a:solidFill>
            <a:srgbClr val="FFFFFF"/>
          </a:solidFill>
          <a:latin typeface="Verdana" pitchFamily="34" charset="0"/>
          <a:ea typeface="MS PGothic" pitchFamily="34" charset="-128"/>
        </a:defRPr>
      </a:lvl5pPr>
      <a:lvl6pPr marL="609585" algn="l" rtl="0" eaLnBrk="1" fontAlgn="base" hangingPunct="1">
        <a:spcBef>
          <a:spcPct val="0"/>
        </a:spcBef>
        <a:spcAft>
          <a:spcPct val="0"/>
        </a:spcAft>
        <a:defRPr sz="2933" b="1">
          <a:solidFill>
            <a:schemeClr val="bg1"/>
          </a:solidFill>
          <a:latin typeface="Verdana" pitchFamily="34" charset="0"/>
        </a:defRPr>
      </a:lvl6pPr>
      <a:lvl7pPr marL="1219170" algn="l" rtl="0" eaLnBrk="1" fontAlgn="base" hangingPunct="1">
        <a:spcBef>
          <a:spcPct val="0"/>
        </a:spcBef>
        <a:spcAft>
          <a:spcPct val="0"/>
        </a:spcAft>
        <a:defRPr sz="2933" b="1">
          <a:solidFill>
            <a:schemeClr val="bg1"/>
          </a:solidFill>
          <a:latin typeface="Verdana" pitchFamily="34" charset="0"/>
        </a:defRPr>
      </a:lvl7pPr>
      <a:lvl8pPr marL="1828754" algn="l" rtl="0" eaLnBrk="1" fontAlgn="base" hangingPunct="1">
        <a:spcBef>
          <a:spcPct val="0"/>
        </a:spcBef>
        <a:spcAft>
          <a:spcPct val="0"/>
        </a:spcAft>
        <a:defRPr sz="2933" b="1">
          <a:solidFill>
            <a:schemeClr val="bg1"/>
          </a:solidFill>
          <a:latin typeface="Verdana" pitchFamily="34" charset="0"/>
        </a:defRPr>
      </a:lvl8pPr>
      <a:lvl9pPr marL="2438339" algn="l" rtl="0" eaLnBrk="1" fontAlgn="base" hangingPunct="1">
        <a:spcBef>
          <a:spcPct val="0"/>
        </a:spcBef>
        <a:spcAft>
          <a:spcPct val="0"/>
        </a:spcAft>
        <a:defRPr sz="2933" b="1">
          <a:solidFill>
            <a:schemeClr val="bg1"/>
          </a:solidFill>
          <a:latin typeface="Verdana" pitchFamily="34" charset="0"/>
        </a:defRPr>
      </a:lvl9pPr>
    </p:titleStyle>
    <p:bodyStyle>
      <a:lvl1pPr marL="457189" indent="-914377" algn="l" rtl="0" eaLnBrk="1" fontAlgn="base" hangingPunct="1">
        <a:lnSpc>
          <a:spcPct val="119000"/>
        </a:lnSpc>
        <a:spcBef>
          <a:spcPct val="20000"/>
        </a:spcBef>
        <a:spcAft>
          <a:spcPct val="0"/>
        </a:spcAft>
        <a:buClr>
          <a:schemeClr val="accent1"/>
        </a:buClr>
        <a:defRPr lang="en-GB" sz="2133" dirty="0">
          <a:solidFill>
            <a:schemeClr val="bg2"/>
          </a:solidFill>
          <a:latin typeface="Verdana"/>
          <a:ea typeface="MS PGothic" pitchFamily="34" charset="-128"/>
          <a:cs typeface="Verdana"/>
        </a:defRPr>
      </a:lvl1pPr>
      <a:lvl2pPr marL="1079473" indent="-469888" algn="l" rtl="0" eaLnBrk="1" fontAlgn="base" hangingPunct="1">
        <a:lnSpc>
          <a:spcPct val="119000"/>
        </a:lnSpc>
        <a:spcBef>
          <a:spcPct val="20000"/>
        </a:spcBef>
        <a:spcAft>
          <a:spcPct val="0"/>
        </a:spcAft>
        <a:buClr>
          <a:schemeClr val="accent1"/>
        </a:buClr>
        <a:buFont typeface="Verdana" pitchFamily="34" charset="0"/>
        <a:defRPr lang="en-GB" sz="2133" dirty="0">
          <a:solidFill>
            <a:schemeClr val="bg2"/>
          </a:solidFill>
          <a:latin typeface="Verdana"/>
          <a:ea typeface="MS PGothic" pitchFamily="34" charset="-128"/>
          <a:cs typeface="Verdana"/>
        </a:defRPr>
      </a:lvl2pPr>
      <a:lvl3pPr marL="1875320" indent="-656150" algn="l" rtl="0" eaLnBrk="1" fontAlgn="base" hangingPunct="1">
        <a:lnSpc>
          <a:spcPct val="119000"/>
        </a:lnSpc>
        <a:spcBef>
          <a:spcPct val="20000"/>
        </a:spcBef>
        <a:spcAft>
          <a:spcPct val="0"/>
        </a:spcAft>
        <a:buClr>
          <a:schemeClr val="accent1"/>
        </a:buClr>
        <a:buFont typeface="Verdana" pitchFamily="34" charset="0"/>
        <a:defRPr lang="en-GB" sz="2133" dirty="0">
          <a:solidFill>
            <a:schemeClr val="bg2"/>
          </a:solidFill>
          <a:latin typeface="Verdana"/>
          <a:ea typeface="MS PGothic" pitchFamily="34" charset="-128"/>
          <a:cs typeface="Verdana"/>
        </a:defRPr>
      </a:lvl3pPr>
      <a:lvl4pPr marL="2673284" indent="-844530" algn="l" rtl="0" eaLnBrk="1" fontAlgn="base" hangingPunct="1">
        <a:lnSpc>
          <a:spcPct val="119000"/>
        </a:lnSpc>
        <a:spcBef>
          <a:spcPct val="20000"/>
        </a:spcBef>
        <a:spcAft>
          <a:spcPct val="0"/>
        </a:spcAft>
        <a:buClr>
          <a:schemeClr val="accent1"/>
        </a:buClr>
        <a:buFont typeface="Verdana" pitchFamily="34" charset="0"/>
        <a:defRPr lang="en-GB" sz="2133" dirty="0">
          <a:solidFill>
            <a:schemeClr val="bg2"/>
          </a:solidFill>
          <a:latin typeface="Verdana"/>
          <a:ea typeface="MS PGothic" pitchFamily="34" charset="-128"/>
          <a:cs typeface="Verdana"/>
        </a:defRPr>
      </a:lvl4pPr>
      <a:lvl5pPr marL="3469131" indent="-1030792" algn="l" rtl="0" eaLnBrk="1" fontAlgn="base" hangingPunct="1">
        <a:lnSpc>
          <a:spcPct val="119000"/>
        </a:lnSpc>
        <a:spcBef>
          <a:spcPct val="20000"/>
        </a:spcBef>
        <a:spcAft>
          <a:spcPct val="0"/>
        </a:spcAft>
        <a:buClr>
          <a:schemeClr val="accent1"/>
        </a:buClr>
        <a:buFont typeface="Verdana" pitchFamily="34" charset="0"/>
        <a:defRPr lang="en-GB" sz="2133" dirty="0">
          <a:solidFill>
            <a:schemeClr val="bg2"/>
          </a:solidFill>
          <a:latin typeface="Verdana"/>
          <a:ea typeface="MS PGothic" pitchFamily="34" charset="-128"/>
          <a:cs typeface="Verdana"/>
        </a:defRPr>
      </a:lvl5pPr>
      <a:lvl6pPr marL="4639617" indent="-558786" algn="l" rtl="0" eaLnBrk="1" fontAlgn="base" hangingPunct="1">
        <a:lnSpc>
          <a:spcPct val="119000"/>
        </a:lnSpc>
        <a:spcBef>
          <a:spcPct val="20000"/>
        </a:spcBef>
        <a:spcAft>
          <a:spcPct val="0"/>
        </a:spcAft>
        <a:buClr>
          <a:schemeClr val="accent1"/>
        </a:buClr>
        <a:buFont typeface="Verdana" pitchFamily="34" charset="0"/>
        <a:buChar char="–"/>
        <a:defRPr sz="2133">
          <a:solidFill>
            <a:schemeClr val="bg2"/>
          </a:solidFill>
          <a:latin typeface="+mn-lt"/>
        </a:defRPr>
      </a:lvl6pPr>
      <a:lvl7pPr marL="5249202" indent="-558786" algn="l" rtl="0" eaLnBrk="1" fontAlgn="base" hangingPunct="1">
        <a:lnSpc>
          <a:spcPct val="119000"/>
        </a:lnSpc>
        <a:spcBef>
          <a:spcPct val="20000"/>
        </a:spcBef>
        <a:spcAft>
          <a:spcPct val="0"/>
        </a:spcAft>
        <a:buClr>
          <a:schemeClr val="accent1"/>
        </a:buClr>
        <a:buFont typeface="Verdana" pitchFamily="34" charset="0"/>
        <a:buChar char="–"/>
        <a:defRPr sz="2133">
          <a:solidFill>
            <a:schemeClr val="bg2"/>
          </a:solidFill>
          <a:latin typeface="+mn-lt"/>
        </a:defRPr>
      </a:lvl7pPr>
      <a:lvl8pPr marL="5858787" indent="-558786" algn="l" rtl="0" eaLnBrk="1" fontAlgn="base" hangingPunct="1">
        <a:lnSpc>
          <a:spcPct val="119000"/>
        </a:lnSpc>
        <a:spcBef>
          <a:spcPct val="20000"/>
        </a:spcBef>
        <a:spcAft>
          <a:spcPct val="0"/>
        </a:spcAft>
        <a:buClr>
          <a:schemeClr val="accent1"/>
        </a:buClr>
        <a:buFont typeface="Verdana" pitchFamily="34" charset="0"/>
        <a:buChar char="–"/>
        <a:defRPr sz="2133">
          <a:solidFill>
            <a:schemeClr val="bg2"/>
          </a:solidFill>
          <a:latin typeface="+mn-lt"/>
        </a:defRPr>
      </a:lvl8pPr>
      <a:lvl9pPr marL="6468372" indent="-558786" algn="l" rtl="0" eaLnBrk="1" fontAlgn="base" hangingPunct="1">
        <a:lnSpc>
          <a:spcPct val="119000"/>
        </a:lnSpc>
        <a:spcBef>
          <a:spcPct val="20000"/>
        </a:spcBef>
        <a:spcAft>
          <a:spcPct val="0"/>
        </a:spcAft>
        <a:buClr>
          <a:schemeClr val="accent1"/>
        </a:buClr>
        <a:buFont typeface="Verdana" pitchFamily="34" charset="0"/>
        <a:buChar char="–"/>
        <a:defRPr sz="2133">
          <a:solidFill>
            <a:schemeClr val="bg2"/>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12.xml"/><Relationship Id="rId5" Type="http://schemas.openxmlformats.org/officeDocument/2006/relationships/image" Target="../media/image41.jpeg"/><Relationship Id="rId4" Type="http://schemas.openxmlformats.org/officeDocument/2006/relationships/image" Target="../media/image40.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hyperlink" Target="https://doi.org/10.1038/s43017-024-00635-w" TargetMode="External"/><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hyperlink" Target="https://www.ipcc.ch/report/sixth-assessment-report-working-group-i/" TargetMode="External"/><Relationship Id="rId5" Type="http://schemas.openxmlformats.org/officeDocument/2006/relationships/hyperlink" Target="https://doi.org/10.1175/BAMS-D-24-0116.1" TargetMode="External"/><Relationship Id="rId4" Type="http://schemas.openxmlformats.org/officeDocument/2006/relationships/hyperlink" Target="https://agupubs.onlinelibrary.wiley.com/doi/abs/10.1029/2019JD032263"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package" Target="../embeddings/Microsoft_Excel_Worksheet_F2121283.xlsx"/><Relationship Id="rId1" Type="http://schemas.openxmlformats.org/officeDocument/2006/relationships/slideLayout" Target="../slideLayouts/slideLayout12.xml"/><Relationship Id="rId4"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4"/>
          <p:cNvSpPr txBox="1">
            <a:spLocks noChangeArrowheads="1"/>
          </p:cNvSpPr>
          <p:nvPr/>
        </p:nvSpPr>
        <p:spPr bwMode="auto">
          <a:xfrm>
            <a:off x="821267" y="3725334"/>
            <a:ext cx="2731004" cy="461665"/>
          </a:xfrm>
          <a:prstGeom prst="rect">
            <a:avLst/>
          </a:prstGeom>
          <a:solidFill>
            <a:srgbClr val="007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Verdana" pitchFamily="34" charset="0"/>
                <a:ea typeface="MS PGothic" pitchFamily="34" charset="-128"/>
              </a:defRPr>
            </a:lvl1pPr>
            <a:lvl2pPr marL="742950" indent="-285750" eaLnBrk="0" hangingPunct="0">
              <a:defRPr sz="2400">
                <a:solidFill>
                  <a:schemeClr val="tx1"/>
                </a:solidFill>
                <a:latin typeface="Verdana" pitchFamily="34" charset="0"/>
                <a:ea typeface="MS PGothic" pitchFamily="34" charset="-128"/>
              </a:defRPr>
            </a:lvl2pPr>
            <a:lvl3pPr marL="1143000" indent="-228600" eaLnBrk="0" hangingPunct="0">
              <a:defRPr sz="2400">
                <a:solidFill>
                  <a:schemeClr val="tx1"/>
                </a:solidFill>
                <a:latin typeface="Verdana" pitchFamily="34" charset="0"/>
                <a:ea typeface="MS PGothic" pitchFamily="34" charset="-128"/>
              </a:defRPr>
            </a:lvl3pPr>
            <a:lvl4pPr marL="1600200" indent="-228600" eaLnBrk="0" hangingPunct="0">
              <a:defRPr sz="2400">
                <a:solidFill>
                  <a:schemeClr val="tx1"/>
                </a:solidFill>
                <a:latin typeface="Verdana" pitchFamily="34" charset="0"/>
                <a:ea typeface="MS PGothic" pitchFamily="34" charset="-128"/>
              </a:defRPr>
            </a:lvl4pPr>
            <a:lvl5pPr marL="2057400" indent="-228600" eaLnBrk="0" hangingPunct="0">
              <a:defRPr sz="2400">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marL="0" marR="0" lvl="0" indent="0" algn="l" defTabSz="1219170" rtl="0" eaLnBrk="1" fontAlgn="base" latinLnBrk="0" hangingPunct="1">
              <a:lnSpc>
                <a:spcPct val="100000"/>
              </a:lnSpc>
              <a:spcBef>
                <a:spcPct val="0"/>
              </a:spcBef>
              <a:spcAft>
                <a:spcPct val="0"/>
              </a:spcAft>
              <a:buClrTx/>
              <a:buSzTx/>
              <a:buFontTx/>
              <a:buNone/>
              <a:tabLst/>
              <a:defRPr/>
            </a:pPr>
            <a:r>
              <a:rPr kumimoji="0" lang="en-US" altLang="fr-FR" sz="2400" b="0" i="0" u="none" strike="noStrike" kern="1200" cap="none" spc="0" normalizeH="0" baseline="0" noProof="0">
                <a:ln>
                  <a:noFill/>
                </a:ln>
                <a:solidFill>
                  <a:srgbClr val="FFFFFF"/>
                </a:solidFill>
                <a:effectLst/>
                <a:uLnTx/>
                <a:uFillTx/>
                <a:latin typeface="Verdana" pitchFamily="34" charset="0"/>
                <a:ea typeface="MS PGothic" pitchFamily="34" charset="-128"/>
                <a:cs typeface="+mn-cs"/>
              </a:rPr>
              <a:t>12-14 May 2026</a:t>
            </a:r>
          </a:p>
        </p:txBody>
      </p:sp>
      <p:sp>
        <p:nvSpPr>
          <p:cNvPr id="2" name="Title 1">
            <a:extLst>
              <a:ext uri="{FF2B5EF4-FFF2-40B4-BE49-F238E27FC236}">
                <a16:creationId xmlns:a16="http://schemas.microsoft.com/office/drawing/2014/main" id="{B781FE82-0DE0-4664-9F9E-F1B80124C763}"/>
              </a:ext>
            </a:extLst>
          </p:cNvPr>
          <p:cNvSpPr>
            <a:spLocks noGrp="1"/>
          </p:cNvSpPr>
          <p:nvPr>
            <p:ph type="ctrTitle"/>
          </p:nvPr>
        </p:nvSpPr>
        <p:spPr>
          <a:xfrm>
            <a:off x="783168" y="2490151"/>
            <a:ext cx="10596033" cy="748988"/>
          </a:xfrm>
        </p:spPr>
        <p:txBody>
          <a:bodyPr/>
          <a:lstStyle/>
          <a:p>
            <a:r>
              <a:rPr lang="en-GB"/>
              <a:t>ESA LST CCI Workshop 2026</a:t>
            </a:r>
          </a:p>
        </p:txBody>
      </p:sp>
      <p:sp>
        <p:nvSpPr>
          <p:cNvPr id="3" name="Text Box 24">
            <a:extLst>
              <a:ext uri="{FF2B5EF4-FFF2-40B4-BE49-F238E27FC236}">
                <a16:creationId xmlns:a16="http://schemas.microsoft.com/office/drawing/2014/main" id="{4FAFA9AE-E14B-9F65-ED12-0FF810E6C20D}"/>
              </a:ext>
            </a:extLst>
          </p:cNvPr>
          <p:cNvSpPr txBox="1">
            <a:spLocks noChangeArrowheads="1"/>
          </p:cNvSpPr>
          <p:nvPr/>
        </p:nvSpPr>
        <p:spPr bwMode="auto">
          <a:xfrm>
            <a:off x="821267" y="4307502"/>
            <a:ext cx="5614935" cy="461665"/>
          </a:xfrm>
          <a:prstGeom prst="rect">
            <a:avLst/>
          </a:prstGeom>
          <a:solidFill>
            <a:srgbClr val="007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Verdana" pitchFamily="34" charset="0"/>
                <a:ea typeface="MS PGothic" pitchFamily="34" charset="-128"/>
              </a:defRPr>
            </a:lvl1pPr>
            <a:lvl2pPr marL="742950" indent="-285750" eaLnBrk="0" hangingPunct="0">
              <a:defRPr sz="2400">
                <a:solidFill>
                  <a:schemeClr val="tx1"/>
                </a:solidFill>
                <a:latin typeface="Verdana" pitchFamily="34" charset="0"/>
                <a:ea typeface="MS PGothic" pitchFamily="34" charset="-128"/>
              </a:defRPr>
            </a:lvl2pPr>
            <a:lvl3pPr marL="1143000" indent="-228600" eaLnBrk="0" hangingPunct="0">
              <a:defRPr sz="2400">
                <a:solidFill>
                  <a:schemeClr val="tx1"/>
                </a:solidFill>
                <a:latin typeface="Verdana" pitchFamily="34" charset="0"/>
                <a:ea typeface="MS PGothic" pitchFamily="34" charset="-128"/>
              </a:defRPr>
            </a:lvl3pPr>
            <a:lvl4pPr marL="1600200" indent="-228600" eaLnBrk="0" hangingPunct="0">
              <a:defRPr sz="2400">
                <a:solidFill>
                  <a:schemeClr val="tx1"/>
                </a:solidFill>
                <a:latin typeface="Verdana" pitchFamily="34" charset="0"/>
                <a:ea typeface="MS PGothic" pitchFamily="34" charset="-128"/>
              </a:defRPr>
            </a:lvl4pPr>
            <a:lvl5pPr marL="2057400" indent="-228600" eaLnBrk="0" hangingPunct="0">
              <a:defRPr sz="2400">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marL="0" marR="0" lvl="0" indent="0" algn="l" defTabSz="1219170" rtl="0" eaLnBrk="1" fontAlgn="base" latinLnBrk="0" hangingPunct="1">
              <a:lnSpc>
                <a:spcPct val="100000"/>
              </a:lnSpc>
              <a:spcBef>
                <a:spcPct val="0"/>
              </a:spcBef>
              <a:spcAft>
                <a:spcPct val="0"/>
              </a:spcAft>
              <a:buClrTx/>
              <a:buSzTx/>
              <a:buFontTx/>
              <a:buNone/>
              <a:tabLst/>
              <a:defRPr/>
            </a:pPr>
            <a:r>
              <a:rPr kumimoji="0" lang="en-US" altLang="fr-FR" sz="2400" b="0" i="0" u="none" strike="noStrike" kern="1200" cap="none" spc="0" normalizeH="0" baseline="0" noProof="0">
                <a:ln>
                  <a:noFill/>
                </a:ln>
                <a:solidFill>
                  <a:srgbClr val="FFFFFF"/>
                </a:solidFill>
                <a:effectLst/>
                <a:uLnTx/>
                <a:uFillTx/>
                <a:latin typeface="Verdana" pitchFamily="34" charset="0"/>
                <a:ea typeface="MS PGothic" pitchFamily="34" charset="-128"/>
                <a:cs typeface="+mn-cs"/>
              </a:rPr>
              <a:t>Met Office, Exeter, United Kingdom</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79EC7F-97C9-7273-7B63-FEADA3107751}"/>
              </a:ext>
            </a:extLst>
          </p:cNvPr>
          <p:cNvSpPr>
            <a:spLocks noGrp="1"/>
          </p:cNvSpPr>
          <p:nvPr>
            <p:ph type="title"/>
          </p:nvPr>
        </p:nvSpPr>
        <p:spPr/>
        <p:txBody>
          <a:bodyPr/>
          <a:lstStyle/>
          <a:p>
            <a:r>
              <a:rPr lang="en-GB"/>
              <a:t>LST_cci Drop-In Session (Conference Room 2)</a:t>
            </a:r>
          </a:p>
        </p:txBody>
      </p:sp>
      <p:sp>
        <p:nvSpPr>
          <p:cNvPr id="3" name="Content Placeholder 2">
            <a:extLst>
              <a:ext uri="{FF2B5EF4-FFF2-40B4-BE49-F238E27FC236}">
                <a16:creationId xmlns:a16="http://schemas.microsoft.com/office/drawing/2014/main" id="{CEC215C1-C237-8F88-57E4-E9D92350C48D}"/>
              </a:ext>
            </a:extLst>
          </p:cNvPr>
          <p:cNvSpPr>
            <a:spLocks noGrp="1"/>
          </p:cNvSpPr>
          <p:nvPr>
            <p:ph idx="1"/>
          </p:nvPr>
        </p:nvSpPr>
        <p:spPr>
          <a:xfrm>
            <a:off x="7351324" y="1056218"/>
            <a:ext cx="4542227" cy="5099049"/>
          </a:xfrm>
        </p:spPr>
        <p:txBody>
          <a:bodyPr/>
          <a:lstStyle/>
          <a:p>
            <a:pPr marL="380990" indent="-380990">
              <a:buFont typeface="Arial" panose="020B0604020202020204" pitchFamily="34" charset="0"/>
              <a:buChar char="•"/>
            </a:pPr>
            <a:r>
              <a:rPr lang="en-GB"/>
              <a:t>Run by the LST_cci project team (Tuesday presenters)</a:t>
            </a:r>
          </a:p>
          <a:p>
            <a:pPr marL="380990" indent="-380990">
              <a:buFont typeface="Arial" panose="020B0604020202020204" pitchFamily="34" charset="0"/>
              <a:buChar char="•"/>
            </a:pPr>
            <a:r>
              <a:rPr lang="en-GB"/>
              <a:t>Technical support with using LST_cci including the Regridding &amp; </a:t>
            </a:r>
            <a:br>
              <a:rPr lang="en-GB"/>
            </a:br>
            <a:r>
              <a:rPr lang="en-GB"/>
              <a:t>Sub-setting Tool (presentation later today)</a:t>
            </a:r>
          </a:p>
          <a:p>
            <a:pPr marL="380990" indent="-380990">
              <a:buFont typeface="Arial" panose="020B0604020202020204" pitchFamily="34" charset="0"/>
              <a:buChar char="•"/>
            </a:pPr>
            <a:r>
              <a:rPr lang="en-GB"/>
              <a:t>Advice on how to use LST_cci data in your application.</a:t>
            </a:r>
          </a:p>
        </p:txBody>
      </p:sp>
      <p:pic>
        <p:nvPicPr>
          <p:cNvPr id="5" name="Picture 4">
            <a:extLst>
              <a:ext uri="{FF2B5EF4-FFF2-40B4-BE49-F238E27FC236}">
                <a16:creationId xmlns:a16="http://schemas.microsoft.com/office/drawing/2014/main" id="{3FDA02C3-8B4A-B601-08F6-01F4BA45E854}"/>
              </a:ext>
            </a:extLst>
          </p:cNvPr>
          <p:cNvPicPr>
            <a:picLocks noChangeAspect="1"/>
          </p:cNvPicPr>
          <p:nvPr/>
        </p:nvPicPr>
        <p:blipFill>
          <a:blip r:embed="rId2"/>
          <a:stretch>
            <a:fillRect/>
          </a:stretch>
        </p:blipFill>
        <p:spPr>
          <a:xfrm>
            <a:off x="177433" y="1188989"/>
            <a:ext cx="6754897" cy="4833504"/>
          </a:xfrm>
          <a:prstGeom prst="rect">
            <a:avLst/>
          </a:prstGeom>
        </p:spPr>
      </p:pic>
    </p:spTree>
    <p:extLst>
      <p:ext uri="{BB962C8B-B14F-4D97-AF65-F5344CB8AC3E}">
        <p14:creationId xmlns:p14="http://schemas.microsoft.com/office/powerpoint/2010/main" val="17482965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8E3E08-F2A6-15C2-85F6-F9F0660BBF45}"/>
              </a:ext>
            </a:extLst>
          </p:cNvPr>
          <p:cNvSpPr>
            <a:spLocks noGrp="1"/>
          </p:cNvSpPr>
          <p:nvPr>
            <p:ph type="title"/>
          </p:nvPr>
        </p:nvSpPr>
        <p:spPr/>
        <p:txBody>
          <a:bodyPr/>
          <a:lstStyle/>
          <a:p>
            <a:r>
              <a:rPr lang="en-GB"/>
              <a:t>Main LST_cci Contact Points</a:t>
            </a:r>
          </a:p>
        </p:txBody>
      </p:sp>
      <p:pic>
        <p:nvPicPr>
          <p:cNvPr id="5" name="Picture 4">
            <a:extLst>
              <a:ext uri="{FF2B5EF4-FFF2-40B4-BE49-F238E27FC236}">
                <a16:creationId xmlns:a16="http://schemas.microsoft.com/office/drawing/2014/main" id="{2553F2AD-362A-EAC8-7129-5D50D44EA4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7681" y="3943362"/>
            <a:ext cx="2174807" cy="2174807"/>
          </a:xfrm>
          <a:prstGeom prst="rect">
            <a:avLst/>
          </a:prstGeom>
        </p:spPr>
      </p:pic>
      <p:pic>
        <p:nvPicPr>
          <p:cNvPr id="7" name="Picture 6">
            <a:extLst>
              <a:ext uri="{FF2B5EF4-FFF2-40B4-BE49-F238E27FC236}">
                <a16:creationId xmlns:a16="http://schemas.microsoft.com/office/drawing/2014/main" id="{A41B7802-BA65-90E6-D081-DE5AC400320F}"/>
              </a:ext>
            </a:extLst>
          </p:cNvPr>
          <p:cNvPicPr>
            <a:picLocks noChangeAspect="1"/>
          </p:cNvPicPr>
          <p:nvPr/>
        </p:nvPicPr>
        <p:blipFill>
          <a:blip r:embed="rId3">
            <a:extLst>
              <a:ext uri="{28A0092B-C50C-407E-A947-70E740481C1C}">
                <a14:useLocalDpi xmlns:a14="http://schemas.microsoft.com/office/drawing/2010/main" val="0"/>
              </a:ext>
            </a:extLst>
          </a:blip>
          <a:srcRect r="24004"/>
          <a:stretch>
            <a:fillRect/>
          </a:stretch>
        </p:blipFill>
        <p:spPr>
          <a:xfrm rot="16200000">
            <a:off x="9394124" y="3601648"/>
            <a:ext cx="2486939" cy="2454345"/>
          </a:xfrm>
          <a:prstGeom prst="rect">
            <a:avLst/>
          </a:prstGeom>
        </p:spPr>
      </p:pic>
      <p:pic>
        <p:nvPicPr>
          <p:cNvPr id="9" name="Picture 8">
            <a:extLst>
              <a:ext uri="{FF2B5EF4-FFF2-40B4-BE49-F238E27FC236}">
                <a16:creationId xmlns:a16="http://schemas.microsoft.com/office/drawing/2014/main" id="{BE3CC9AD-D4AB-A702-BA7C-B68F0C4E4D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7680" y="1676963"/>
            <a:ext cx="2092536" cy="2092536"/>
          </a:xfrm>
          <a:prstGeom prst="rect">
            <a:avLst/>
          </a:prstGeom>
        </p:spPr>
      </p:pic>
      <p:pic>
        <p:nvPicPr>
          <p:cNvPr id="11" name="Picture 10">
            <a:extLst>
              <a:ext uri="{FF2B5EF4-FFF2-40B4-BE49-F238E27FC236}">
                <a16:creationId xmlns:a16="http://schemas.microsoft.com/office/drawing/2014/main" id="{AA6AB027-8B01-3428-D8CA-39997EA2F42A}"/>
              </a:ext>
            </a:extLst>
          </p:cNvPr>
          <p:cNvPicPr>
            <a:picLocks noChangeAspect="1"/>
          </p:cNvPicPr>
          <p:nvPr/>
        </p:nvPicPr>
        <p:blipFill>
          <a:blip r:embed="rId5">
            <a:extLst>
              <a:ext uri="{28A0092B-C50C-407E-A947-70E740481C1C}">
                <a14:useLocalDpi xmlns:a14="http://schemas.microsoft.com/office/drawing/2010/main" val="0"/>
              </a:ext>
            </a:extLst>
          </a:blip>
          <a:srcRect l="8715" r="5339"/>
          <a:stretch>
            <a:fillRect/>
          </a:stretch>
        </p:blipFill>
        <p:spPr>
          <a:xfrm>
            <a:off x="9293860" y="1182418"/>
            <a:ext cx="2582899" cy="2363809"/>
          </a:xfrm>
          <a:prstGeom prst="rect">
            <a:avLst/>
          </a:prstGeom>
        </p:spPr>
      </p:pic>
      <p:sp>
        <p:nvSpPr>
          <p:cNvPr id="12" name="TextBox 11">
            <a:extLst>
              <a:ext uri="{FF2B5EF4-FFF2-40B4-BE49-F238E27FC236}">
                <a16:creationId xmlns:a16="http://schemas.microsoft.com/office/drawing/2014/main" id="{78E271F6-FC7B-5B22-9AB6-D99A20CA81B1}"/>
              </a:ext>
            </a:extLst>
          </p:cNvPr>
          <p:cNvSpPr txBox="1"/>
          <p:nvPr/>
        </p:nvSpPr>
        <p:spPr>
          <a:xfrm>
            <a:off x="2624950" y="1504935"/>
            <a:ext cx="3471049" cy="2062103"/>
          </a:xfrm>
          <a:prstGeom prst="rect">
            <a:avLst/>
          </a:prstGeom>
          <a:noFill/>
        </p:spPr>
        <p:txBody>
          <a:bodyPr wrap="square" rtlCol="0">
            <a:spAutoFit/>
          </a:bodyPr>
          <a:lstStyle/>
          <a:p>
            <a:r>
              <a:rPr lang="en-GB" sz="3200" b="1"/>
              <a:t>Lizzie Good </a:t>
            </a:r>
            <a:r>
              <a:rPr lang="en-GB" sz="2400"/>
              <a:t>Climate Research Group Lead (CRG)</a:t>
            </a:r>
            <a:br>
              <a:rPr lang="en-GB" sz="2400"/>
            </a:br>
            <a:r>
              <a:rPr lang="en-GB" sz="2400"/>
              <a:t>&amp; Lead Workshop Organiser, Met Office</a:t>
            </a:r>
          </a:p>
        </p:txBody>
      </p:sp>
      <p:sp>
        <p:nvSpPr>
          <p:cNvPr id="21" name="TextBox 20">
            <a:extLst>
              <a:ext uri="{FF2B5EF4-FFF2-40B4-BE49-F238E27FC236}">
                <a16:creationId xmlns:a16="http://schemas.microsoft.com/office/drawing/2014/main" id="{673DA402-0415-6C61-444C-9AF4204268E5}"/>
              </a:ext>
            </a:extLst>
          </p:cNvPr>
          <p:cNvSpPr txBox="1"/>
          <p:nvPr/>
        </p:nvSpPr>
        <p:spPr>
          <a:xfrm>
            <a:off x="2716252" y="3943362"/>
            <a:ext cx="3471048" cy="1692771"/>
          </a:xfrm>
          <a:prstGeom prst="rect">
            <a:avLst/>
          </a:prstGeom>
          <a:noFill/>
        </p:spPr>
        <p:txBody>
          <a:bodyPr wrap="square" rtlCol="0">
            <a:spAutoFit/>
          </a:bodyPr>
          <a:lstStyle/>
          <a:p>
            <a:r>
              <a:rPr lang="en-GB" sz="3200" b="1"/>
              <a:t>Josh Blannin</a:t>
            </a:r>
          </a:p>
          <a:p>
            <a:r>
              <a:rPr lang="en-GB" sz="2400"/>
              <a:t>LST_cci CRG</a:t>
            </a:r>
            <a:br>
              <a:rPr lang="en-GB" sz="2400"/>
            </a:br>
            <a:r>
              <a:rPr lang="en-GB" sz="2400"/>
              <a:t>Co-Workshop Organiser, Met Office</a:t>
            </a:r>
          </a:p>
        </p:txBody>
      </p:sp>
      <p:sp>
        <p:nvSpPr>
          <p:cNvPr id="22" name="TextBox 21">
            <a:extLst>
              <a:ext uri="{FF2B5EF4-FFF2-40B4-BE49-F238E27FC236}">
                <a16:creationId xmlns:a16="http://schemas.microsoft.com/office/drawing/2014/main" id="{DF85983F-3915-331F-0908-E1C864FFFF7D}"/>
              </a:ext>
            </a:extLst>
          </p:cNvPr>
          <p:cNvSpPr txBox="1"/>
          <p:nvPr/>
        </p:nvSpPr>
        <p:spPr>
          <a:xfrm>
            <a:off x="5934287" y="1782876"/>
            <a:ext cx="3359573" cy="1323439"/>
          </a:xfrm>
          <a:prstGeom prst="rect">
            <a:avLst/>
          </a:prstGeom>
          <a:noFill/>
        </p:spPr>
        <p:txBody>
          <a:bodyPr wrap="square" rtlCol="0">
            <a:spAutoFit/>
          </a:bodyPr>
          <a:lstStyle/>
          <a:p>
            <a:pPr algn="r"/>
            <a:r>
              <a:rPr lang="en-GB" sz="3200" b="1"/>
              <a:t>Darren Ghent</a:t>
            </a:r>
          </a:p>
          <a:p>
            <a:pPr algn="r"/>
            <a:r>
              <a:rPr lang="en-GB" sz="2400"/>
              <a:t>LST_cci PI</a:t>
            </a:r>
          </a:p>
          <a:p>
            <a:pPr algn="r"/>
            <a:r>
              <a:rPr lang="en-GB" sz="2400"/>
              <a:t>U. Leicester</a:t>
            </a:r>
          </a:p>
        </p:txBody>
      </p:sp>
      <p:sp>
        <p:nvSpPr>
          <p:cNvPr id="23" name="TextBox 22">
            <a:extLst>
              <a:ext uri="{FF2B5EF4-FFF2-40B4-BE49-F238E27FC236}">
                <a16:creationId xmlns:a16="http://schemas.microsoft.com/office/drawing/2014/main" id="{A405BC4E-0EEB-A784-2A56-34F1FBC97B57}"/>
              </a:ext>
            </a:extLst>
          </p:cNvPr>
          <p:cNvSpPr txBox="1"/>
          <p:nvPr/>
        </p:nvSpPr>
        <p:spPr>
          <a:xfrm>
            <a:off x="6096000" y="3979002"/>
            <a:ext cx="3359573" cy="2062103"/>
          </a:xfrm>
          <a:prstGeom prst="rect">
            <a:avLst/>
          </a:prstGeom>
          <a:noFill/>
        </p:spPr>
        <p:txBody>
          <a:bodyPr wrap="square" rtlCol="0">
            <a:spAutoFit/>
          </a:bodyPr>
          <a:lstStyle/>
          <a:p>
            <a:pPr algn="r"/>
            <a:r>
              <a:rPr lang="en-GB" sz="3200" b="1"/>
              <a:t>Karen Veal</a:t>
            </a:r>
          </a:p>
          <a:p>
            <a:pPr algn="r"/>
            <a:r>
              <a:rPr lang="en-GB" sz="2400"/>
              <a:t>LST_cci Team</a:t>
            </a:r>
          </a:p>
          <a:p>
            <a:pPr algn="r"/>
            <a:r>
              <a:rPr lang="en-GB" sz="2400"/>
              <a:t>Co-Workshop Organiser</a:t>
            </a:r>
          </a:p>
          <a:p>
            <a:pPr algn="r"/>
            <a:r>
              <a:rPr lang="en-GB" sz="2400"/>
              <a:t>U. Leicester</a:t>
            </a:r>
          </a:p>
        </p:txBody>
      </p:sp>
    </p:spTree>
    <p:extLst>
      <p:ext uri="{BB962C8B-B14F-4D97-AF65-F5344CB8AC3E}">
        <p14:creationId xmlns:p14="http://schemas.microsoft.com/office/powerpoint/2010/main" val="39395675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81FE82-0DE0-4664-9F9E-F1B80124C763}"/>
              </a:ext>
            </a:extLst>
          </p:cNvPr>
          <p:cNvSpPr>
            <a:spLocks noGrp="1"/>
          </p:cNvSpPr>
          <p:nvPr>
            <p:ph type="ctrTitle"/>
          </p:nvPr>
        </p:nvSpPr>
        <p:spPr>
          <a:xfrm>
            <a:off x="447464" y="2464982"/>
            <a:ext cx="10848000" cy="707886"/>
          </a:xfrm>
        </p:spPr>
        <p:txBody>
          <a:bodyPr/>
          <a:lstStyle/>
          <a:p>
            <a:r>
              <a:rPr lang="en-GB" sz="4000"/>
              <a:t>Session 5: LST Applications 1</a:t>
            </a:r>
          </a:p>
        </p:txBody>
      </p:sp>
      <p:sp>
        <p:nvSpPr>
          <p:cNvPr id="4" name="Title 1">
            <a:extLst>
              <a:ext uri="{FF2B5EF4-FFF2-40B4-BE49-F238E27FC236}">
                <a16:creationId xmlns:a16="http://schemas.microsoft.com/office/drawing/2014/main" id="{3F5BF4F1-3022-5430-0BC0-14E77FBB4006}"/>
              </a:ext>
            </a:extLst>
          </p:cNvPr>
          <p:cNvSpPr txBox="1">
            <a:spLocks/>
          </p:cNvSpPr>
          <p:nvPr/>
        </p:nvSpPr>
        <p:spPr bwMode="auto">
          <a:xfrm>
            <a:off x="573447" y="3485078"/>
            <a:ext cx="1059603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1" fontAlgn="base" hangingPunct="1">
              <a:spcBef>
                <a:spcPct val="0"/>
              </a:spcBef>
              <a:spcAft>
                <a:spcPct val="0"/>
              </a:spcAft>
              <a:defRPr lang="en-GB" sz="4267">
                <a:solidFill>
                  <a:srgbClr val="FFFFFF"/>
                </a:solidFill>
                <a:latin typeface="Verdana"/>
                <a:ea typeface="MS PGothic" pitchFamily="34" charset="-128"/>
                <a:cs typeface="Verdana"/>
              </a:defRPr>
            </a:lvl1pPr>
            <a:lvl2pPr algn="l" rtl="0" eaLnBrk="1" fontAlgn="base" hangingPunct="1">
              <a:spcBef>
                <a:spcPct val="0"/>
              </a:spcBef>
              <a:spcAft>
                <a:spcPct val="0"/>
              </a:spcAft>
              <a:defRPr sz="2933">
                <a:solidFill>
                  <a:srgbClr val="FFFFFF"/>
                </a:solidFill>
                <a:latin typeface="Verdana" pitchFamily="34" charset="0"/>
                <a:ea typeface="MS PGothic" pitchFamily="34" charset="-128"/>
              </a:defRPr>
            </a:lvl2pPr>
            <a:lvl3pPr algn="l" rtl="0" eaLnBrk="1" fontAlgn="base" hangingPunct="1">
              <a:spcBef>
                <a:spcPct val="0"/>
              </a:spcBef>
              <a:spcAft>
                <a:spcPct val="0"/>
              </a:spcAft>
              <a:defRPr sz="2933">
                <a:solidFill>
                  <a:srgbClr val="FFFFFF"/>
                </a:solidFill>
                <a:latin typeface="Verdana" pitchFamily="34" charset="0"/>
                <a:ea typeface="MS PGothic" pitchFamily="34" charset="-128"/>
              </a:defRPr>
            </a:lvl3pPr>
            <a:lvl4pPr algn="l" rtl="0" eaLnBrk="1" fontAlgn="base" hangingPunct="1">
              <a:spcBef>
                <a:spcPct val="0"/>
              </a:spcBef>
              <a:spcAft>
                <a:spcPct val="0"/>
              </a:spcAft>
              <a:defRPr sz="2933">
                <a:solidFill>
                  <a:srgbClr val="FFFFFF"/>
                </a:solidFill>
                <a:latin typeface="Verdana" pitchFamily="34" charset="0"/>
                <a:ea typeface="MS PGothic" pitchFamily="34" charset="-128"/>
              </a:defRPr>
            </a:lvl4pPr>
            <a:lvl5pPr algn="l" rtl="0" eaLnBrk="1" fontAlgn="base" hangingPunct="1">
              <a:spcBef>
                <a:spcPct val="0"/>
              </a:spcBef>
              <a:spcAft>
                <a:spcPct val="0"/>
              </a:spcAft>
              <a:defRPr sz="2933">
                <a:solidFill>
                  <a:srgbClr val="FFFFFF"/>
                </a:solidFill>
                <a:latin typeface="Verdana" pitchFamily="34" charset="0"/>
                <a:ea typeface="MS PGothic" pitchFamily="34" charset="-128"/>
              </a:defRPr>
            </a:lvl5pPr>
            <a:lvl6pPr marL="609585" algn="l" rtl="0" eaLnBrk="1" fontAlgn="base" hangingPunct="1">
              <a:spcBef>
                <a:spcPct val="0"/>
              </a:spcBef>
              <a:spcAft>
                <a:spcPct val="0"/>
              </a:spcAft>
              <a:defRPr sz="2933" b="1">
                <a:solidFill>
                  <a:schemeClr val="bg1"/>
                </a:solidFill>
                <a:latin typeface="Verdana" pitchFamily="34" charset="0"/>
              </a:defRPr>
            </a:lvl6pPr>
            <a:lvl7pPr marL="1219170" algn="l" rtl="0" eaLnBrk="1" fontAlgn="base" hangingPunct="1">
              <a:spcBef>
                <a:spcPct val="0"/>
              </a:spcBef>
              <a:spcAft>
                <a:spcPct val="0"/>
              </a:spcAft>
              <a:defRPr sz="2933" b="1">
                <a:solidFill>
                  <a:schemeClr val="bg1"/>
                </a:solidFill>
                <a:latin typeface="Verdana" pitchFamily="34" charset="0"/>
              </a:defRPr>
            </a:lvl7pPr>
            <a:lvl8pPr marL="1828754" algn="l" rtl="0" eaLnBrk="1" fontAlgn="base" hangingPunct="1">
              <a:spcBef>
                <a:spcPct val="0"/>
              </a:spcBef>
              <a:spcAft>
                <a:spcPct val="0"/>
              </a:spcAft>
              <a:defRPr sz="2933" b="1">
                <a:solidFill>
                  <a:schemeClr val="bg1"/>
                </a:solidFill>
                <a:latin typeface="Verdana" pitchFamily="34" charset="0"/>
              </a:defRPr>
            </a:lvl8pPr>
            <a:lvl9pPr marL="2438339" algn="l" rtl="0" eaLnBrk="1" fontAlgn="base" hangingPunct="1">
              <a:spcBef>
                <a:spcPct val="0"/>
              </a:spcBef>
              <a:spcAft>
                <a:spcPct val="0"/>
              </a:spcAft>
              <a:defRPr sz="2933" b="1">
                <a:solidFill>
                  <a:schemeClr val="bg1"/>
                </a:solidFill>
                <a:latin typeface="Verdana"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000" b="0" i="0" u="none" strike="noStrike" kern="0" cap="none" spc="0" normalizeH="0" baseline="0" noProof="0">
                <a:ln>
                  <a:noFill/>
                </a:ln>
                <a:solidFill>
                  <a:srgbClr val="FFFFFF"/>
                </a:solidFill>
                <a:effectLst/>
                <a:uLnTx/>
                <a:uFillTx/>
                <a:latin typeface="Verdana"/>
                <a:ea typeface="MS PGothic" pitchFamily="34" charset="-128"/>
              </a:rPr>
              <a:t>Chair:  Josh Blannin (Met Office)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9"/>
          <p:cNvSpPr txBox="1">
            <a:spLocks noChangeArrowheads="1"/>
          </p:cNvSpPr>
          <p:nvPr/>
        </p:nvSpPr>
        <p:spPr bwMode="auto">
          <a:xfrm>
            <a:off x="682401" y="2748330"/>
            <a:ext cx="10629900" cy="74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defRPr/>
            </a:pPr>
            <a:r>
              <a:rPr lang="en-GB" sz="4267">
                <a:solidFill>
                  <a:schemeClr val="bg1">
                    <a:lumMod val="95000"/>
                  </a:schemeClr>
                </a:solidFill>
                <a:latin typeface="Verdana"/>
                <a:ea typeface="+mj-ea"/>
                <a:cs typeface="Verdana"/>
              </a:rPr>
              <a:t>Super Extreme LST Hotspots</a:t>
            </a:r>
          </a:p>
        </p:txBody>
      </p:sp>
      <p:sp>
        <p:nvSpPr>
          <p:cNvPr id="5122" name="Text Box 24"/>
          <p:cNvSpPr txBox="1">
            <a:spLocks noChangeArrowheads="1"/>
          </p:cNvSpPr>
          <p:nvPr/>
        </p:nvSpPr>
        <p:spPr bwMode="auto">
          <a:xfrm>
            <a:off x="821267" y="3725334"/>
            <a:ext cx="9364680" cy="830997"/>
          </a:xfrm>
          <a:prstGeom prst="rect">
            <a:avLst/>
          </a:prstGeom>
          <a:solidFill>
            <a:srgbClr val="007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Verdana" pitchFamily="34" charset="0"/>
                <a:ea typeface="MS PGothic" pitchFamily="34" charset="-128"/>
              </a:defRPr>
            </a:lvl1pPr>
            <a:lvl2pPr marL="742950" indent="-285750" eaLnBrk="0" hangingPunct="0">
              <a:defRPr sz="2400">
                <a:solidFill>
                  <a:schemeClr val="tx1"/>
                </a:solidFill>
                <a:latin typeface="Verdana" pitchFamily="34" charset="0"/>
                <a:ea typeface="MS PGothic" pitchFamily="34" charset="-128"/>
              </a:defRPr>
            </a:lvl2pPr>
            <a:lvl3pPr marL="1143000" indent="-228600" eaLnBrk="0" hangingPunct="0">
              <a:defRPr sz="2400">
                <a:solidFill>
                  <a:schemeClr val="tx1"/>
                </a:solidFill>
                <a:latin typeface="Verdana" pitchFamily="34" charset="0"/>
                <a:ea typeface="MS PGothic" pitchFamily="34" charset="-128"/>
              </a:defRPr>
            </a:lvl3pPr>
            <a:lvl4pPr marL="1600200" indent="-228600" eaLnBrk="0" hangingPunct="0">
              <a:defRPr sz="2400">
                <a:solidFill>
                  <a:schemeClr val="tx1"/>
                </a:solidFill>
                <a:latin typeface="Verdana" pitchFamily="34" charset="0"/>
                <a:ea typeface="MS PGothic" pitchFamily="34" charset="-128"/>
              </a:defRPr>
            </a:lvl4pPr>
            <a:lvl5pPr marL="2057400" indent="-228600" eaLnBrk="0" hangingPunct="0">
              <a:defRPr sz="2400">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eaLnBrk="1" hangingPunct="1"/>
            <a:r>
              <a:rPr lang="en-US" altLang="fr-FR">
                <a:solidFill>
                  <a:schemeClr val="bg1"/>
                </a:solidFill>
              </a:rPr>
              <a:t>Lizzie Good, Josh Blannin (Met Office)</a:t>
            </a:r>
          </a:p>
          <a:p>
            <a:pPr eaLnBrk="1" hangingPunct="1"/>
            <a:r>
              <a:rPr lang="en-US" altLang="fr-FR">
                <a:solidFill>
                  <a:schemeClr val="bg1"/>
                </a:solidFill>
              </a:rPr>
              <a:t>Abigail Waring, Karen Veal, Darren Ghent (U. Leicester)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0A9C70-E4C5-04BE-5360-3D12BB07D1C7}"/>
              </a:ext>
            </a:extLst>
          </p:cNvPr>
          <p:cNvSpPr>
            <a:spLocks noGrp="1"/>
          </p:cNvSpPr>
          <p:nvPr>
            <p:ph type="title"/>
          </p:nvPr>
        </p:nvSpPr>
        <p:spPr/>
        <p:txBody>
          <a:bodyPr/>
          <a:lstStyle/>
          <a:p>
            <a:r>
              <a:rPr lang="en-GB"/>
              <a:t>Overview</a:t>
            </a:r>
          </a:p>
        </p:txBody>
      </p:sp>
      <p:sp>
        <p:nvSpPr>
          <p:cNvPr id="3" name="Content Placeholder 2">
            <a:extLst>
              <a:ext uri="{FF2B5EF4-FFF2-40B4-BE49-F238E27FC236}">
                <a16:creationId xmlns:a16="http://schemas.microsoft.com/office/drawing/2014/main" id="{2392CD28-653F-08DB-AAAF-AA4E621C296B}"/>
              </a:ext>
            </a:extLst>
          </p:cNvPr>
          <p:cNvSpPr>
            <a:spLocks noGrp="1"/>
          </p:cNvSpPr>
          <p:nvPr>
            <p:ph idx="1"/>
          </p:nvPr>
        </p:nvSpPr>
        <p:spPr>
          <a:xfrm>
            <a:off x="7612801" y="1200218"/>
            <a:ext cx="4505439" cy="5099049"/>
          </a:xfrm>
        </p:spPr>
        <p:txBody>
          <a:bodyPr/>
          <a:lstStyle/>
          <a:p>
            <a:pPr marL="380990" indent="-380990">
              <a:buFont typeface="Arial" panose="020B0604020202020204" pitchFamily="34" charset="0"/>
              <a:buChar char="•"/>
            </a:pPr>
            <a:r>
              <a:rPr lang="en-GB"/>
              <a:t>Article in Bulletin of the American Meteorological Society (BAMS) State of the Climate (SotC) Global Chapter</a:t>
            </a:r>
          </a:p>
          <a:p>
            <a:pPr marL="380990" indent="-380990">
              <a:buFont typeface="Arial" panose="020B0604020202020204" pitchFamily="34" charset="0"/>
              <a:buChar char="•"/>
            </a:pPr>
            <a:r>
              <a:rPr lang="en-GB"/>
              <a:t>‘Super extreme land surface temperature hotspots</a:t>
            </a:r>
          </a:p>
          <a:p>
            <a:pPr marL="380990" indent="-380990">
              <a:buFont typeface="Arial" panose="020B0604020202020204" pitchFamily="34" charset="0"/>
              <a:buChar char="•"/>
            </a:pPr>
            <a:r>
              <a:rPr lang="en-GB"/>
              <a:t>Demonstrate how LST data could be used to characterise and monitor ‘Super Extreme Hotspots’ (SEH)</a:t>
            </a:r>
          </a:p>
        </p:txBody>
      </p:sp>
      <p:pic>
        <p:nvPicPr>
          <p:cNvPr id="5" name="Picture 4">
            <a:extLst>
              <a:ext uri="{FF2B5EF4-FFF2-40B4-BE49-F238E27FC236}">
                <a16:creationId xmlns:a16="http://schemas.microsoft.com/office/drawing/2014/main" id="{25E54359-6BDB-88EB-4A06-20090754ACD0}"/>
              </a:ext>
            </a:extLst>
          </p:cNvPr>
          <p:cNvPicPr>
            <a:picLocks noChangeAspect="1"/>
          </p:cNvPicPr>
          <p:nvPr/>
        </p:nvPicPr>
        <p:blipFill>
          <a:blip r:embed="rId2"/>
          <a:stretch>
            <a:fillRect/>
          </a:stretch>
        </p:blipFill>
        <p:spPr>
          <a:xfrm>
            <a:off x="73762" y="1335961"/>
            <a:ext cx="7443039" cy="4465823"/>
          </a:xfrm>
          <a:prstGeom prst="rect">
            <a:avLst/>
          </a:prstGeom>
        </p:spPr>
      </p:pic>
      <p:sp>
        <p:nvSpPr>
          <p:cNvPr id="7" name="TextBox 6">
            <a:extLst>
              <a:ext uri="{FF2B5EF4-FFF2-40B4-BE49-F238E27FC236}">
                <a16:creationId xmlns:a16="http://schemas.microsoft.com/office/drawing/2014/main" id="{0F73C0F1-9489-6E40-7939-7EE69E5FA33D}"/>
              </a:ext>
            </a:extLst>
          </p:cNvPr>
          <p:cNvSpPr txBox="1"/>
          <p:nvPr/>
        </p:nvSpPr>
        <p:spPr>
          <a:xfrm>
            <a:off x="454685" y="5801783"/>
            <a:ext cx="6927716" cy="338554"/>
          </a:xfrm>
          <a:prstGeom prst="rect">
            <a:avLst/>
          </a:prstGeom>
          <a:noFill/>
        </p:spPr>
        <p:txBody>
          <a:bodyPr wrap="square">
            <a:spAutoFit/>
          </a:bodyPr>
          <a:lstStyle/>
          <a:p>
            <a:r>
              <a:rPr lang="en-GB" sz="1600" i="1"/>
              <a:t>https://ametsoc.net/sotc2024/02GlobalClimate_SotC2024.pdf</a:t>
            </a:r>
          </a:p>
        </p:txBody>
      </p:sp>
    </p:spTree>
    <p:extLst>
      <p:ext uri="{BB962C8B-B14F-4D97-AF65-F5344CB8AC3E}">
        <p14:creationId xmlns:p14="http://schemas.microsoft.com/office/powerpoint/2010/main" val="12110627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BD2626-BD43-2137-AC05-02B6F395771B}"/>
              </a:ext>
            </a:extLst>
          </p:cNvPr>
          <p:cNvSpPr>
            <a:spLocks noGrp="1"/>
          </p:cNvSpPr>
          <p:nvPr>
            <p:ph type="title"/>
          </p:nvPr>
        </p:nvSpPr>
        <p:spPr/>
        <p:txBody>
          <a:bodyPr/>
          <a:lstStyle/>
          <a:p>
            <a:r>
              <a:rPr lang="en-GB"/>
              <a:t>Background to the study</a:t>
            </a:r>
          </a:p>
        </p:txBody>
      </p:sp>
      <p:sp>
        <p:nvSpPr>
          <p:cNvPr id="7" name="Content Placeholder 6">
            <a:extLst>
              <a:ext uri="{FF2B5EF4-FFF2-40B4-BE49-F238E27FC236}">
                <a16:creationId xmlns:a16="http://schemas.microsoft.com/office/drawing/2014/main" id="{4C09C4CF-00F3-9F7E-356A-18A69CF83D4E}"/>
              </a:ext>
            </a:extLst>
          </p:cNvPr>
          <p:cNvSpPr>
            <a:spLocks noGrp="1"/>
          </p:cNvSpPr>
          <p:nvPr>
            <p:ph idx="1"/>
          </p:nvPr>
        </p:nvSpPr>
        <p:spPr/>
        <p:txBody>
          <a:bodyPr>
            <a:normAutofit/>
          </a:bodyPr>
          <a:lstStyle/>
          <a:p>
            <a:pPr marL="285744" indent="-285744">
              <a:buFont typeface="Arial" panose="020B0604020202020204" pitchFamily="34" charset="0"/>
              <a:buChar char="•"/>
            </a:pPr>
            <a:r>
              <a:rPr lang="en-GB" sz="1800" kern="100">
                <a:latin typeface="Aptos" panose="020B0004020202020204" pitchFamily="34" charset="0"/>
                <a:ea typeface="Aptos" panose="020B0004020202020204" pitchFamily="34" charset="0"/>
                <a:cs typeface="Times New Roman" panose="02020603050405020304" pitchFamily="18" charset="0"/>
              </a:rPr>
              <a:t>Well documented that as the Earth’s climate warms, the frequency of extreme heat events is increasing (IPCC, 2021, Dunn et al., 2024, Willett, 2023).  </a:t>
            </a:r>
          </a:p>
          <a:p>
            <a:pPr marL="285744" indent="-285744">
              <a:buFont typeface="Arial" panose="020B0604020202020204" pitchFamily="34" charset="0"/>
              <a:buChar char="•"/>
            </a:pPr>
            <a:r>
              <a:rPr lang="en-GB" sz="1800" kern="100">
                <a:latin typeface="Aptos" panose="020B0004020202020204" pitchFamily="34" charset="0"/>
                <a:ea typeface="Aptos" panose="020B0004020202020204" pitchFamily="34" charset="0"/>
                <a:cs typeface="Times New Roman" panose="02020603050405020304" pitchFamily="18" charset="0"/>
              </a:rPr>
              <a:t>Evidence suggests that the fraction of land becoming uninhabitable due to extreme heat will also increase with global warming (Matthews et al., 2025).  </a:t>
            </a:r>
          </a:p>
          <a:p>
            <a:pPr marL="285744" indent="-285744">
              <a:buFont typeface="Arial" panose="020B0604020202020204" pitchFamily="34" charset="0"/>
              <a:buChar char="•"/>
            </a:pPr>
            <a:r>
              <a:rPr lang="en-GB" sz="1800" kern="100">
                <a:latin typeface="Aptos" panose="020B0004020202020204" pitchFamily="34" charset="0"/>
                <a:ea typeface="Aptos" panose="020B0004020202020204" pitchFamily="34" charset="0"/>
                <a:cs typeface="Times New Roman" panose="02020603050405020304" pitchFamily="18" charset="0"/>
              </a:rPr>
              <a:t>Surface temperatures are traditionally monitored using data from weather stations measuring near-surface air temperature at ~1.5-2m above the surface (T2m).  However, station density and location limit spatial coverage and therefore knowledge of how extreme temperature frequency and intensity is evolving in many regions of the world (Dunn et al., 2024; also see Robert Dunn’s presentation on Wednesday afternoon).    </a:t>
            </a:r>
          </a:p>
          <a:p>
            <a:endParaRPr lang="en-GB"/>
          </a:p>
        </p:txBody>
      </p:sp>
      <p:pic>
        <p:nvPicPr>
          <p:cNvPr id="1026" name="Picture 2" descr="HadEX3 station locations">
            <a:extLst>
              <a:ext uri="{FF2B5EF4-FFF2-40B4-BE49-F238E27FC236}">
                <a16:creationId xmlns:a16="http://schemas.microsoft.com/office/drawing/2014/main" id="{66F2FEC8-7417-4713-9206-056CBF4805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050" y="3899624"/>
            <a:ext cx="3466663" cy="2255643"/>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7CD2F5AA-FF11-B98D-0A9E-7E6D187BDEBA}"/>
              </a:ext>
            </a:extLst>
          </p:cNvPr>
          <p:cNvSpPr txBox="1"/>
          <p:nvPr/>
        </p:nvSpPr>
        <p:spPr>
          <a:xfrm>
            <a:off x="3818512" y="4274024"/>
            <a:ext cx="1499888" cy="1323439"/>
          </a:xfrm>
          <a:prstGeom prst="rect">
            <a:avLst/>
          </a:prstGeom>
          <a:noFill/>
        </p:spPr>
        <p:txBody>
          <a:bodyPr wrap="square">
            <a:spAutoFit/>
          </a:bodyPr>
          <a:lstStyle/>
          <a:p>
            <a:r>
              <a:rPr lang="en-GB" sz="1600" i="1"/>
              <a:t>Distribution of HadEX3 stations for </a:t>
            </a:r>
            <a:r>
              <a:rPr lang="en-GB" sz="1600" i="1" err="1"/>
              <a:t>TXx</a:t>
            </a:r>
            <a:r>
              <a:rPr lang="en-GB" sz="1600" i="1"/>
              <a:t> (Dunn et al, 2020) </a:t>
            </a:r>
          </a:p>
        </p:txBody>
      </p:sp>
      <p:sp>
        <p:nvSpPr>
          <p:cNvPr id="11" name="TextBox 10">
            <a:extLst>
              <a:ext uri="{FF2B5EF4-FFF2-40B4-BE49-F238E27FC236}">
                <a16:creationId xmlns:a16="http://schemas.microsoft.com/office/drawing/2014/main" id="{55C12EAE-78F7-4378-4818-75EE16CCF4D7}"/>
              </a:ext>
            </a:extLst>
          </p:cNvPr>
          <p:cNvSpPr txBox="1"/>
          <p:nvPr/>
        </p:nvSpPr>
        <p:spPr>
          <a:xfrm>
            <a:off x="5336121" y="3899624"/>
            <a:ext cx="6763483" cy="2391296"/>
          </a:xfrm>
          <a:prstGeom prst="rect">
            <a:avLst/>
          </a:prstGeom>
          <a:noFill/>
        </p:spPr>
        <p:txBody>
          <a:bodyPr wrap="square">
            <a:spAutoFit/>
          </a:bodyPr>
          <a:lstStyle/>
          <a:p>
            <a:r>
              <a:rPr lang="en-GB" sz="1067" b="1"/>
              <a:t>Dunn, et al. (2020)</a:t>
            </a:r>
            <a:r>
              <a:rPr lang="en-GB" sz="1067"/>
              <a:t>, Development of an updated global land in-situ-based dataset of temperature and precipitation extremes: HadEX3, </a:t>
            </a:r>
            <a:r>
              <a:rPr lang="en-GB" sz="1067">
                <a:hlinkClick r:id="rId4"/>
              </a:rPr>
              <a:t>JGR-A</a:t>
            </a:r>
            <a:r>
              <a:rPr lang="en-GB" sz="1067"/>
              <a:t>, 125, e2019JD032263</a:t>
            </a:r>
          </a:p>
          <a:p>
            <a:r>
              <a:rPr lang="en-GB" sz="1067" b="1"/>
              <a:t>Dunn et al (2024)</a:t>
            </a:r>
            <a:r>
              <a:rPr lang="en-GB" sz="1067"/>
              <a:t>: Surface Temperature Extremes [in “State of the Climate in 2023”]. Bull. Amer. Meteor. Soc, 105 (8), S37-S39 </a:t>
            </a:r>
            <a:r>
              <a:rPr lang="en-GB" sz="1067">
                <a:hlinkClick r:id="rId5"/>
              </a:rPr>
              <a:t>https://doi.org/10.1175/BAMS-D-24-0116.1</a:t>
            </a:r>
            <a:r>
              <a:rPr lang="en-GB" sz="1067"/>
              <a:t>.</a:t>
            </a:r>
          </a:p>
          <a:p>
            <a:r>
              <a:rPr lang="en-GB" sz="1067" b="1"/>
              <a:t>IPCC. (2021)</a:t>
            </a:r>
            <a:r>
              <a:rPr lang="en-GB" sz="1067"/>
              <a:t>. In V. Masson-Delmotte, P. Zhai, A. Pirani, S. L. Connors, C. </a:t>
            </a:r>
            <a:r>
              <a:rPr lang="en-GB" sz="1067" err="1"/>
              <a:t>Péan</a:t>
            </a:r>
            <a:r>
              <a:rPr lang="en-GB" sz="1067"/>
              <a:t>, S. Berger, et al. (Eds.), Climate change 2021: The physical science basis. Contribution of working group I to the sixth assessment report of the intergovernmental panel on climate change. Cambridge University Press. Retrieved from </a:t>
            </a:r>
            <a:r>
              <a:rPr lang="en-GB" sz="1067">
                <a:hlinkClick r:id="rId6"/>
              </a:rPr>
              <a:t>https://www.ipcc.ch/report/sixth-assessment-report-working-group-i/</a:t>
            </a:r>
            <a:endParaRPr lang="en-GB" sz="1067"/>
          </a:p>
          <a:p>
            <a:r>
              <a:rPr lang="en-GB" sz="1067" b="1"/>
              <a:t>Matthews et al. (2025)</a:t>
            </a:r>
            <a:r>
              <a:rPr lang="en-GB" sz="1067"/>
              <a:t>: Mortality impacts of the most extreme heat events. Nat Rev Earth Environ (2025). </a:t>
            </a:r>
            <a:r>
              <a:rPr lang="en-GB" sz="1067">
                <a:hlinkClick r:id="rId7"/>
              </a:rPr>
              <a:t>https://doi.org/10.1038/s43017-024-00635-w</a:t>
            </a:r>
            <a:endParaRPr lang="en-GB" sz="1067"/>
          </a:p>
          <a:p>
            <a:r>
              <a:rPr lang="en-GB" sz="1067"/>
              <a:t>Willett (2023) </a:t>
            </a:r>
            <a:r>
              <a:rPr lang="en-GB" sz="1067" err="1"/>
              <a:t>HadISDH.extremes</a:t>
            </a:r>
            <a:r>
              <a:rPr lang="en-GB" sz="1067"/>
              <a:t> Part II: Exploring humid heat extremes using wet bulb temperature indices. Adv. Atmos. Sci.,40, 1968–1985, https://doi.org/10.1007/s00376-023-2348-7.</a:t>
            </a:r>
          </a:p>
        </p:txBody>
      </p:sp>
    </p:spTree>
    <p:extLst>
      <p:ext uri="{BB962C8B-B14F-4D97-AF65-F5344CB8AC3E}">
        <p14:creationId xmlns:p14="http://schemas.microsoft.com/office/powerpoint/2010/main" val="36795381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59557D-D633-0BA0-8CD6-39CE38D8A2F7}"/>
              </a:ext>
            </a:extLst>
          </p:cNvPr>
          <p:cNvSpPr>
            <a:spLocks noGrp="1"/>
          </p:cNvSpPr>
          <p:nvPr>
            <p:ph type="title"/>
          </p:nvPr>
        </p:nvSpPr>
        <p:spPr/>
        <p:txBody>
          <a:bodyPr/>
          <a:lstStyle/>
          <a:p>
            <a:r>
              <a:rPr lang="en-GB"/>
              <a:t>Can we monitor global hotpots using LST?</a:t>
            </a:r>
          </a:p>
        </p:txBody>
      </p:sp>
      <p:sp>
        <p:nvSpPr>
          <p:cNvPr id="3" name="Content Placeholder 2">
            <a:extLst>
              <a:ext uri="{FF2B5EF4-FFF2-40B4-BE49-F238E27FC236}">
                <a16:creationId xmlns:a16="http://schemas.microsoft.com/office/drawing/2014/main" id="{DB77EA68-A451-54A4-7204-D0B512D86745}"/>
              </a:ext>
            </a:extLst>
          </p:cNvPr>
          <p:cNvSpPr>
            <a:spLocks noGrp="1"/>
          </p:cNvSpPr>
          <p:nvPr>
            <p:ph idx="1"/>
          </p:nvPr>
        </p:nvSpPr>
        <p:spPr>
          <a:xfrm>
            <a:off x="264584" y="1449818"/>
            <a:ext cx="11662833" cy="4655783"/>
          </a:xfrm>
        </p:spPr>
        <p:txBody>
          <a:bodyPr/>
          <a:lstStyle/>
          <a:p>
            <a:r>
              <a:rPr lang="en-GB"/>
              <a:t>Step 1: Ensure LST record is stable over time – critical for any monitoring activity (see my talk on Wednesday pm).  </a:t>
            </a:r>
            <a:r>
              <a:rPr lang="en-GB" i="1"/>
              <a:t>Note data from 2024 required for BAMS SotC.</a:t>
            </a:r>
          </a:p>
          <a:p>
            <a:r>
              <a:rPr lang="en-GB"/>
              <a:t>Test this using a stable dataset that has similar properties – using CRUTEM5 T2</a:t>
            </a:r>
          </a:p>
          <a:p>
            <a:endParaRPr lang="en-GB"/>
          </a:p>
          <a:p>
            <a:r>
              <a:rPr lang="en-GB"/>
              <a:t>Step 2: Does LST show the same spatial patterns as T2m?  What information useful information can we get from satellite LST?  </a:t>
            </a:r>
          </a:p>
          <a:p>
            <a:endParaRPr lang="en-GB"/>
          </a:p>
          <a:p>
            <a:r>
              <a:rPr lang="en-GB"/>
              <a:t>Step 3: Detect hotspots in global, multi-year LST data</a:t>
            </a:r>
          </a:p>
          <a:p>
            <a:endParaRPr lang="en-GB"/>
          </a:p>
          <a:p>
            <a:r>
              <a:rPr lang="en-GB" i="1"/>
              <a:t>Step 4: Monitor hotspots over time (to be done)</a:t>
            </a:r>
            <a:endParaRPr lang="en-GB"/>
          </a:p>
          <a:p>
            <a:endParaRPr lang="en-GB"/>
          </a:p>
        </p:txBody>
      </p:sp>
      <p:sp>
        <p:nvSpPr>
          <p:cNvPr id="4" name="Rectangle 3">
            <a:extLst>
              <a:ext uri="{FF2B5EF4-FFF2-40B4-BE49-F238E27FC236}">
                <a16:creationId xmlns:a16="http://schemas.microsoft.com/office/drawing/2014/main" id="{770B9AA1-9F38-C308-AAC0-0DF1F056F4BE}"/>
              </a:ext>
            </a:extLst>
          </p:cNvPr>
          <p:cNvSpPr/>
          <p:nvPr/>
        </p:nvSpPr>
        <p:spPr>
          <a:xfrm>
            <a:off x="264584" y="1449818"/>
            <a:ext cx="11662833" cy="3753383"/>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 name="TextBox 4">
            <a:extLst>
              <a:ext uri="{FF2B5EF4-FFF2-40B4-BE49-F238E27FC236}">
                <a16:creationId xmlns:a16="http://schemas.microsoft.com/office/drawing/2014/main" id="{C2247710-8246-38C6-80EC-E5C945A68079}"/>
              </a:ext>
            </a:extLst>
          </p:cNvPr>
          <p:cNvSpPr txBox="1"/>
          <p:nvPr/>
        </p:nvSpPr>
        <p:spPr>
          <a:xfrm>
            <a:off x="9129600" y="4320001"/>
            <a:ext cx="2467200" cy="461665"/>
          </a:xfrm>
          <a:prstGeom prst="rect">
            <a:avLst/>
          </a:prstGeom>
          <a:noFill/>
        </p:spPr>
        <p:txBody>
          <a:bodyPr wrap="square" rtlCol="0">
            <a:spAutoFit/>
          </a:bodyPr>
          <a:lstStyle/>
          <a:p>
            <a:r>
              <a:rPr lang="en-GB" sz="2400" b="1">
                <a:solidFill>
                  <a:srgbClr val="FF0000"/>
                </a:solidFill>
              </a:rPr>
              <a:t>This talk</a:t>
            </a:r>
          </a:p>
        </p:txBody>
      </p:sp>
    </p:spTree>
    <p:extLst>
      <p:ext uri="{BB962C8B-B14F-4D97-AF65-F5344CB8AC3E}">
        <p14:creationId xmlns:p14="http://schemas.microsoft.com/office/powerpoint/2010/main" val="401971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82BC5E-339D-AD23-FF0D-5246EEB888AC}"/>
              </a:ext>
            </a:extLst>
          </p:cNvPr>
          <p:cNvSpPr>
            <a:spLocks noGrp="1"/>
          </p:cNvSpPr>
          <p:nvPr>
            <p:ph type="title"/>
          </p:nvPr>
        </p:nvSpPr>
        <p:spPr>
          <a:xfrm>
            <a:off x="1032934" y="206090"/>
            <a:ext cx="9275233" cy="584775"/>
          </a:xfrm>
        </p:spPr>
        <p:txBody>
          <a:bodyPr/>
          <a:lstStyle/>
          <a:p>
            <a:r>
              <a:rPr lang="en-GB"/>
              <a:t>Step 1: </a:t>
            </a:r>
            <a:r>
              <a:rPr lang="en-GB" sz="3200"/>
              <a:t>Temporal stability of the LST data</a:t>
            </a:r>
            <a:endParaRPr lang="en-GB"/>
          </a:p>
        </p:txBody>
      </p:sp>
      <p:pic>
        <p:nvPicPr>
          <p:cNvPr id="5" name="Picture 4" descr="A graph with blue lines and numbers&#10;&#10;AI-generated content may be incorrect.">
            <a:extLst>
              <a:ext uri="{FF2B5EF4-FFF2-40B4-BE49-F238E27FC236}">
                <a16:creationId xmlns:a16="http://schemas.microsoft.com/office/drawing/2014/main" id="{CB46E5CF-06FC-3359-8CFF-FC9E69980C8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862" y="1085255"/>
            <a:ext cx="3927983" cy="2457147"/>
          </a:xfrm>
          <a:prstGeom prst="rect">
            <a:avLst/>
          </a:prstGeom>
          <a:noFill/>
          <a:ln>
            <a:noFill/>
          </a:ln>
        </p:spPr>
      </p:pic>
      <p:pic>
        <p:nvPicPr>
          <p:cNvPr id="6" name="Picture 5" descr="A graph with blue lines&#10;&#10;AI-generated content may be incorrect.">
            <a:extLst>
              <a:ext uri="{FF2B5EF4-FFF2-40B4-BE49-F238E27FC236}">
                <a16:creationId xmlns:a16="http://schemas.microsoft.com/office/drawing/2014/main" id="{E43A371A-9927-42FA-BA27-9AF11F395E5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862" y="3616221"/>
            <a:ext cx="3899773" cy="2440519"/>
          </a:xfrm>
          <a:prstGeom prst="rect">
            <a:avLst/>
          </a:prstGeom>
          <a:noFill/>
          <a:ln>
            <a:noFill/>
          </a:ln>
        </p:spPr>
      </p:pic>
      <p:sp>
        <p:nvSpPr>
          <p:cNvPr id="15" name="Rectangle 14">
            <a:extLst>
              <a:ext uri="{FF2B5EF4-FFF2-40B4-BE49-F238E27FC236}">
                <a16:creationId xmlns:a16="http://schemas.microsoft.com/office/drawing/2014/main" id="{20F60223-84B6-B3E1-7284-0DC8D39563C2}"/>
              </a:ext>
            </a:extLst>
          </p:cNvPr>
          <p:cNvSpPr/>
          <p:nvPr/>
        </p:nvSpPr>
        <p:spPr>
          <a:xfrm>
            <a:off x="551068" y="1894837"/>
            <a:ext cx="413297" cy="36799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en-GB" sz="2400">
              <a:solidFill>
                <a:srgbClr val="FFFFFF"/>
              </a:solidFill>
              <a:latin typeface="Verdana"/>
            </a:endParaRPr>
          </a:p>
        </p:txBody>
      </p:sp>
      <p:sp>
        <p:nvSpPr>
          <p:cNvPr id="17" name="Rectangle 16">
            <a:extLst>
              <a:ext uri="{FF2B5EF4-FFF2-40B4-BE49-F238E27FC236}">
                <a16:creationId xmlns:a16="http://schemas.microsoft.com/office/drawing/2014/main" id="{2C18D515-4544-31F5-2D7C-3EE5FD809592}"/>
              </a:ext>
            </a:extLst>
          </p:cNvPr>
          <p:cNvSpPr/>
          <p:nvPr/>
        </p:nvSpPr>
        <p:spPr>
          <a:xfrm>
            <a:off x="3960565" y="1932185"/>
            <a:ext cx="153503" cy="1524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defRPr/>
            </a:pPr>
            <a:endParaRPr lang="en-GB" sz="2400">
              <a:solidFill>
                <a:srgbClr val="FFFFFF"/>
              </a:solidFill>
              <a:latin typeface="Verdana"/>
            </a:endParaRPr>
          </a:p>
        </p:txBody>
      </p:sp>
      <p:sp>
        <p:nvSpPr>
          <p:cNvPr id="19" name="TextBox 18">
            <a:extLst>
              <a:ext uri="{FF2B5EF4-FFF2-40B4-BE49-F238E27FC236}">
                <a16:creationId xmlns:a16="http://schemas.microsoft.com/office/drawing/2014/main" id="{2C578CF9-DFEB-1F85-176F-C5BB9BE8BFFE}"/>
              </a:ext>
            </a:extLst>
          </p:cNvPr>
          <p:cNvSpPr txBox="1"/>
          <p:nvPr/>
        </p:nvSpPr>
        <p:spPr>
          <a:xfrm>
            <a:off x="1636878" y="2805802"/>
            <a:ext cx="2554663" cy="523220"/>
          </a:xfrm>
          <a:prstGeom prst="rect">
            <a:avLst/>
          </a:prstGeom>
          <a:noFill/>
        </p:spPr>
        <p:txBody>
          <a:bodyPr wrap="square" rtlCol="0">
            <a:spAutoFit/>
          </a:bodyPr>
          <a:lstStyle/>
          <a:p>
            <a:pPr defTabSz="1219170" fontAlgn="base">
              <a:spcBef>
                <a:spcPct val="0"/>
              </a:spcBef>
              <a:spcAft>
                <a:spcPct val="0"/>
              </a:spcAft>
              <a:defRPr/>
            </a:pPr>
            <a:r>
              <a:rPr lang="en-GB" sz="1400">
                <a:solidFill>
                  <a:srgbClr val="000000"/>
                </a:solidFill>
                <a:latin typeface="Verdana" pitchFamily="34" charset="0"/>
                <a:ea typeface="MS PGothic" pitchFamily="34" charset="-128"/>
              </a:rPr>
              <a:t>Trend 0.45 K/decade</a:t>
            </a:r>
          </a:p>
          <a:p>
            <a:pPr defTabSz="1219170" fontAlgn="base">
              <a:spcBef>
                <a:spcPct val="0"/>
              </a:spcBef>
              <a:spcAft>
                <a:spcPct val="0"/>
              </a:spcAft>
              <a:defRPr/>
            </a:pPr>
            <a:r>
              <a:rPr lang="en-GB" sz="1400">
                <a:solidFill>
                  <a:srgbClr val="000000"/>
                </a:solidFill>
                <a:latin typeface="Verdana" pitchFamily="34" charset="0"/>
                <a:ea typeface="MS PGothic" pitchFamily="34" charset="-128"/>
              </a:rPr>
              <a:t>P-value &lt; 0.05</a:t>
            </a:r>
          </a:p>
        </p:txBody>
      </p:sp>
      <p:sp>
        <p:nvSpPr>
          <p:cNvPr id="20" name="TextBox 19">
            <a:extLst>
              <a:ext uri="{FF2B5EF4-FFF2-40B4-BE49-F238E27FC236}">
                <a16:creationId xmlns:a16="http://schemas.microsoft.com/office/drawing/2014/main" id="{FE3CDD0F-D996-667E-A848-F81014C3BC8E}"/>
              </a:ext>
            </a:extLst>
          </p:cNvPr>
          <p:cNvSpPr txBox="1"/>
          <p:nvPr/>
        </p:nvSpPr>
        <p:spPr>
          <a:xfrm>
            <a:off x="1482653" y="5171240"/>
            <a:ext cx="2554663" cy="523220"/>
          </a:xfrm>
          <a:prstGeom prst="rect">
            <a:avLst/>
          </a:prstGeom>
          <a:noFill/>
        </p:spPr>
        <p:txBody>
          <a:bodyPr wrap="square" rtlCol="0">
            <a:spAutoFit/>
          </a:bodyPr>
          <a:lstStyle/>
          <a:p>
            <a:pPr defTabSz="1219170" fontAlgn="base">
              <a:spcBef>
                <a:spcPct val="0"/>
              </a:spcBef>
              <a:spcAft>
                <a:spcPct val="0"/>
              </a:spcAft>
              <a:defRPr/>
            </a:pPr>
            <a:r>
              <a:rPr lang="en-GB" sz="1400">
                <a:solidFill>
                  <a:srgbClr val="000000"/>
                </a:solidFill>
                <a:latin typeface="Verdana" pitchFamily="34" charset="0"/>
                <a:ea typeface="MS PGothic" pitchFamily="34" charset="-128"/>
              </a:rPr>
              <a:t>Trend -0.08 K/decade</a:t>
            </a:r>
          </a:p>
          <a:p>
            <a:pPr defTabSz="1219170" fontAlgn="base">
              <a:spcBef>
                <a:spcPct val="0"/>
              </a:spcBef>
              <a:spcAft>
                <a:spcPct val="0"/>
              </a:spcAft>
              <a:defRPr/>
            </a:pPr>
            <a:r>
              <a:rPr lang="en-GB" sz="1400">
                <a:solidFill>
                  <a:srgbClr val="000000"/>
                </a:solidFill>
                <a:latin typeface="Verdana" pitchFamily="34" charset="0"/>
                <a:ea typeface="MS PGothic" pitchFamily="34" charset="-128"/>
              </a:rPr>
              <a:t>P-value &gt; 0.05</a:t>
            </a:r>
          </a:p>
        </p:txBody>
      </p:sp>
      <p:sp>
        <p:nvSpPr>
          <p:cNvPr id="22" name="TextBox 21">
            <a:extLst>
              <a:ext uri="{FF2B5EF4-FFF2-40B4-BE49-F238E27FC236}">
                <a16:creationId xmlns:a16="http://schemas.microsoft.com/office/drawing/2014/main" id="{64658FFC-F9C4-7D20-0172-464BADD4B3B6}"/>
              </a:ext>
            </a:extLst>
          </p:cNvPr>
          <p:cNvSpPr txBox="1"/>
          <p:nvPr/>
        </p:nvSpPr>
        <p:spPr>
          <a:xfrm>
            <a:off x="3846034" y="4344037"/>
            <a:ext cx="4006764" cy="830997"/>
          </a:xfrm>
          <a:prstGeom prst="rect">
            <a:avLst/>
          </a:prstGeom>
          <a:noFill/>
        </p:spPr>
        <p:txBody>
          <a:bodyPr wrap="square" rtlCol="0">
            <a:spAutoFit/>
          </a:bodyPr>
          <a:lstStyle/>
          <a:p>
            <a:pPr defTabSz="1219170" fontAlgn="base">
              <a:spcBef>
                <a:spcPct val="0"/>
              </a:spcBef>
              <a:spcAft>
                <a:spcPct val="0"/>
              </a:spcAft>
              <a:defRPr/>
            </a:pPr>
            <a:r>
              <a:rPr lang="en-GB" sz="2400">
                <a:solidFill>
                  <a:srgbClr val="000000"/>
                </a:solidFill>
                <a:latin typeface="Verdana" pitchFamily="34" charset="0"/>
                <a:ea typeface="MS PGothic" pitchFamily="34" charset="-128"/>
              </a:rPr>
              <a:t>SLSTR/B – CRUTEM5</a:t>
            </a:r>
          </a:p>
          <a:p>
            <a:pPr defTabSz="1219170" fontAlgn="base">
              <a:spcBef>
                <a:spcPct val="0"/>
              </a:spcBef>
              <a:spcAft>
                <a:spcPct val="0"/>
              </a:spcAft>
              <a:defRPr/>
            </a:pPr>
            <a:r>
              <a:rPr lang="en-GB" sz="2400">
                <a:solidFill>
                  <a:srgbClr val="000000"/>
                </a:solidFill>
                <a:latin typeface="Verdana" pitchFamily="34" charset="0"/>
                <a:ea typeface="MS PGothic" pitchFamily="34" charset="-128"/>
              </a:rPr>
              <a:t>(limited ±60 lat)</a:t>
            </a:r>
          </a:p>
        </p:txBody>
      </p:sp>
      <p:sp>
        <p:nvSpPr>
          <p:cNvPr id="23" name="TextBox 22">
            <a:extLst>
              <a:ext uri="{FF2B5EF4-FFF2-40B4-BE49-F238E27FC236}">
                <a16:creationId xmlns:a16="http://schemas.microsoft.com/office/drawing/2014/main" id="{ECB55534-4A0E-D8CF-C705-32CDADCFB6FF}"/>
              </a:ext>
            </a:extLst>
          </p:cNvPr>
          <p:cNvSpPr txBox="1"/>
          <p:nvPr/>
        </p:nvSpPr>
        <p:spPr>
          <a:xfrm>
            <a:off x="3846035" y="1894837"/>
            <a:ext cx="4006764" cy="830997"/>
          </a:xfrm>
          <a:prstGeom prst="rect">
            <a:avLst/>
          </a:prstGeom>
          <a:noFill/>
        </p:spPr>
        <p:txBody>
          <a:bodyPr wrap="square" rtlCol="0">
            <a:spAutoFit/>
          </a:bodyPr>
          <a:lstStyle/>
          <a:p>
            <a:pPr defTabSz="1219170" fontAlgn="base">
              <a:spcBef>
                <a:spcPct val="0"/>
              </a:spcBef>
              <a:spcAft>
                <a:spcPct val="0"/>
              </a:spcAft>
              <a:defRPr/>
            </a:pPr>
            <a:r>
              <a:rPr lang="en-GB" sz="2400">
                <a:solidFill>
                  <a:srgbClr val="000000"/>
                </a:solidFill>
                <a:latin typeface="Verdana" pitchFamily="34" charset="0"/>
                <a:ea typeface="MS PGothic" pitchFamily="34" charset="-128"/>
              </a:rPr>
              <a:t>SLSTR/A – CRUTEM5</a:t>
            </a:r>
          </a:p>
          <a:p>
            <a:pPr defTabSz="1219170" fontAlgn="base">
              <a:spcBef>
                <a:spcPct val="0"/>
              </a:spcBef>
              <a:spcAft>
                <a:spcPct val="0"/>
              </a:spcAft>
              <a:defRPr/>
            </a:pPr>
            <a:r>
              <a:rPr lang="en-GB" sz="2400">
                <a:solidFill>
                  <a:srgbClr val="000000"/>
                </a:solidFill>
                <a:latin typeface="Verdana" pitchFamily="34" charset="0"/>
                <a:ea typeface="MS PGothic" pitchFamily="34" charset="-128"/>
              </a:rPr>
              <a:t>(limited ±60 lat)</a:t>
            </a:r>
          </a:p>
        </p:txBody>
      </p:sp>
      <p:sp>
        <p:nvSpPr>
          <p:cNvPr id="10" name="TextBox 9">
            <a:extLst>
              <a:ext uri="{FF2B5EF4-FFF2-40B4-BE49-F238E27FC236}">
                <a16:creationId xmlns:a16="http://schemas.microsoft.com/office/drawing/2014/main" id="{A7732466-504B-799F-02EF-7E6465E3F34D}"/>
              </a:ext>
            </a:extLst>
          </p:cNvPr>
          <p:cNvSpPr txBox="1"/>
          <p:nvPr/>
        </p:nvSpPr>
        <p:spPr>
          <a:xfrm>
            <a:off x="7001125" y="1441324"/>
            <a:ext cx="5129015" cy="3252878"/>
          </a:xfrm>
          <a:prstGeom prst="rect">
            <a:avLst/>
          </a:prstGeom>
          <a:noFill/>
        </p:spPr>
        <p:txBody>
          <a:bodyPr wrap="square">
            <a:spAutoFit/>
          </a:bodyPr>
          <a:lstStyle/>
          <a:p>
            <a:pPr marL="271456" lvl="1" defTabSz="1219170" fontAlgn="base">
              <a:spcBef>
                <a:spcPct val="0"/>
              </a:spcBef>
              <a:spcAft>
                <a:spcPct val="0"/>
              </a:spcAft>
              <a:defRPr/>
            </a:pPr>
            <a:r>
              <a:rPr lang="en-GB" sz="1867" b="1">
                <a:solidFill>
                  <a:srgbClr val="000000"/>
                </a:solidFill>
                <a:latin typeface="Verdana" pitchFamily="34" charset="0"/>
                <a:ea typeface="MS PGothic" pitchFamily="34" charset="-128"/>
              </a:rPr>
              <a:t>Verify temporal stability of the LST data used in the study</a:t>
            </a:r>
          </a:p>
          <a:p>
            <a:pPr marL="614347" lvl="1" indent="-342891" defTabSz="1219170" fontAlgn="base">
              <a:spcBef>
                <a:spcPct val="0"/>
              </a:spcBef>
              <a:spcAft>
                <a:spcPct val="0"/>
              </a:spcAft>
              <a:buFont typeface="Arial" panose="020B0604020202020204" pitchFamily="34" charset="0"/>
              <a:buChar char="•"/>
              <a:defRPr/>
            </a:pPr>
            <a:r>
              <a:rPr lang="en-GB" sz="1867">
                <a:solidFill>
                  <a:srgbClr val="000000"/>
                </a:solidFill>
                <a:latin typeface="Verdana" pitchFamily="34" charset="0"/>
                <a:ea typeface="MS PGothic" pitchFamily="34" charset="-128"/>
              </a:rPr>
              <a:t>CRUTEM5 used as stable reference –based on monthly, </a:t>
            </a:r>
            <a:r>
              <a:rPr lang="en-GB" sz="1867" i="1">
                <a:solidFill>
                  <a:srgbClr val="000000"/>
                </a:solidFill>
                <a:latin typeface="Verdana" pitchFamily="34" charset="0"/>
                <a:ea typeface="MS PGothic" pitchFamily="34" charset="-128"/>
              </a:rPr>
              <a:t>homogenised</a:t>
            </a:r>
            <a:r>
              <a:rPr lang="en-GB" sz="1867">
                <a:solidFill>
                  <a:srgbClr val="000000"/>
                </a:solidFill>
                <a:latin typeface="Verdana" pitchFamily="34" charset="0"/>
                <a:ea typeface="MS PGothic" pitchFamily="34" charset="-128"/>
              </a:rPr>
              <a:t> station data (where non-climatic discontinuities have been removed.</a:t>
            </a:r>
          </a:p>
          <a:p>
            <a:pPr marL="614347" lvl="1" indent="-342891" defTabSz="1219170" fontAlgn="base">
              <a:spcBef>
                <a:spcPct val="0"/>
              </a:spcBef>
              <a:spcAft>
                <a:spcPct val="0"/>
              </a:spcAft>
              <a:buFont typeface="Arial" panose="020B0604020202020204" pitchFamily="34" charset="0"/>
              <a:buChar char="•"/>
              <a:defRPr/>
            </a:pPr>
            <a:r>
              <a:rPr lang="en-GB" sz="1867">
                <a:solidFill>
                  <a:srgbClr val="000000"/>
                </a:solidFill>
                <a:latin typeface="Verdana" pitchFamily="34" charset="0"/>
                <a:ea typeface="MS PGothic" pitchFamily="34" charset="-128"/>
              </a:rPr>
              <a:t>LST data from LST_cci</a:t>
            </a:r>
          </a:p>
          <a:p>
            <a:pPr marL="614347" lvl="1" indent="-342891" defTabSz="1219170" fontAlgn="base">
              <a:spcBef>
                <a:spcPct val="0"/>
              </a:spcBef>
              <a:spcAft>
                <a:spcPct val="0"/>
              </a:spcAft>
              <a:buFont typeface="Arial" panose="020B0604020202020204" pitchFamily="34" charset="0"/>
              <a:buChar char="•"/>
              <a:defRPr/>
            </a:pPr>
            <a:r>
              <a:rPr lang="en-GB" sz="1867">
                <a:solidFill>
                  <a:srgbClr val="000000"/>
                </a:solidFill>
                <a:latin typeface="Verdana" pitchFamily="34" charset="0"/>
                <a:ea typeface="MS PGothic" pitchFamily="34" charset="-128"/>
              </a:rPr>
              <a:t>SLSTR-A unstable </a:t>
            </a:r>
          </a:p>
          <a:p>
            <a:pPr marL="614347" lvl="1" indent="-342891" defTabSz="1219170" fontAlgn="base">
              <a:spcBef>
                <a:spcPct val="0"/>
              </a:spcBef>
              <a:spcAft>
                <a:spcPct val="0"/>
              </a:spcAft>
              <a:buFont typeface="Arial" panose="020B0604020202020204" pitchFamily="34" charset="0"/>
              <a:buChar char="•"/>
              <a:defRPr/>
            </a:pPr>
            <a:r>
              <a:rPr lang="en-GB" sz="1867">
                <a:solidFill>
                  <a:srgbClr val="000000"/>
                </a:solidFill>
                <a:latin typeface="Verdana" pitchFamily="34" charset="0"/>
                <a:ea typeface="MS PGothic" pitchFamily="34" charset="-128"/>
              </a:rPr>
              <a:t>SLSTR-B stable</a:t>
            </a:r>
          </a:p>
          <a:p>
            <a:pPr marL="614347" lvl="1" indent="-342891" defTabSz="1219170" fontAlgn="base">
              <a:spcBef>
                <a:spcPct val="0"/>
              </a:spcBef>
              <a:spcAft>
                <a:spcPct val="0"/>
              </a:spcAft>
              <a:buFont typeface="Arial" panose="020B0604020202020204" pitchFamily="34" charset="0"/>
              <a:buChar char="•"/>
              <a:defRPr/>
            </a:pPr>
            <a:r>
              <a:rPr lang="en-GB" sz="1867">
                <a:solidFill>
                  <a:srgbClr val="000000"/>
                </a:solidFill>
                <a:latin typeface="Verdana" pitchFamily="34" charset="0"/>
                <a:ea typeface="MS PGothic" pitchFamily="34" charset="-128"/>
              </a:rPr>
              <a:t>Cannot use SLSTR-A for any time series analysis</a:t>
            </a:r>
          </a:p>
        </p:txBody>
      </p:sp>
      <p:sp>
        <p:nvSpPr>
          <p:cNvPr id="12" name="TextBox 11">
            <a:extLst>
              <a:ext uri="{FF2B5EF4-FFF2-40B4-BE49-F238E27FC236}">
                <a16:creationId xmlns:a16="http://schemas.microsoft.com/office/drawing/2014/main" id="{0F773A96-7321-5C10-4A81-3352811B45F9}"/>
              </a:ext>
            </a:extLst>
          </p:cNvPr>
          <p:cNvSpPr txBox="1"/>
          <p:nvPr/>
        </p:nvSpPr>
        <p:spPr>
          <a:xfrm>
            <a:off x="5650478" y="5325129"/>
            <a:ext cx="6479661" cy="769634"/>
          </a:xfrm>
          <a:prstGeom prst="rect">
            <a:avLst/>
          </a:prstGeom>
          <a:noFill/>
        </p:spPr>
        <p:txBody>
          <a:bodyPr wrap="square">
            <a:spAutoFit/>
          </a:bodyPr>
          <a:lstStyle/>
          <a:p>
            <a:pPr algn="r" defTabSz="1219170" fontAlgn="base">
              <a:spcBef>
                <a:spcPct val="0"/>
              </a:spcBef>
              <a:spcAft>
                <a:spcPct val="0"/>
              </a:spcAft>
              <a:defRPr/>
            </a:pPr>
            <a:r>
              <a:rPr lang="en-GB" sz="1467" i="1">
                <a:solidFill>
                  <a:srgbClr val="000000"/>
                </a:solidFill>
                <a:latin typeface="Verdana" pitchFamily="34" charset="0"/>
                <a:ea typeface="MS PGothic" pitchFamily="34" charset="-128"/>
              </a:rPr>
              <a:t>CRUTEM5: Osborn et al. (2020), Land surface air temperature variations across the globe updated to 2019: the CRUTEM5 dataset, J. </a:t>
            </a:r>
            <a:r>
              <a:rPr lang="en-GB" sz="1467" i="1" err="1">
                <a:solidFill>
                  <a:srgbClr val="000000"/>
                </a:solidFill>
                <a:latin typeface="Verdana" pitchFamily="34" charset="0"/>
                <a:ea typeface="MS PGothic" pitchFamily="34" charset="-128"/>
              </a:rPr>
              <a:t>Geophys</a:t>
            </a:r>
            <a:r>
              <a:rPr lang="en-GB" sz="1467" i="1">
                <a:solidFill>
                  <a:srgbClr val="000000"/>
                </a:solidFill>
                <a:latin typeface="Verdana" pitchFamily="34" charset="0"/>
                <a:ea typeface="MS PGothic" pitchFamily="34" charset="-128"/>
              </a:rPr>
              <a:t>. Res. </a:t>
            </a:r>
            <a:r>
              <a:rPr lang="en-GB" sz="1467" i="1" err="1">
                <a:solidFill>
                  <a:srgbClr val="000000"/>
                </a:solidFill>
                <a:latin typeface="Verdana" pitchFamily="34" charset="0"/>
                <a:ea typeface="MS PGothic" pitchFamily="34" charset="-128"/>
              </a:rPr>
              <a:t>doi</a:t>
            </a:r>
            <a:r>
              <a:rPr lang="en-GB" sz="1467" i="1">
                <a:solidFill>
                  <a:srgbClr val="000000"/>
                </a:solidFill>
                <a:latin typeface="Verdana" pitchFamily="34" charset="0"/>
                <a:ea typeface="MS PGothic" pitchFamily="34" charset="-128"/>
              </a:rPr>
              <a:t>: 10.1029/2019JD032352</a:t>
            </a:r>
          </a:p>
        </p:txBody>
      </p:sp>
    </p:spTree>
    <p:extLst>
      <p:ext uri="{BB962C8B-B14F-4D97-AF65-F5344CB8AC3E}">
        <p14:creationId xmlns:p14="http://schemas.microsoft.com/office/powerpoint/2010/main" val="27928869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F07098-674A-0F89-CB61-8D44209B901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D99726B-D5F8-9C21-7A7F-9F8CBC0EAD22}"/>
              </a:ext>
            </a:extLst>
          </p:cNvPr>
          <p:cNvSpPr>
            <a:spLocks noGrp="1"/>
          </p:cNvSpPr>
          <p:nvPr>
            <p:ph type="title"/>
          </p:nvPr>
        </p:nvSpPr>
        <p:spPr>
          <a:xfrm>
            <a:off x="1032934" y="226638"/>
            <a:ext cx="9275233" cy="543675"/>
          </a:xfrm>
        </p:spPr>
        <p:txBody>
          <a:bodyPr/>
          <a:lstStyle/>
          <a:p>
            <a:r>
              <a:rPr lang="en-GB"/>
              <a:t>Step 2: What information does LST provide?</a:t>
            </a:r>
          </a:p>
        </p:txBody>
      </p:sp>
      <p:sp>
        <p:nvSpPr>
          <p:cNvPr id="3" name="Content Placeholder 2">
            <a:extLst>
              <a:ext uri="{FF2B5EF4-FFF2-40B4-BE49-F238E27FC236}">
                <a16:creationId xmlns:a16="http://schemas.microsoft.com/office/drawing/2014/main" id="{7C4D2D6D-F386-7E28-02D9-1056E82F4FB9}"/>
              </a:ext>
            </a:extLst>
          </p:cNvPr>
          <p:cNvSpPr>
            <a:spLocks noGrp="1"/>
          </p:cNvSpPr>
          <p:nvPr>
            <p:ph idx="1"/>
          </p:nvPr>
        </p:nvSpPr>
        <p:spPr>
          <a:xfrm>
            <a:off x="8304001" y="1160336"/>
            <a:ext cx="3734399" cy="4945264"/>
          </a:xfrm>
        </p:spPr>
        <p:txBody>
          <a:bodyPr>
            <a:normAutofit fontScale="85000" lnSpcReduction="20000"/>
          </a:bodyPr>
          <a:lstStyle/>
          <a:p>
            <a:pPr marL="380990" indent="-380990">
              <a:buFont typeface="Arial" panose="020B0604020202020204" pitchFamily="34" charset="0"/>
              <a:buChar char="•"/>
            </a:pPr>
            <a:r>
              <a:rPr lang="en-GB"/>
              <a:t>Very consistent spatial relationship between LST and T2m anomalies</a:t>
            </a:r>
          </a:p>
          <a:p>
            <a:pPr marL="380990" lvl="1" indent="-380990">
              <a:buFont typeface="Arial" panose="020B0604020202020204" pitchFamily="34" charset="0"/>
              <a:buChar char="•"/>
            </a:pPr>
            <a:r>
              <a:rPr lang="en-GB" sz="2200"/>
              <a:t>SLSTR/B and CRUTEM5 anomalies are spatially well correlated.</a:t>
            </a:r>
          </a:p>
          <a:p>
            <a:pPr marL="380990" lvl="1" indent="-380990">
              <a:buFont typeface="Arial" panose="020B0604020202020204" pitchFamily="34" charset="0"/>
              <a:buChar char="•"/>
            </a:pPr>
            <a:r>
              <a:rPr lang="en-GB" sz="2200"/>
              <a:t>Maps are for April 2024 Pearson correlation coefficient </a:t>
            </a:r>
            <a:r>
              <a:rPr lang="en-GB" sz="2200" i="1"/>
              <a:t>r</a:t>
            </a:r>
            <a:r>
              <a:rPr lang="en-GB" sz="2200"/>
              <a:t> = 0.84 </a:t>
            </a:r>
            <a:br>
              <a:rPr lang="en-GB" sz="2200"/>
            </a:br>
            <a:r>
              <a:rPr lang="en-GB" sz="2200"/>
              <a:t>=&gt; spatially well correlated</a:t>
            </a:r>
          </a:p>
          <a:p>
            <a:pPr marL="380990" lvl="1" indent="-380990">
              <a:buFont typeface="Arial" panose="020B0604020202020204" pitchFamily="34" charset="0"/>
              <a:buChar char="•"/>
            </a:pPr>
            <a:r>
              <a:rPr lang="en-GB" i="1"/>
              <a:t>r</a:t>
            </a:r>
            <a:r>
              <a:rPr lang="en-GB"/>
              <a:t>=0.81 for global monthly time series</a:t>
            </a:r>
            <a:endParaRPr lang="en-GB" sz="2200"/>
          </a:p>
          <a:p>
            <a:pPr marL="380990" lvl="1" indent="-380990">
              <a:buFont typeface="Arial" panose="020B0604020202020204" pitchFamily="34" charset="0"/>
              <a:buChar char="•"/>
            </a:pPr>
            <a:r>
              <a:rPr lang="en-GB" sz="2200"/>
              <a:t>SLSTR/B more complete spatial coverage</a:t>
            </a:r>
          </a:p>
          <a:p>
            <a:endParaRPr lang="en-GB"/>
          </a:p>
        </p:txBody>
      </p:sp>
      <p:pic>
        <p:nvPicPr>
          <p:cNvPr id="4" name="Picture 3" descr="A comparison of the temperature of the earth&#10;&#10;AI-generated content may be incorrect.">
            <a:extLst>
              <a:ext uri="{FF2B5EF4-FFF2-40B4-BE49-F238E27FC236}">
                <a16:creationId xmlns:a16="http://schemas.microsoft.com/office/drawing/2014/main" id="{A568B6AD-C8BC-0E28-E1C4-F266156DAC4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99489" y="1630746"/>
            <a:ext cx="7831711" cy="3427188"/>
          </a:xfrm>
          <a:prstGeom prst="rect">
            <a:avLst/>
          </a:prstGeom>
          <a:noFill/>
          <a:ln>
            <a:noFill/>
          </a:ln>
        </p:spPr>
      </p:pic>
    </p:spTree>
    <p:extLst>
      <p:ext uri="{BB962C8B-B14F-4D97-AF65-F5344CB8AC3E}">
        <p14:creationId xmlns:p14="http://schemas.microsoft.com/office/powerpoint/2010/main" val="34144286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map of the world&#10;&#10;AI-generated content may be incorrect.">
            <a:extLst>
              <a:ext uri="{FF2B5EF4-FFF2-40B4-BE49-F238E27FC236}">
                <a16:creationId xmlns:a16="http://schemas.microsoft.com/office/drawing/2014/main" id="{B271F021-5D03-D3BB-6BEE-7FC42A960AB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1135" t="14958" r="14414" b="12918"/>
          <a:stretch/>
        </p:blipFill>
        <p:spPr bwMode="auto">
          <a:xfrm>
            <a:off x="3102045" y="1038759"/>
            <a:ext cx="8900185" cy="4311208"/>
          </a:xfrm>
          <a:prstGeom prst="rect">
            <a:avLst/>
          </a:prstGeom>
          <a:noFill/>
          <a:ln>
            <a:noFill/>
          </a:ln>
          <a:extLst>
            <a:ext uri="{53640926-AAD7-44D8-BBD7-CCE9431645EC}">
              <a14:shadowObscured xmlns:a14="http://schemas.microsoft.com/office/drawing/2010/main"/>
            </a:ext>
          </a:extLst>
        </p:spPr>
      </p:pic>
      <p:sp>
        <p:nvSpPr>
          <p:cNvPr id="8" name="TextBox 7">
            <a:extLst>
              <a:ext uri="{FF2B5EF4-FFF2-40B4-BE49-F238E27FC236}">
                <a16:creationId xmlns:a16="http://schemas.microsoft.com/office/drawing/2014/main" id="{ECB36099-135C-13B5-3587-3E6F6440108C}"/>
              </a:ext>
            </a:extLst>
          </p:cNvPr>
          <p:cNvSpPr txBox="1"/>
          <p:nvPr/>
        </p:nvSpPr>
        <p:spPr>
          <a:xfrm>
            <a:off x="89147" y="1297959"/>
            <a:ext cx="3184453" cy="5098575"/>
          </a:xfrm>
          <a:prstGeom prst="rect">
            <a:avLst/>
          </a:prstGeom>
          <a:noFill/>
        </p:spPr>
        <p:txBody>
          <a:bodyPr wrap="square">
            <a:spAutoFit/>
          </a:bodyPr>
          <a:lstStyle/>
          <a:p>
            <a:pPr>
              <a:lnSpc>
                <a:spcPct val="107000"/>
              </a:lnSpc>
            </a:pPr>
            <a:r>
              <a:rPr lang="en-GB" sz="2000">
                <a:solidFill>
                  <a:srgbClr val="041E5D"/>
                </a:solidFill>
                <a:latin typeface="Calibri" panose="020F0502020204030204" pitchFamily="34" charset="0"/>
              </a:rPr>
              <a:t>The percentiles from the 2024 distribution of maximum LSTs are: </a:t>
            </a:r>
          </a:p>
          <a:p>
            <a:pPr indent="-285744">
              <a:lnSpc>
                <a:spcPct val="107000"/>
              </a:lnSpc>
              <a:buFont typeface="Arial" panose="020B0604020202020204" pitchFamily="34" charset="0"/>
              <a:buChar char="•"/>
            </a:pPr>
            <a:r>
              <a:rPr lang="en-GB" sz="2000">
                <a:solidFill>
                  <a:srgbClr val="041E5D"/>
                </a:solidFill>
                <a:latin typeface="Calibri" panose="020F0502020204030204" pitchFamily="34" charset="0"/>
              </a:rPr>
              <a:t>50.5 </a:t>
            </a:r>
            <a:r>
              <a:rPr lang="en-GB" sz="2000" err="1">
                <a:solidFill>
                  <a:srgbClr val="041E5D"/>
                </a:solidFill>
                <a:latin typeface="Calibri" panose="020F0502020204030204" pitchFamily="34" charset="0"/>
              </a:rPr>
              <a:t>degC</a:t>
            </a:r>
            <a:r>
              <a:rPr lang="en-GB" sz="2000">
                <a:solidFill>
                  <a:srgbClr val="041E5D"/>
                </a:solidFill>
                <a:latin typeface="Calibri" panose="020F0502020204030204" pitchFamily="34" charset="0"/>
              </a:rPr>
              <a:t> (95th)</a:t>
            </a:r>
          </a:p>
          <a:p>
            <a:pPr indent="-285744">
              <a:lnSpc>
                <a:spcPct val="107000"/>
              </a:lnSpc>
              <a:buFont typeface="Arial" panose="020B0604020202020204" pitchFamily="34" charset="0"/>
              <a:buChar char="•"/>
            </a:pPr>
            <a:r>
              <a:rPr lang="en-GB" sz="2000">
                <a:solidFill>
                  <a:srgbClr val="041E5D"/>
                </a:solidFill>
                <a:latin typeface="Calibri" panose="020F0502020204030204" pitchFamily="34" charset="0"/>
              </a:rPr>
              <a:t>57.7 </a:t>
            </a:r>
            <a:r>
              <a:rPr lang="en-GB" sz="2000" err="1">
                <a:solidFill>
                  <a:srgbClr val="041E5D"/>
                </a:solidFill>
                <a:latin typeface="Calibri" panose="020F0502020204030204" pitchFamily="34" charset="0"/>
              </a:rPr>
              <a:t>degC</a:t>
            </a:r>
            <a:r>
              <a:rPr lang="en-GB" sz="2000">
                <a:solidFill>
                  <a:srgbClr val="041E5D"/>
                </a:solidFill>
                <a:latin typeface="Calibri" panose="020F0502020204030204" pitchFamily="34" charset="0"/>
              </a:rPr>
              <a:t> (99th)</a:t>
            </a:r>
          </a:p>
          <a:p>
            <a:pPr indent="-285744">
              <a:lnSpc>
                <a:spcPct val="107000"/>
              </a:lnSpc>
              <a:spcAft>
                <a:spcPts val="800"/>
              </a:spcAft>
              <a:buFont typeface="Arial" panose="020B0604020202020204" pitchFamily="34" charset="0"/>
              <a:buChar char="•"/>
            </a:pPr>
            <a:r>
              <a:rPr lang="en-GB" sz="2000">
                <a:solidFill>
                  <a:srgbClr val="041E5D"/>
                </a:solidFill>
                <a:latin typeface="Calibri" panose="020F0502020204030204" pitchFamily="34" charset="0"/>
              </a:rPr>
              <a:t>62.3 </a:t>
            </a:r>
            <a:r>
              <a:rPr lang="en-GB" sz="2000" err="1">
                <a:solidFill>
                  <a:srgbClr val="041E5D"/>
                </a:solidFill>
                <a:latin typeface="Calibri" panose="020F0502020204030204" pitchFamily="34" charset="0"/>
              </a:rPr>
              <a:t>degC</a:t>
            </a:r>
            <a:r>
              <a:rPr lang="en-GB" sz="2000">
                <a:solidFill>
                  <a:srgbClr val="041E5D"/>
                </a:solidFill>
                <a:latin typeface="Calibri" panose="020F0502020204030204" pitchFamily="34" charset="0"/>
              </a:rPr>
              <a:t> (99.9th)</a:t>
            </a:r>
          </a:p>
          <a:p>
            <a:pPr>
              <a:lnSpc>
                <a:spcPct val="107000"/>
              </a:lnSpc>
              <a:spcAft>
                <a:spcPts val="800"/>
              </a:spcAft>
            </a:pPr>
            <a:r>
              <a:rPr lang="en-GB" sz="2000">
                <a:solidFill>
                  <a:srgbClr val="041E5D"/>
                </a:solidFill>
                <a:latin typeface="Calibri" panose="020F0502020204030204" pitchFamily="34" charset="0"/>
              </a:rPr>
              <a:t>The hottest LSTs above ~62 </a:t>
            </a:r>
            <a:r>
              <a:rPr lang="en-GB" sz="2000" err="1">
                <a:solidFill>
                  <a:srgbClr val="041E5D"/>
                </a:solidFill>
                <a:latin typeface="Calibri" panose="020F0502020204030204" pitchFamily="34" charset="0"/>
              </a:rPr>
              <a:t>degC</a:t>
            </a:r>
            <a:r>
              <a:rPr lang="en-GB" sz="2000">
                <a:solidFill>
                  <a:srgbClr val="041E5D"/>
                </a:solidFill>
                <a:latin typeface="Calibri" panose="020F0502020204030204" pitchFamily="34" charset="0"/>
              </a:rPr>
              <a:t> often occur in isolated grid cells and are associated with lava flows or wildfires.</a:t>
            </a:r>
          </a:p>
          <a:p>
            <a:pPr>
              <a:lnSpc>
                <a:spcPct val="107000"/>
              </a:lnSpc>
              <a:spcAft>
                <a:spcPts val="800"/>
              </a:spcAft>
            </a:pPr>
            <a:r>
              <a:rPr lang="en-GB" sz="2000">
                <a:solidFill>
                  <a:srgbClr val="041E5D"/>
                </a:solidFill>
                <a:latin typeface="Calibri" panose="020F0502020204030204" pitchFamily="34" charset="0"/>
              </a:rPr>
              <a:t>LSTs &gt; 50 </a:t>
            </a:r>
            <a:r>
              <a:rPr lang="en-GB" sz="2000" err="1">
                <a:solidFill>
                  <a:srgbClr val="041E5D"/>
                </a:solidFill>
                <a:latin typeface="Calibri" panose="020F0502020204030204" pitchFamily="34" charset="0"/>
              </a:rPr>
              <a:t>degC</a:t>
            </a:r>
            <a:r>
              <a:rPr lang="en-GB" sz="2000">
                <a:solidFill>
                  <a:srgbClr val="041E5D"/>
                </a:solidFill>
                <a:latin typeface="Calibri" panose="020F0502020204030204" pitchFamily="34" charset="0"/>
              </a:rPr>
              <a:t> are moderately extreme!</a:t>
            </a:r>
          </a:p>
          <a:p>
            <a:pPr>
              <a:lnSpc>
                <a:spcPct val="107000"/>
              </a:lnSpc>
              <a:spcAft>
                <a:spcPts val="800"/>
              </a:spcAft>
            </a:pPr>
            <a:r>
              <a:rPr lang="en-GB" sz="2000">
                <a:solidFill>
                  <a:srgbClr val="041E5D"/>
                </a:solidFill>
                <a:latin typeface="Calibri" panose="020F0502020204030204" pitchFamily="34" charset="0"/>
              </a:rPr>
              <a:t>LSTs &gt; 55 </a:t>
            </a:r>
            <a:r>
              <a:rPr lang="en-GB" sz="2000" err="1">
                <a:solidFill>
                  <a:srgbClr val="041E5D"/>
                </a:solidFill>
                <a:latin typeface="Calibri" panose="020F0502020204030204" pitchFamily="34" charset="0"/>
              </a:rPr>
              <a:t>degC</a:t>
            </a:r>
            <a:r>
              <a:rPr lang="en-GB" sz="2000">
                <a:solidFill>
                  <a:srgbClr val="041E5D"/>
                </a:solidFill>
                <a:latin typeface="Calibri" panose="020F0502020204030204" pitchFamily="34" charset="0"/>
              </a:rPr>
              <a:t> are extreme!</a:t>
            </a:r>
          </a:p>
          <a:p>
            <a:pPr>
              <a:lnSpc>
                <a:spcPct val="107000"/>
              </a:lnSpc>
              <a:spcAft>
                <a:spcPts val="800"/>
              </a:spcAft>
            </a:pPr>
            <a:endParaRPr lang="en-GB" sz="2000">
              <a:solidFill>
                <a:srgbClr val="041E5D"/>
              </a:solidFill>
              <a:latin typeface="Calibri" panose="020F0502020204030204" pitchFamily="34" charset="0"/>
            </a:endParaRPr>
          </a:p>
        </p:txBody>
      </p:sp>
      <p:sp>
        <p:nvSpPr>
          <p:cNvPr id="10" name="TextBox 9">
            <a:extLst>
              <a:ext uri="{FF2B5EF4-FFF2-40B4-BE49-F238E27FC236}">
                <a16:creationId xmlns:a16="http://schemas.microsoft.com/office/drawing/2014/main" id="{D7D79C86-77C6-4ADA-DDEC-4DC46A7FE654}"/>
              </a:ext>
            </a:extLst>
          </p:cNvPr>
          <p:cNvSpPr txBox="1"/>
          <p:nvPr/>
        </p:nvSpPr>
        <p:spPr>
          <a:xfrm>
            <a:off x="3102045" y="5163869"/>
            <a:ext cx="8773633" cy="607539"/>
          </a:xfrm>
          <a:prstGeom prst="rect">
            <a:avLst/>
          </a:prstGeom>
          <a:noFill/>
        </p:spPr>
        <p:txBody>
          <a:bodyPr wrap="square">
            <a:spAutoFit/>
          </a:bodyPr>
          <a:lstStyle/>
          <a:p>
            <a:pPr algn="ctr">
              <a:lnSpc>
                <a:spcPct val="107000"/>
              </a:lnSpc>
              <a:spcAft>
                <a:spcPts val="800"/>
              </a:spcAft>
            </a:pPr>
            <a:r>
              <a:rPr lang="en-GB" sz="1600" i="1">
                <a:solidFill>
                  <a:srgbClr val="041E5D"/>
                </a:solidFill>
                <a:latin typeface="Calibri" panose="020F0502020204030204" pitchFamily="34" charset="0"/>
              </a:rPr>
              <a:t>Maximum LST observed during 2024 by SLSTR/B at 0.01 latitude-longitude.  White areas represent 0.01°grid cells with no valid data in this year (e.g. due to persistent cloud or water bodies). </a:t>
            </a:r>
          </a:p>
        </p:txBody>
      </p:sp>
      <p:sp>
        <p:nvSpPr>
          <p:cNvPr id="7" name="Title 1">
            <a:extLst>
              <a:ext uri="{FF2B5EF4-FFF2-40B4-BE49-F238E27FC236}">
                <a16:creationId xmlns:a16="http://schemas.microsoft.com/office/drawing/2014/main" id="{886E0535-95F4-CA46-6D3E-56DC3A829AB5}"/>
              </a:ext>
            </a:extLst>
          </p:cNvPr>
          <p:cNvSpPr>
            <a:spLocks noGrp="1"/>
          </p:cNvSpPr>
          <p:nvPr>
            <p:ph type="title"/>
          </p:nvPr>
        </p:nvSpPr>
        <p:spPr>
          <a:xfrm>
            <a:off x="1032934" y="211218"/>
            <a:ext cx="9275233" cy="574516"/>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prstTxWarp prst="textNoShape">
              <a:avLst/>
            </a:prstTxWarp>
            <a:spAutoFit/>
          </a:bodyPr>
          <a:lstStyle/>
          <a:p>
            <a:r>
              <a:rPr lang="en-GB">
                <a:solidFill>
                  <a:srgbClr val="FFFFFF"/>
                </a:solidFill>
                <a:ea typeface="MS PGothic" pitchFamily="34" charset="-128"/>
              </a:rPr>
              <a:t>Step 2: What information does LST provide?</a:t>
            </a:r>
          </a:p>
        </p:txBody>
      </p:sp>
    </p:spTree>
    <p:extLst>
      <p:ext uri="{BB962C8B-B14F-4D97-AF65-F5344CB8AC3E}">
        <p14:creationId xmlns:p14="http://schemas.microsoft.com/office/powerpoint/2010/main" val="27728695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D75502A-8593-4943-8835-00F4A7FD3BA5}"/>
              </a:ext>
            </a:extLst>
          </p:cNvPr>
          <p:cNvSpPr>
            <a:spLocks noGrp="1"/>
          </p:cNvSpPr>
          <p:nvPr>
            <p:ph type="ctrTitle"/>
          </p:nvPr>
        </p:nvSpPr>
        <p:spPr>
          <a:xfrm>
            <a:off x="783168" y="2161825"/>
            <a:ext cx="10596033" cy="1405641"/>
          </a:xfrm>
        </p:spPr>
        <p:txBody>
          <a:bodyPr/>
          <a:lstStyle/>
          <a:p>
            <a:r>
              <a:rPr lang="en-GB"/>
              <a:t>Welcome to the </a:t>
            </a:r>
            <a:br>
              <a:rPr lang="en-GB"/>
            </a:br>
            <a:r>
              <a:rPr lang="en-GB"/>
              <a:t>Met Office</a:t>
            </a:r>
          </a:p>
        </p:txBody>
      </p:sp>
      <p:sp>
        <p:nvSpPr>
          <p:cNvPr id="5" name="Subtitle 4">
            <a:extLst>
              <a:ext uri="{FF2B5EF4-FFF2-40B4-BE49-F238E27FC236}">
                <a16:creationId xmlns:a16="http://schemas.microsoft.com/office/drawing/2014/main" id="{F98568AF-A57B-4853-A22B-7D909BD9EDBD}"/>
              </a:ext>
            </a:extLst>
          </p:cNvPr>
          <p:cNvSpPr>
            <a:spLocks noGrp="1"/>
          </p:cNvSpPr>
          <p:nvPr>
            <p:ph type="subTitle" idx="1"/>
          </p:nvPr>
        </p:nvSpPr>
        <p:spPr/>
        <p:txBody>
          <a:bodyPr/>
          <a:lstStyle/>
          <a:p>
            <a:r>
              <a:rPr lang="en-GB"/>
              <a:t>Lizzie Good (Met Office)</a:t>
            </a:r>
          </a:p>
        </p:txBody>
      </p:sp>
    </p:spTree>
    <p:extLst>
      <p:ext uri="{BB962C8B-B14F-4D97-AF65-F5344CB8AC3E}">
        <p14:creationId xmlns:p14="http://schemas.microsoft.com/office/powerpoint/2010/main" val="12069782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B085BD-8135-3487-12B1-1850D9FAF5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35C503B-FE02-05BF-40FF-664C4A3C212B}"/>
              </a:ext>
            </a:extLst>
          </p:cNvPr>
          <p:cNvSpPr>
            <a:spLocks noGrp="1"/>
          </p:cNvSpPr>
          <p:nvPr>
            <p:ph type="title"/>
          </p:nvPr>
        </p:nvSpPr>
        <p:spPr>
          <a:xfrm>
            <a:off x="1032934" y="226638"/>
            <a:ext cx="9275233" cy="543675"/>
          </a:xfrm>
        </p:spPr>
        <p:txBody>
          <a:bodyPr/>
          <a:lstStyle/>
          <a:p>
            <a:r>
              <a:rPr lang="en-GB"/>
              <a:t>Step 3:  Detect Super Extreme LST Hotspots </a:t>
            </a:r>
          </a:p>
        </p:txBody>
      </p:sp>
      <p:pic>
        <p:nvPicPr>
          <p:cNvPr id="3" name="Picture 2">
            <a:extLst>
              <a:ext uri="{FF2B5EF4-FFF2-40B4-BE49-F238E27FC236}">
                <a16:creationId xmlns:a16="http://schemas.microsoft.com/office/drawing/2014/main" id="{5D4E7A43-23C7-A489-41D9-E568558F304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7834" y="1045302"/>
            <a:ext cx="5907319" cy="4058293"/>
          </a:xfrm>
          <a:prstGeom prst="rect">
            <a:avLst/>
          </a:prstGeom>
          <a:noFill/>
          <a:ln>
            <a:noFill/>
          </a:ln>
        </p:spPr>
      </p:pic>
      <p:sp>
        <p:nvSpPr>
          <p:cNvPr id="7" name="Content Placeholder 6">
            <a:extLst>
              <a:ext uri="{FF2B5EF4-FFF2-40B4-BE49-F238E27FC236}">
                <a16:creationId xmlns:a16="http://schemas.microsoft.com/office/drawing/2014/main" id="{53FF3D69-211E-0507-4645-1D879650F02D}"/>
              </a:ext>
            </a:extLst>
          </p:cNvPr>
          <p:cNvSpPr>
            <a:spLocks noGrp="1"/>
          </p:cNvSpPr>
          <p:nvPr>
            <p:ph idx="1"/>
          </p:nvPr>
        </p:nvSpPr>
        <p:spPr>
          <a:xfrm>
            <a:off x="6806402" y="1138805"/>
            <a:ext cx="5385599" cy="5139595"/>
          </a:xfrm>
        </p:spPr>
        <p:txBody>
          <a:bodyPr>
            <a:noAutofit/>
          </a:bodyPr>
          <a:lstStyle/>
          <a:p>
            <a:pPr marL="342891" indent="-342891">
              <a:spcBef>
                <a:spcPts val="600"/>
              </a:spcBef>
              <a:spcAft>
                <a:spcPts val="0"/>
              </a:spcAft>
              <a:buFont typeface="Arial" panose="020B0604020202020204" pitchFamily="34" charset="0"/>
              <a:buChar char="•"/>
            </a:pPr>
            <a:r>
              <a:rPr lang="en-GB" sz="1600"/>
              <a:t>Using only full-year daytime data between 2019 and 2024, thresholds of 50 </a:t>
            </a:r>
            <a:r>
              <a:rPr lang="en-GB" sz="1600" err="1"/>
              <a:t>degC</a:t>
            </a:r>
            <a:r>
              <a:rPr lang="en-GB" sz="1600"/>
              <a:t> &amp; 55 </a:t>
            </a:r>
            <a:r>
              <a:rPr lang="en-GB" sz="1600" err="1"/>
              <a:t>degC</a:t>
            </a:r>
            <a:r>
              <a:rPr lang="en-GB" sz="1600"/>
              <a:t> used to identify SEHs </a:t>
            </a:r>
          </a:p>
          <a:p>
            <a:pPr marL="342891" indent="-342891">
              <a:spcBef>
                <a:spcPts val="600"/>
              </a:spcBef>
              <a:spcAft>
                <a:spcPts val="0"/>
              </a:spcAft>
              <a:buFont typeface="Arial" panose="020B0604020202020204" pitchFamily="34" charset="0"/>
              <a:buChar char="•"/>
            </a:pPr>
            <a:r>
              <a:rPr lang="en-GB" sz="1600"/>
              <a:t>SEHs prevalent in the Arabian peninsula, Iran (Lut desert), across central Asia, parts of North Africa, North West USA, North Mexico and Australia.</a:t>
            </a:r>
          </a:p>
          <a:p>
            <a:pPr marL="342891" indent="-342891">
              <a:spcBef>
                <a:spcPts val="600"/>
              </a:spcBef>
              <a:spcAft>
                <a:spcPts val="0"/>
              </a:spcAft>
              <a:buFont typeface="Arial" panose="020B0604020202020204" pitchFamily="34" charset="0"/>
              <a:buChar char="•"/>
            </a:pPr>
            <a:r>
              <a:rPr lang="en-GB" sz="1600"/>
              <a:t>General consistent with previous studies (e.g. using MODIS LST data; note MODIS cannot be used here as the data are unstable after 2021 due to orbital drift).</a:t>
            </a:r>
          </a:p>
        </p:txBody>
      </p:sp>
      <p:sp>
        <p:nvSpPr>
          <p:cNvPr id="9" name="TextBox 8">
            <a:extLst>
              <a:ext uri="{FF2B5EF4-FFF2-40B4-BE49-F238E27FC236}">
                <a16:creationId xmlns:a16="http://schemas.microsoft.com/office/drawing/2014/main" id="{F1F6DCB9-41C2-06FC-AF6E-77F66695BFC7}"/>
              </a:ext>
            </a:extLst>
          </p:cNvPr>
          <p:cNvSpPr txBox="1"/>
          <p:nvPr/>
        </p:nvSpPr>
        <p:spPr>
          <a:xfrm>
            <a:off x="266233" y="5103596"/>
            <a:ext cx="6540168" cy="954300"/>
          </a:xfrm>
          <a:prstGeom prst="rect">
            <a:avLst/>
          </a:prstGeom>
          <a:noFill/>
        </p:spPr>
        <p:txBody>
          <a:bodyPr wrap="square">
            <a:spAutoFit/>
          </a:bodyPr>
          <a:lstStyle/>
          <a:p>
            <a:pPr algn="ctr">
              <a:buNone/>
            </a:pPr>
            <a:r>
              <a:rPr lang="en-GB" sz="1867" i="1">
                <a:latin typeface="Aptos" panose="020B0004020202020204" pitchFamily="34" charset="0"/>
                <a:ea typeface="Aptos" panose="020B0004020202020204" pitchFamily="34" charset="0"/>
                <a:cs typeface="Times New Roman" panose="02020603050405020304" pitchFamily="18" charset="0"/>
              </a:rPr>
              <a:t>Map showing where two or more valid SLSTR/B LSTs observations in 2024  exceed selected LST thresholds (25, 30, 35, 40, 45, 50 and 55°C), resampled to 0.1° latitude-longitude. </a:t>
            </a:r>
            <a:endParaRPr lang="en-GB" sz="1867" i="1" kern="100">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8627753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3D8131-2BDD-177E-3087-FFE6ECB0CCDC}"/>
              </a:ext>
            </a:extLst>
          </p:cNvPr>
          <p:cNvSpPr>
            <a:spLocks noGrp="1"/>
          </p:cNvSpPr>
          <p:nvPr>
            <p:ph type="title"/>
          </p:nvPr>
        </p:nvSpPr>
        <p:spPr>
          <a:xfrm>
            <a:off x="1032934" y="226638"/>
            <a:ext cx="9275233" cy="543675"/>
          </a:xfrm>
        </p:spPr>
        <p:txBody>
          <a:bodyPr/>
          <a:lstStyle/>
          <a:p>
            <a:r>
              <a:rPr lang="en-GB"/>
              <a:t>Step 3: Detect Super Extreme LST Hotspots </a:t>
            </a:r>
          </a:p>
        </p:txBody>
      </p:sp>
      <p:pic>
        <p:nvPicPr>
          <p:cNvPr id="4" name="Picture 3" descr="A graph of a number of cells&#10;&#10;AI-generated content may be incorrect.">
            <a:extLst>
              <a:ext uri="{FF2B5EF4-FFF2-40B4-BE49-F238E27FC236}">
                <a16:creationId xmlns:a16="http://schemas.microsoft.com/office/drawing/2014/main" id="{C62A6F26-AE66-BB30-BC73-7A96D343E39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1250" y="1028497"/>
            <a:ext cx="5103156" cy="5103156"/>
          </a:xfrm>
          <a:prstGeom prst="rect">
            <a:avLst/>
          </a:prstGeom>
          <a:noFill/>
          <a:ln>
            <a:noFill/>
          </a:ln>
        </p:spPr>
      </p:pic>
      <p:sp>
        <p:nvSpPr>
          <p:cNvPr id="6" name="TextBox 5">
            <a:extLst>
              <a:ext uri="{FF2B5EF4-FFF2-40B4-BE49-F238E27FC236}">
                <a16:creationId xmlns:a16="http://schemas.microsoft.com/office/drawing/2014/main" id="{2DFC6086-A4CB-781A-1BA8-FCBE66B66768}"/>
              </a:ext>
            </a:extLst>
          </p:cNvPr>
          <p:cNvSpPr txBox="1"/>
          <p:nvPr/>
        </p:nvSpPr>
        <p:spPr>
          <a:xfrm>
            <a:off x="5257888" y="1539786"/>
            <a:ext cx="1614251" cy="1323439"/>
          </a:xfrm>
          <a:prstGeom prst="rect">
            <a:avLst/>
          </a:prstGeom>
          <a:noFill/>
        </p:spPr>
        <p:txBody>
          <a:bodyPr wrap="square" rtlCol="0">
            <a:spAutoFit/>
          </a:bodyPr>
          <a:lstStyle>
            <a:defPPr>
              <a:defRPr lang="en-US"/>
            </a:defPPr>
            <a:lvl1pPr>
              <a:defRPr sz="1000"/>
            </a:lvl1pPr>
          </a:lstStyle>
          <a:p>
            <a:r>
              <a:rPr lang="en-GB" sz="1600" i="1"/>
              <a:t>Total number </a:t>
            </a:r>
            <a:r>
              <a:rPr lang="en-GB" sz="1600"/>
              <a:t>of grid cells exceeding thresholds each year</a:t>
            </a:r>
          </a:p>
        </p:txBody>
      </p:sp>
      <p:sp>
        <p:nvSpPr>
          <p:cNvPr id="8" name="TextBox 7">
            <a:extLst>
              <a:ext uri="{FF2B5EF4-FFF2-40B4-BE49-F238E27FC236}">
                <a16:creationId xmlns:a16="http://schemas.microsoft.com/office/drawing/2014/main" id="{C51A0AD5-FD3D-8B6B-C5F2-9D85E35FFD3E}"/>
              </a:ext>
            </a:extLst>
          </p:cNvPr>
          <p:cNvSpPr txBox="1"/>
          <p:nvPr/>
        </p:nvSpPr>
        <p:spPr>
          <a:xfrm>
            <a:off x="5243347" y="3651514"/>
            <a:ext cx="1614251" cy="2062103"/>
          </a:xfrm>
          <a:prstGeom prst="rect">
            <a:avLst/>
          </a:prstGeom>
          <a:noFill/>
        </p:spPr>
        <p:txBody>
          <a:bodyPr wrap="square" rtlCol="0">
            <a:spAutoFit/>
          </a:bodyPr>
          <a:lstStyle/>
          <a:p>
            <a:r>
              <a:rPr lang="en-GB" sz="1600" i="1"/>
              <a:t>Total</a:t>
            </a:r>
            <a:r>
              <a:rPr lang="en-GB" sz="1600"/>
              <a:t> </a:t>
            </a:r>
            <a:r>
              <a:rPr lang="en-GB" sz="1600" i="1"/>
              <a:t>fraction </a:t>
            </a:r>
            <a:r>
              <a:rPr lang="en-GB" sz="1600"/>
              <a:t>of valid </a:t>
            </a:r>
            <a:r>
              <a:rPr lang="en-GB" sz="1600" i="1"/>
              <a:t>observations </a:t>
            </a:r>
            <a:r>
              <a:rPr lang="en-GB" sz="1600"/>
              <a:t>across all grid cells exceeding each threshold</a:t>
            </a:r>
          </a:p>
        </p:txBody>
      </p:sp>
      <p:sp>
        <p:nvSpPr>
          <p:cNvPr id="5" name="Content Placeholder 6">
            <a:extLst>
              <a:ext uri="{FF2B5EF4-FFF2-40B4-BE49-F238E27FC236}">
                <a16:creationId xmlns:a16="http://schemas.microsoft.com/office/drawing/2014/main" id="{83EFC10B-8F8C-B1EA-2FEE-A571D8E9201B}"/>
              </a:ext>
            </a:extLst>
          </p:cNvPr>
          <p:cNvSpPr txBox="1">
            <a:spLocks/>
          </p:cNvSpPr>
          <p:nvPr/>
        </p:nvSpPr>
        <p:spPr bwMode="auto">
          <a:xfrm>
            <a:off x="7175864" y="1321205"/>
            <a:ext cx="5016136" cy="1330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noAutofit/>
          </a:bodyPr>
          <a:lstStyle>
            <a:lvl1pPr marL="0" indent="-685800" algn="l" rtl="0" eaLnBrk="1" fontAlgn="base" hangingPunct="1">
              <a:lnSpc>
                <a:spcPct val="119000"/>
              </a:lnSpc>
              <a:spcBef>
                <a:spcPct val="20000"/>
              </a:spcBef>
              <a:spcAft>
                <a:spcPct val="0"/>
              </a:spcAft>
              <a:buClr>
                <a:schemeClr val="accent1"/>
              </a:buClr>
              <a:defRPr lang="en-GB" sz="1600" baseline="0">
                <a:solidFill>
                  <a:schemeClr val="bg2"/>
                </a:solidFill>
                <a:latin typeface="Verdana"/>
                <a:ea typeface="MS PGothic" pitchFamily="34" charset="-128"/>
                <a:cs typeface="Verdana"/>
              </a:defRPr>
            </a:lvl1pPr>
            <a:lvl2pPr marL="809625" indent="-352425"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2pPr>
            <a:lvl3pPr marL="1406525" indent="-492125"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3pPr>
            <a:lvl4pPr marL="2005013" indent="-633413"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4pPr>
            <a:lvl5pPr marL="2601913" indent="-773113"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5pPr>
            <a:lvl6pPr marL="34798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6pPr>
            <a:lvl7pPr marL="39370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7pPr>
            <a:lvl8pPr marL="43942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8pPr>
            <a:lvl9pPr marL="48514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9pPr>
          </a:lstStyle>
          <a:p>
            <a:pPr marL="342891" indent="-342891">
              <a:spcBef>
                <a:spcPts val="600"/>
              </a:spcBef>
              <a:spcAft>
                <a:spcPts val="0"/>
              </a:spcAft>
              <a:buFont typeface="Arial" panose="020B0604020202020204" pitchFamily="34" charset="0"/>
              <a:buChar char="•"/>
            </a:pPr>
            <a:r>
              <a:rPr lang="en-GB" sz="2133" kern="0">
                <a:latin typeface="Aptos" panose="020B0004020202020204" pitchFamily="34" charset="0"/>
                <a:cs typeface="Times New Roman" panose="02020603050405020304" pitchFamily="18" charset="0"/>
              </a:rPr>
              <a:t>Count occurrences of 0.1 °grid cell LSTs exceeding threshold temperatures of 50 and 55 </a:t>
            </a:r>
            <a:r>
              <a:rPr lang="en-GB" sz="2133" kern="0" err="1">
                <a:latin typeface="Aptos" panose="020B0004020202020204" pitchFamily="34" charset="0"/>
                <a:cs typeface="Times New Roman" panose="02020603050405020304" pitchFamily="18" charset="0"/>
              </a:rPr>
              <a:t>degC</a:t>
            </a:r>
            <a:endParaRPr lang="en-GB" sz="2133" kern="0">
              <a:latin typeface="Aptos" panose="020B0004020202020204" pitchFamily="34" charset="0"/>
              <a:cs typeface="Times New Roman" panose="02020603050405020304" pitchFamily="18" charset="0"/>
            </a:endParaRPr>
          </a:p>
          <a:p>
            <a:pPr marL="342891" indent="-342891">
              <a:spcBef>
                <a:spcPts val="600"/>
              </a:spcBef>
              <a:spcAft>
                <a:spcPts val="0"/>
              </a:spcAft>
              <a:buFont typeface="Arial" panose="020B0604020202020204" pitchFamily="34" charset="0"/>
              <a:buChar char="•"/>
            </a:pPr>
            <a:r>
              <a:rPr lang="en-GB" sz="2133" kern="0">
                <a:latin typeface="Aptos" panose="020B0004020202020204" pitchFamily="34" charset="0"/>
                <a:cs typeface="Times New Roman" panose="02020603050405020304" pitchFamily="18" charset="0"/>
              </a:rPr>
              <a:t>Plot time series of exceedances</a:t>
            </a:r>
          </a:p>
          <a:p>
            <a:pPr marL="342891" indent="-342891">
              <a:spcBef>
                <a:spcPts val="600"/>
              </a:spcBef>
              <a:spcAft>
                <a:spcPts val="0"/>
              </a:spcAft>
              <a:buFont typeface="Arial" panose="020B0604020202020204" pitchFamily="34" charset="0"/>
              <a:buChar char="•"/>
            </a:pPr>
            <a:r>
              <a:rPr lang="en-GB" sz="2133" kern="0">
                <a:latin typeface="Aptos" panose="020B0004020202020204" pitchFamily="34" charset="0"/>
                <a:cs typeface="Times New Roman" panose="02020603050405020304" pitchFamily="18" charset="0"/>
              </a:rPr>
              <a:t>Total number =&gt; annual time series of the </a:t>
            </a:r>
            <a:r>
              <a:rPr lang="en-GB" sz="2133" i="1" kern="0">
                <a:latin typeface="Aptos" panose="020B0004020202020204" pitchFamily="34" charset="0"/>
                <a:cs typeface="Times New Roman" panose="02020603050405020304" pitchFamily="18" charset="0"/>
              </a:rPr>
              <a:t>number of SEH locations</a:t>
            </a:r>
          </a:p>
          <a:p>
            <a:pPr marL="342891" indent="-342891">
              <a:spcBef>
                <a:spcPts val="600"/>
              </a:spcBef>
              <a:spcAft>
                <a:spcPts val="0"/>
              </a:spcAft>
              <a:buFont typeface="Arial" panose="020B0604020202020204" pitchFamily="34" charset="0"/>
              <a:buChar char="•"/>
            </a:pPr>
            <a:r>
              <a:rPr lang="en-GB" sz="2133" kern="0">
                <a:latin typeface="Aptos" panose="020B0004020202020204" pitchFamily="34" charset="0"/>
                <a:cs typeface="Times New Roman" panose="02020603050405020304" pitchFamily="18" charset="0"/>
              </a:rPr>
              <a:t>Total fractional sum =&gt; accumulated global frequency of SEHs each year</a:t>
            </a:r>
          </a:p>
          <a:p>
            <a:pPr marL="342891" indent="-342891">
              <a:spcBef>
                <a:spcPts val="600"/>
              </a:spcBef>
              <a:spcAft>
                <a:spcPts val="0"/>
              </a:spcAft>
              <a:buFont typeface="Arial" panose="020B0604020202020204" pitchFamily="34" charset="0"/>
              <a:buChar char="•"/>
            </a:pPr>
            <a:r>
              <a:rPr lang="en-GB" sz="2133" kern="0">
                <a:latin typeface="Aptos" panose="020B0004020202020204" pitchFamily="34" charset="0"/>
                <a:cs typeface="Times New Roman" panose="02020603050405020304" pitchFamily="18" charset="0"/>
              </a:rPr>
              <a:t>Trends statistically insignificant – need longer time series!   6 years too short.</a:t>
            </a:r>
          </a:p>
          <a:p>
            <a:endParaRPr lang="en-GB" sz="2000" kern="0"/>
          </a:p>
        </p:txBody>
      </p:sp>
    </p:spTree>
    <p:extLst>
      <p:ext uri="{BB962C8B-B14F-4D97-AF65-F5344CB8AC3E}">
        <p14:creationId xmlns:p14="http://schemas.microsoft.com/office/powerpoint/2010/main" val="8849356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E2B596-6616-8A33-5A2F-D5F7C343235B}"/>
              </a:ext>
            </a:extLst>
          </p:cNvPr>
          <p:cNvSpPr>
            <a:spLocks noGrp="1"/>
          </p:cNvSpPr>
          <p:nvPr>
            <p:ph type="title"/>
          </p:nvPr>
        </p:nvSpPr>
        <p:spPr/>
        <p:txBody>
          <a:bodyPr/>
          <a:lstStyle/>
          <a:p>
            <a:r>
              <a:rPr lang="en-GB"/>
              <a:t>Summary</a:t>
            </a:r>
          </a:p>
        </p:txBody>
      </p:sp>
      <p:sp>
        <p:nvSpPr>
          <p:cNvPr id="3" name="Content Placeholder 2">
            <a:extLst>
              <a:ext uri="{FF2B5EF4-FFF2-40B4-BE49-F238E27FC236}">
                <a16:creationId xmlns:a16="http://schemas.microsoft.com/office/drawing/2014/main" id="{CB08CDF9-1145-A8E2-2AE6-BD7288867AC3}"/>
              </a:ext>
            </a:extLst>
          </p:cNvPr>
          <p:cNvSpPr>
            <a:spLocks noGrp="1"/>
          </p:cNvSpPr>
          <p:nvPr>
            <p:ph idx="1"/>
          </p:nvPr>
        </p:nvSpPr>
        <p:spPr/>
        <p:txBody>
          <a:bodyPr/>
          <a:lstStyle/>
          <a:p>
            <a:pPr marL="380990" indent="-380990">
              <a:buFont typeface="Arial" panose="020B0604020202020204" pitchFamily="34" charset="0"/>
              <a:buChar char="•"/>
            </a:pPr>
            <a:r>
              <a:rPr lang="en-GB"/>
              <a:t>Satellite LST data from SLSTR-B has been used to identify ‘global super extreme hotspots (SEH)’</a:t>
            </a:r>
          </a:p>
          <a:p>
            <a:pPr marL="380990" indent="-380990">
              <a:buFont typeface="Arial" panose="020B0604020202020204" pitchFamily="34" charset="0"/>
              <a:buChar char="•"/>
            </a:pPr>
            <a:r>
              <a:rPr lang="en-GB"/>
              <a:t>These hotspots likely correspond to the hottest places on Earth and could indicate where the Earth is /has become uninhabitable for humans (and other wildlife)</a:t>
            </a:r>
          </a:p>
          <a:p>
            <a:pPr marL="380990" indent="-380990">
              <a:buFont typeface="Arial" panose="020B0604020202020204" pitchFamily="34" charset="0"/>
              <a:buChar char="•"/>
            </a:pPr>
            <a:r>
              <a:rPr lang="en-GB"/>
              <a:t>The current time series of SLSTR-B LST_cci data are too short for monitoring</a:t>
            </a:r>
          </a:p>
          <a:p>
            <a:pPr marL="380990" indent="-380990">
              <a:buFont typeface="Arial" panose="020B0604020202020204" pitchFamily="34" charset="0"/>
              <a:buChar char="•"/>
            </a:pPr>
            <a:r>
              <a:rPr lang="en-GB"/>
              <a:t>Currently there are no real-time, long-term LST datasets suitable for global, real-time monitoring of hotspots (hopefully VIIRS, and SLSTR-A will be when stable)</a:t>
            </a:r>
          </a:p>
          <a:p>
            <a:pPr marL="1460463" lvl="1" indent="-380990">
              <a:buFont typeface="Arial" panose="020B0604020202020204" pitchFamily="34" charset="0"/>
              <a:buChar char="•"/>
            </a:pPr>
            <a:r>
              <a:rPr lang="en-GB" sz="1867"/>
              <a:t>Restricted to using climate-quality dataset including most recent year in BAMS (in this case, 2024).  Only SLSTR/B LST_cci data currently fulfils this requirement.</a:t>
            </a:r>
          </a:p>
        </p:txBody>
      </p:sp>
    </p:spTree>
    <p:extLst>
      <p:ext uri="{BB962C8B-B14F-4D97-AF65-F5344CB8AC3E}">
        <p14:creationId xmlns:p14="http://schemas.microsoft.com/office/powerpoint/2010/main" val="20100053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6DC8F3-492E-4405-31E0-B6ADD35B6A5A}"/>
              </a:ext>
            </a:extLst>
          </p:cNvPr>
          <p:cNvSpPr>
            <a:spLocks noGrp="1"/>
          </p:cNvSpPr>
          <p:nvPr>
            <p:ph type="title"/>
          </p:nvPr>
        </p:nvSpPr>
        <p:spPr/>
        <p:txBody>
          <a:bodyPr/>
          <a:lstStyle/>
          <a:p>
            <a:r>
              <a:rPr lang="en-GB"/>
              <a:t>Next Steps</a:t>
            </a:r>
          </a:p>
        </p:txBody>
      </p:sp>
      <p:sp>
        <p:nvSpPr>
          <p:cNvPr id="3" name="Content Placeholder 2">
            <a:extLst>
              <a:ext uri="{FF2B5EF4-FFF2-40B4-BE49-F238E27FC236}">
                <a16:creationId xmlns:a16="http://schemas.microsoft.com/office/drawing/2014/main" id="{CF0FB9AE-6B79-6C81-3214-0CA5A4D4F3D1}"/>
              </a:ext>
            </a:extLst>
          </p:cNvPr>
          <p:cNvSpPr>
            <a:spLocks noGrp="1"/>
          </p:cNvSpPr>
          <p:nvPr>
            <p:ph idx="1"/>
          </p:nvPr>
        </p:nvSpPr>
        <p:spPr/>
        <p:txBody>
          <a:bodyPr>
            <a:normAutofit/>
          </a:bodyPr>
          <a:lstStyle/>
          <a:p>
            <a:pPr marL="342891" indent="-342891">
              <a:buFont typeface="Arial" panose="020B0604020202020204" pitchFamily="34" charset="0"/>
              <a:buChar char="•"/>
            </a:pPr>
            <a:r>
              <a:rPr lang="en-GB"/>
              <a:t>Extend analysis to other LST_cci datasets (temporally stable ones only), including those with no up-to-date data, e.g. for past year or so.</a:t>
            </a:r>
          </a:p>
          <a:p>
            <a:pPr marL="380990" indent="-380990">
              <a:buFont typeface="Arial" panose="020B0604020202020204" pitchFamily="34" charset="0"/>
              <a:buChar char="•"/>
            </a:pPr>
            <a:r>
              <a:rPr lang="en-GB"/>
              <a:t>Compare results between sensors – hopefully consistent.  Longer time series will reveal any statistically significant changes in hotspots location and frequency.</a:t>
            </a:r>
          </a:p>
          <a:p>
            <a:pPr marL="380990" indent="-380990">
              <a:buFont typeface="Arial" panose="020B0604020202020204" pitchFamily="34" charset="0"/>
              <a:buChar char="•"/>
            </a:pPr>
            <a:r>
              <a:rPr lang="en-GB"/>
              <a:t>This information will be useful for identifying new and evolving hotspots, where the risk is high for the land being uninhabitable.</a:t>
            </a:r>
          </a:p>
          <a:p>
            <a:pPr marL="342891" indent="-342891">
              <a:buFont typeface="Arial" panose="020B0604020202020204" pitchFamily="34" charset="0"/>
              <a:buChar char="•"/>
            </a:pPr>
            <a:endParaRPr lang="en-GB"/>
          </a:p>
        </p:txBody>
      </p:sp>
      <p:sp>
        <p:nvSpPr>
          <p:cNvPr id="5" name="TextBox 4">
            <a:extLst>
              <a:ext uri="{FF2B5EF4-FFF2-40B4-BE49-F238E27FC236}">
                <a16:creationId xmlns:a16="http://schemas.microsoft.com/office/drawing/2014/main" id="{02B4C315-A3EA-26D2-5AB1-1794E314614D}"/>
              </a:ext>
            </a:extLst>
          </p:cNvPr>
          <p:cNvSpPr txBox="1"/>
          <p:nvPr/>
        </p:nvSpPr>
        <p:spPr>
          <a:xfrm>
            <a:off x="1205733" y="4420411"/>
            <a:ext cx="10026267" cy="1241622"/>
          </a:xfrm>
          <a:prstGeom prst="rect">
            <a:avLst/>
          </a:prstGeom>
          <a:noFill/>
        </p:spPr>
        <p:txBody>
          <a:bodyPr wrap="square">
            <a:spAutoFit/>
          </a:bodyPr>
          <a:lstStyle/>
          <a:p>
            <a:pPr algn="ctr"/>
            <a:r>
              <a:rPr lang="en-GB" sz="1867" b="1" i="1">
                <a:solidFill>
                  <a:srgbClr val="FF0000"/>
                </a:solidFill>
              </a:rPr>
              <a:t>Good, E.; Blannin, B.; Waring, A.; Veal, K.; Ghent, D. Sidebar 2.1: Super extreme land surface temperature hotspots. In State of the Climate in 2024; American Meteorological Society: Boston, MA, USA, 2025; Volume 106, pp. S37–S39. https://doi.org/10.1175/BAMS-D-25-0102.1</a:t>
            </a:r>
          </a:p>
        </p:txBody>
      </p:sp>
    </p:spTree>
    <p:extLst>
      <p:ext uri="{BB962C8B-B14F-4D97-AF65-F5344CB8AC3E}">
        <p14:creationId xmlns:p14="http://schemas.microsoft.com/office/powerpoint/2010/main" val="38257386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9"/>
          <p:cNvSpPr txBox="1">
            <a:spLocks noChangeArrowheads="1"/>
          </p:cNvSpPr>
          <p:nvPr/>
        </p:nvSpPr>
        <p:spPr bwMode="auto">
          <a:xfrm>
            <a:off x="521313" y="2401085"/>
            <a:ext cx="9310897" cy="1241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b">
            <a:spAutoFit/>
          </a:bodyPr>
          <a:lstStyle/>
          <a:p>
            <a:pPr defTabSz="1219170" fontAlgn="base">
              <a:spcBef>
                <a:spcPct val="0"/>
              </a:spcBef>
              <a:spcAft>
                <a:spcPct val="0"/>
              </a:spcAft>
              <a:defRPr/>
            </a:pPr>
            <a:r>
              <a:rPr lang="en-US" sz="3733" b="1">
                <a:solidFill>
                  <a:srgbClr val="FFFFFF">
                    <a:lumMod val="95000"/>
                  </a:srgbClr>
                </a:solidFill>
                <a:effectLst>
                  <a:outerShdw blurRad="50800" dist="38100" algn="l" rotWithShape="0">
                    <a:prstClr val="black">
                      <a:alpha val="40000"/>
                    </a:prstClr>
                  </a:outerShdw>
                </a:effectLst>
                <a:latin typeface="Verdana"/>
                <a:ea typeface="MS PGothic" pitchFamily="34" charset="-128"/>
                <a:cs typeface="Verdana"/>
              </a:rPr>
              <a:t>Changes in LST over urban and rural areas</a:t>
            </a:r>
            <a:endParaRPr lang="en-GB" sz="3733" b="1">
              <a:solidFill>
                <a:srgbClr val="FFFFFF">
                  <a:lumMod val="95000"/>
                </a:srgbClr>
              </a:solidFill>
              <a:effectLst>
                <a:outerShdw blurRad="50800" dist="38100" algn="l" rotWithShape="0">
                  <a:prstClr val="black">
                    <a:alpha val="40000"/>
                  </a:prstClr>
                </a:outerShdw>
              </a:effectLst>
              <a:latin typeface="Verdana"/>
              <a:ea typeface="MS PGothic" pitchFamily="34" charset="-128"/>
              <a:cs typeface="Verdana"/>
            </a:endParaRPr>
          </a:p>
        </p:txBody>
      </p:sp>
      <p:sp>
        <p:nvSpPr>
          <p:cNvPr id="5122" name="Text Box 24"/>
          <p:cNvSpPr txBox="1">
            <a:spLocks noChangeArrowheads="1"/>
          </p:cNvSpPr>
          <p:nvPr/>
        </p:nvSpPr>
        <p:spPr bwMode="auto">
          <a:xfrm>
            <a:off x="680836" y="4020657"/>
            <a:ext cx="3972562" cy="461665"/>
          </a:xfrm>
          <a:prstGeom prst="rect">
            <a:avLst/>
          </a:prstGeom>
          <a:solidFill>
            <a:srgbClr val="007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Verdana" pitchFamily="34" charset="0"/>
                <a:ea typeface="MS PGothic" pitchFamily="34" charset="-128"/>
              </a:defRPr>
            </a:lvl1pPr>
            <a:lvl2pPr marL="742950" indent="-285750" eaLnBrk="0" hangingPunct="0">
              <a:defRPr sz="2400">
                <a:solidFill>
                  <a:schemeClr val="tx1"/>
                </a:solidFill>
                <a:latin typeface="Verdana" pitchFamily="34" charset="0"/>
                <a:ea typeface="MS PGothic" pitchFamily="34" charset="-128"/>
              </a:defRPr>
            </a:lvl2pPr>
            <a:lvl3pPr marL="1143000" indent="-228600" eaLnBrk="0" hangingPunct="0">
              <a:defRPr sz="2400">
                <a:solidFill>
                  <a:schemeClr val="tx1"/>
                </a:solidFill>
                <a:latin typeface="Verdana" pitchFamily="34" charset="0"/>
                <a:ea typeface="MS PGothic" pitchFamily="34" charset="-128"/>
              </a:defRPr>
            </a:lvl3pPr>
            <a:lvl4pPr marL="1600200" indent="-228600" eaLnBrk="0" hangingPunct="0">
              <a:defRPr sz="2400">
                <a:solidFill>
                  <a:schemeClr val="tx1"/>
                </a:solidFill>
                <a:latin typeface="Verdana" pitchFamily="34" charset="0"/>
                <a:ea typeface="MS PGothic" pitchFamily="34" charset="-128"/>
              </a:defRPr>
            </a:lvl4pPr>
            <a:lvl5pPr marL="2057400" indent="-228600" eaLnBrk="0" hangingPunct="0">
              <a:defRPr sz="2400">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defTabSz="1219170" eaLnBrk="1" fontAlgn="base" hangingPunct="1">
              <a:spcBef>
                <a:spcPct val="0"/>
              </a:spcBef>
              <a:spcAft>
                <a:spcPct val="0"/>
              </a:spcAft>
            </a:pPr>
            <a:r>
              <a:rPr lang="en-US" altLang="fr-FR" b="1">
                <a:solidFill>
                  <a:srgbClr val="FFFFFF"/>
                </a:solidFill>
              </a:rPr>
              <a:t>Panagiotis Sismanidis</a:t>
            </a:r>
          </a:p>
        </p:txBody>
      </p:sp>
      <p:sp>
        <p:nvSpPr>
          <p:cNvPr id="3" name="Text Box 24">
            <a:extLst>
              <a:ext uri="{FF2B5EF4-FFF2-40B4-BE49-F238E27FC236}">
                <a16:creationId xmlns:a16="http://schemas.microsoft.com/office/drawing/2014/main" id="{B22065D5-5B35-F9CD-667B-B51E197D08A3}"/>
              </a:ext>
            </a:extLst>
          </p:cNvPr>
          <p:cNvSpPr txBox="1">
            <a:spLocks noChangeArrowheads="1"/>
          </p:cNvSpPr>
          <p:nvPr/>
        </p:nvSpPr>
        <p:spPr bwMode="auto">
          <a:xfrm>
            <a:off x="6921441" y="5372121"/>
            <a:ext cx="5052196" cy="646331"/>
          </a:xfrm>
          <a:prstGeom prst="rect">
            <a:avLst/>
          </a:prstGeom>
          <a:solidFill>
            <a:srgbClr val="0070C0">
              <a:alpha val="50196"/>
            </a:srgbClr>
          </a:solidFill>
          <a:ln>
            <a:noFill/>
          </a:ln>
          <a:effectLst/>
        </p:spPr>
        <p:txBody>
          <a:bodyPr wrap="square">
            <a:spAutoFit/>
          </a:bodyPr>
          <a:lstStyle>
            <a:lvl1pPr eaLnBrk="0" hangingPunct="0">
              <a:defRPr sz="2400">
                <a:solidFill>
                  <a:schemeClr val="tx1"/>
                </a:solidFill>
                <a:latin typeface="Verdana" pitchFamily="34" charset="0"/>
                <a:ea typeface="MS PGothic" pitchFamily="34" charset="-128"/>
              </a:defRPr>
            </a:lvl1pPr>
            <a:lvl2pPr marL="742950" indent="-285750" eaLnBrk="0" hangingPunct="0">
              <a:defRPr sz="2400">
                <a:solidFill>
                  <a:schemeClr val="tx1"/>
                </a:solidFill>
                <a:latin typeface="Verdana" pitchFamily="34" charset="0"/>
                <a:ea typeface="MS PGothic" pitchFamily="34" charset="-128"/>
              </a:defRPr>
            </a:lvl2pPr>
            <a:lvl3pPr marL="1143000" indent="-228600" eaLnBrk="0" hangingPunct="0">
              <a:defRPr sz="2400">
                <a:solidFill>
                  <a:schemeClr val="tx1"/>
                </a:solidFill>
                <a:latin typeface="Verdana" pitchFamily="34" charset="0"/>
                <a:ea typeface="MS PGothic" pitchFamily="34" charset="-128"/>
              </a:defRPr>
            </a:lvl3pPr>
            <a:lvl4pPr marL="1600200" indent="-228600" eaLnBrk="0" hangingPunct="0">
              <a:defRPr sz="2400">
                <a:solidFill>
                  <a:schemeClr val="tx1"/>
                </a:solidFill>
                <a:latin typeface="Verdana" pitchFamily="34" charset="0"/>
                <a:ea typeface="MS PGothic" pitchFamily="34" charset="-128"/>
              </a:defRPr>
            </a:lvl4pPr>
            <a:lvl5pPr marL="2057400" indent="-228600" eaLnBrk="0" hangingPunct="0">
              <a:defRPr sz="2400">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defTabSz="1219170" eaLnBrk="1" fontAlgn="base" hangingPunct="1">
              <a:spcBef>
                <a:spcPct val="0"/>
              </a:spcBef>
              <a:spcAft>
                <a:spcPct val="0"/>
              </a:spcAft>
            </a:pPr>
            <a:r>
              <a:rPr lang="en-US" altLang="fr-FR" sz="1200" b="1" i="1">
                <a:solidFill>
                  <a:srgbClr val="FFFFFF"/>
                </a:solidFill>
              </a:rPr>
              <a:t>In collaboration with:</a:t>
            </a:r>
          </a:p>
          <a:p>
            <a:pPr defTabSz="1219170" eaLnBrk="1" fontAlgn="base" hangingPunct="1">
              <a:spcBef>
                <a:spcPct val="0"/>
              </a:spcBef>
              <a:spcAft>
                <a:spcPct val="0"/>
              </a:spcAft>
            </a:pPr>
            <a:r>
              <a:rPr lang="en-US" altLang="fr-FR" sz="1200" i="1">
                <a:solidFill>
                  <a:srgbClr val="FFFFFF"/>
                </a:solidFill>
              </a:rPr>
              <a:t>Benjamin Bechtel, Marzie </a:t>
            </a:r>
            <a:r>
              <a:rPr lang="en-US" altLang="fr-FR" sz="1200" i="1" err="1">
                <a:solidFill>
                  <a:srgbClr val="FFFFFF"/>
                </a:solidFill>
              </a:rPr>
              <a:t>Naserikia</a:t>
            </a:r>
            <a:r>
              <a:rPr lang="en-US" altLang="fr-FR" sz="1200" i="1">
                <a:solidFill>
                  <a:srgbClr val="FFFFFF"/>
                </a:solidFill>
              </a:rPr>
              <a:t>, Negin Nazarian, Melissa Hart, and Darren Ghent</a:t>
            </a:r>
          </a:p>
        </p:txBody>
      </p:sp>
      <p:sp>
        <p:nvSpPr>
          <p:cNvPr id="2" name="TextBox 1">
            <a:extLst>
              <a:ext uri="{FF2B5EF4-FFF2-40B4-BE49-F238E27FC236}">
                <a16:creationId xmlns:a16="http://schemas.microsoft.com/office/drawing/2014/main" id="{E95D38B6-579F-955E-0B38-972E81C1E420}"/>
              </a:ext>
            </a:extLst>
          </p:cNvPr>
          <p:cNvSpPr txBox="1"/>
          <p:nvPr/>
        </p:nvSpPr>
        <p:spPr>
          <a:xfrm>
            <a:off x="10616184" y="6018452"/>
            <a:ext cx="1289304" cy="369332"/>
          </a:xfrm>
          <a:prstGeom prst="rect">
            <a:avLst/>
          </a:prstGeom>
          <a:noFill/>
        </p:spPr>
        <p:txBody>
          <a:bodyPr wrap="square" rtlCol="0">
            <a:spAutoFit/>
          </a:bodyPr>
          <a:lstStyle/>
          <a:p>
            <a:pPr algn="r"/>
            <a:r>
              <a:rPr lang="en-GB" b="1">
                <a:solidFill>
                  <a:srgbClr val="FF0000"/>
                </a:solidFill>
              </a:rPr>
              <a:t>Remote</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43BEF9-1FE8-9439-04FE-4E5B4D79364B}"/>
            </a:ext>
          </a:extLst>
        </p:cNvPr>
        <p:cNvGrpSpPr/>
        <p:nvPr/>
      </p:nvGrpSpPr>
      <p:grpSpPr>
        <a:xfrm>
          <a:off x="0" y="0"/>
          <a:ext cx="0" cy="0"/>
          <a:chOff x="0" y="0"/>
          <a:chExt cx="0" cy="0"/>
        </a:xfrm>
      </p:grpSpPr>
      <p:sp>
        <p:nvSpPr>
          <p:cNvPr id="2" name="Rectangle 19">
            <a:extLst>
              <a:ext uri="{FF2B5EF4-FFF2-40B4-BE49-F238E27FC236}">
                <a16:creationId xmlns:a16="http://schemas.microsoft.com/office/drawing/2014/main" id="{D944FEAF-B7ED-E5A5-1128-A63BC5A0D1EC}"/>
              </a:ext>
            </a:extLst>
          </p:cNvPr>
          <p:cNvSpPr txBox="1">
            <a:spLocks noChangeArrowheads="1"/>
          </p:cNvSpPr>
          <p:nvPr/>
        </p:nvSpPr>
        <p:spPr bwMode="auto">
          <a:xfrm>
            <a:off x="537465" y="2293002"/>
            <a:ext cx="10629900" cy="74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marL="0" marR="0" lvl="0" indent="0" algn="l" defTabSz="1219170" rtl="0" eaLnBrk="1" fontAlgn="base" latinLnBrk="0" hangingPunct="1">
              <a:lnSpc>
                <a:spcPct val="100000"/>
              </a:lnSpc>
              <a:spcBef>
                <a:spcPct val="0"/>
              </a:spcBef>
              <a:spcAft>
                <a:spcPct val="0"/>
              </a:spcAft>
              <a:buClrTx/>
              <a:buSzTx/>
              <a:buFontTx/>
              <a:buNone/>
              <a:tabLst/>
              <a:defRPr/>
            </a:pPr>
            <a:r>
              <a:rPr kumimoji="0" lang="en-GB" sz="4267" b="0" i="0" u="none" strike="noStrike" kern="1200" cap="none" spc="0" normalizeH="0" baseline="0" noProof="0">
                <a:ln>
                  <a:noFill/>
                </a:ln>
                <a:solidFill>
                  <a:srgbClr val="FFFFFF">
                    <a:lumMod val="95000"/>
                  </a:srgbClr>
                </a:solidFill>
                <a:effectLst/>
                <a:uLnTx/>
                <a:uFillTx/>
                <a:latin typeface="Verdana"/>
                <a:ea typeface="MS PGothic" pitchFamily="34" charset="-128"/>
                <a:cs typeface="Verdana"/>
              </a:rPr>
              <a:t>Coffee Break</a:t>
            </a:r>
          </a:p>
        </p:txBody>
      </p:sp>
    </p:spTree>
    <p:extLst>
      <p:ext uri="{BB962C8B-B14F-4D97-AF65-F5344CB8AC3E}">
        <p14:creationId xmlns:p14="http://schemas.microsoft.com/office/powerpoint/2010/main" val="27202443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36000" y="1083734"/>
            <a:ext cx="11520000" cy="3115733"/>
          </a:xfrm>
        </p:spPr>
        <p:txBody>
          <a:bodyPr/>
          <a:lstStyle/>
          <a:p>
            <a:r>
              <a:rPr lang="en-GB" b="1">
                <a:solidFill>
                  <a:srgbClr val="FF0000"/>
                </a:solidFill>
              </a:rPr>
              <a:t>There is a fire alarm test at 15:00 UK time today</a:t>
            </a:r>
            <a:r>
              <a:rPr lang="en-GB"/>
              <a:t>.  Please just pause until the test is ended</a:t>
            </a:r>
          </a:p>
          <a:p>
            <a:pPr lvl="1"/>
            <a:r>
              <a:rPr lang="en-GB"/>
              <a:t>If you hear the fire alarm at another time, please follow the spoken instructions as this is a real fire warning.</a:t>
            </a:r>
          </a:p>
          <a:p>
            <a:r>
              <a:rPr lang="en-GB"/>
              <a:t>Fire marshals will be on hand to guide everyone safely out of the building.</a:t>
            </a:r>
          </a:p>
          <a:p>
            <a:pPr lvl="1"/>
            <a:r>
              <a:rPr lang="en-GB"/>
              <a:t>The nearest fire exits are located at the front </a:t>
            </a:r>
            <a:br>
              <a:rPr lang="en-GB"/>
            </a:br>
            <a:r>
              <a:rPr lang="en-GB"/>
              <a:t>and side of the building, and there is an </a:t>
            </a:r>
            <a:br>
              <a:rPr lang="en-GB"/>
            </a:br>
            <a:r>
              <a:rPr lang="en-GB"/>
              <a:t>additional exit at the back of the restaurant.</a:t>
            </a:r>
          </a:p>
          <a:p>
            <a:endParaRPr lang="en-GB"/>
          </a:p>
        </p:txBody>
      </p:sp>
      <p:sp>
        <p:nvSpPr>
          <p:cNvPr id="3" name="Title 2"/>
          <p:cNvSpPr>
            <a:spLocks noGrp="1"/>
          </p:cNvSpPr>
          <p:nvPr>
            <p:ph type="title"/>
          </p:nvPr>
        </p:nvSpPr>
        <p:spPr>
          <a:xfrm>
            <a:off x="2673210" y="333245"/>
            <a:ext cx="9182791" cy="543675"/>
          </a:xfrm>
        </p:spPr>
        <p:txBody>
          <a:bodyPr/>
          <a:lstStyle/>
          <a:p>
            <a:pPr algn="r"/>
            <a:r>
              <a:rPr lang="en-GB"/>
              <a:t>Fire and Safety Information</a:t>
            </a:r>
          </a:p>
        </p:txBody>
      </p:sp>
      <p:sp>
        <p:nvSpPr>
          <p:cNvPr id="5" name="TextBox 4">
            <a:extLst>
              <a:ext uri="{FF2B5EF4-FFF2-40B4-BE49-F238E27FC236}">
                <a16:creationId xmlns:a16="http://schemas.microsoft.com/office/drawing/2014/main" id="{CD9C9D21-D5C1-B60C-929B-BEED0DE05881}"/>
              </a:ext>
            </a:extLst>
          </p:cNvPr>
          <p:cNvSpPr txBox="1"/>
          <p:nvPr/>
        </p:nvSpPr>
        <p:spPr>
          <a:xfrm>
            <a:off x="221248" y="4794470"/>
            <a:ext cx="6105029" cy="1200329"/>
          </a:xfrm>
          <a:prstGeom prst="rect">
            <a:avLst/>
          </a:prstGeom>
          <a:noFill/>
        </p:spPr>
        <p:txBody>
          <a:bodyPr wrap="square">
            <a:spAutoFit/>
          </a:bodyPr>
          <a:lstStyle/>
          <a:p>
            <a:pPr algn="ctr"/>
            <a:r>
              <a:rPr lang="en-GB" sz="2400" b="1">
                <a:solidFill>
                  <a:srgbClr val="FF0000"/>
                </a:solidFill>
              </a:rPr>
              <a:t>Please ensure your red visitors pass and name tag is visible </a:t>
            </a:r>
            <a:r>
              <a:rPr lang="en-GB" sz="2400" b="1" u="sng">
                <a:solidFill>
                  <a:srgbClr val="FF0000"/>
                </a:solidFill>
              </a:rPr>
              <a:t>at all times</a:t>
            </a:r>
          </a:p>
        </p:txBody>
      </p:sp>
      <p:pic>
        <p:nvPicPr>
          <p:cNvPr id="7" name="Picture 6">
            <a:extLst>
              <a:ext uri="{FF2B5EF4-FFF2-40B4-BE49-F238E27FC236}">
                <a16:creationId xmlns:a16="http://schemas.microsoft.com/office/drawing/2014/main" id="{344B399F-621A-EFE4-2ACD-F8FA210215A1}"/>
              </a:ext>
            </a:extLst>
          </p:cNvPr>
          <p:cNvPicPr>
            <a:picLocks noChangeAspect="1"/>
          </p:cNvPicPr>
          <p:nvPr/>
        </p:nvPicPr>
        <p:blipFill>
          <a:blip r:embed="rId2"/>
          <a:stretch>
            <a:fillRect/>
          </a:stretch>
        </p:blipFill>
        <p:spPr>
          <a:xfrm>
            <a:off x="6793669" y="3078376"/>
            <a:ext cx="5062331" cy="3779624"/>
          </a:xfrm>
          <a:prstGeom prst="rect">
            <a:avLst/>
          </a:prstGeom>
        </p:spPr>
      </p:pic>
      <p:sp>
        <p:nvSpPr>
          <p:cNvPr id="13" name="Arrow: Right 12">
            <a:extLst>
              <a:ext uri="{FF2B5EF4-FFF2-40B4-BE49-F238E27FC236}">
                <a16:creationId xmlns:a16="http://schemas.microsoft.com/office/drawing/2014/main" id="{317E6CD7-BBCF-CB2C-87CA-185ED7B1F279}"/>
              </a:ext>
            </a:extLst>
          </p:cNvPr>
          <p:cNvSpPr/>
          <p:nvPr/>
        </p:nvSpPr>
        <p:spPr>
          <a:xfrm rot="509513">
            <a:off x="10647680" y="5073671"/>
            <a:ext cx="722488" cy="303375"/>
          </a:xfrm>
          <a:prstGeom prst="righ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400"/>
          </a:p>
        </p:txBody>
      </p:sp>
    </p:spTree>
    <p:extLst>
      <p:ext uri="{BB962C8B-B14F-4D97-AF65-F5344CB8AC3E}">
        <p14:creationId xmlns:p14="http://schemas.microsoft.com/office/powerpoint/2010/main" val="3436823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C11844A-D6E0-2DFB-8417-01FD8D3EB881}"/>
              </a:ext>
            </a:extLst>
          </p:cNvPr>
          <p:cNvSpPr>
            <a:spLocks noGrp="1"/>
          </p:cNvSpPr>
          <p:nvPr>
            <p:ph idx="1"/>
          </p:nvPr>
        </p:nvSpPr>
        <p:spPr>
          <a:xfrm>
            <a:off x="336000" y="1219200"/>
            <a:ext cx="11520000" cy="4924800"/>
          </a:xfrm>
        </p:spPr>
        <p:txBody>
          <a:bodyPr/>
          <a:lstStyle/>
          <a:p>
            <a:r>
              <a:rPr lang="en-GB" err="1"/>
              <a:t>Wifi</a:t>
            </a:r>
            <a:r>
              <a:rPr lang="en-GB"/>
              <a:t> access: </a:t>
            </a:r>
            <a:r>
              <a:rPr lang="en-GB" err="1"/>
              <a:t>Eduroam</a:t>
            </a:r>
            <a:r>
              <a:rPr lang="en-GB"/>
              <a:t>, or Met Office guest Wi-Fi (see blue information cards around conference area and at reception).  Any issues, please let us know (we can ask for tech support).</a:t>
            </a:r>
          </a:p>
          <a:p>
            <a:r>
              <a:rPr lang="en-GB"/>
              <a:t>Please keep name tags for the duration of the event.</a:t>
            </a:r>
          </a:p>
          <a:p>
            <a:pPr lvl="1"/>
            <a:r>
              <a:rPr lang="en-GB"/>
              <a:t>To avoid wastage </a:t>
            </a:r>
            <a:r>
              <a:rPr lang="en-GB" b="1" u="sng"/>
              <a:t>please hand back to reception at the end of the workshop</a:t>
            </a:r>
            <a:r>
              <a:rPr lang="en-GB"/>
              <a:t>.  </a:t>
            </a:r>
          </a:p>
          <a:p>
            <a:r>
              <a:rPr lang="en-GB"/>
              <a:t>Please complete a taxi booking form and hand into reception if you require a taxi. Paper copies of the booking form are in/around the conference room.  Please do ASAP each day.</a:t>
            </a:r>
          </a:p>
        </p:txBody>
      </p:sp>
      <p:sp>
        <p:nvSpPr>
          <p:cNvPr id="3" name="Title 2">
            <a:extLst>
              <a:ext uri="{FF2B5EF4-FFF2-40B4-BE49-F238E27FC236}">
                <a16:creationId xmlns:a16="http://schemas.microsoft.com/office/drawing/2014/main" id="{AEB06EAF-5031-50E4-A001-A792563897C0}"/>
              </a:ext>
            </a:extLst>
          </p:cNvPr>
          <p:cNvSpPr>
            <a:spLocks noGrp="1"/>
          </p:cNvSpPr>
          <p:nvPr>
            <p:ph type="title"/>
          </p:nvPr>
        </p:nvSpPr>
        <p:spPr>
          <a:xfrm>
            <a:off x="2898987" y="333237"/>
            <a:ext cx="8957013" cy="543675"/>
          </a:xfrm>
        </p:spPr>
        <p:txBody>
          <a:bodyPr/>
          <a:lstStyle/>
          <a:p>
            <a:pPr algn="r"/>
            <a:r>
              <a:rPr lang="en-GB"/>
              <a:t>Housekeeping (1)</a:t>
            </a:r>
          </a:p>
        </p:txBody>
      </p:sp>
    </p:spTree>
    <p:extLst>
      <p:ext uri="{BB962C8B-B14F-4D97-AF65-F5344CB8AC3E}">
        <p14:creationId xmlns:p14="http://schemas.microsoft.com/office/powerpoint/2010/main" val="688530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4136CA-2261-BFB2-6028-EFF54A463AE3}"/>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64CE45-7F7A-7319-8458-2D6DD101F92D}"/>
              </a:ext>
            </a:extLst>
          </p:cNvPr>
          <p:cNvSpPr>
            <a:spLocks noGrp="1"/>
          </p:cNvSpPr>
          <p:nvPr>
            <p:ph idx="1"/>
          </p:nvPr>
        </p:nvSpPr>
        <p:spPr>
          <a:xfrm>
            <a:off x="336000" y="1219200"/>
            <a:ext cx="11520000" cy="4924800"/>
          </a:xfrm>
        </p:spPr>
        <p:txBody>
          <a:bodyPr>
            <a:normAutofit fontScale="92500"/>
          </a:bodyPr>
          <a:lstStyle/>
          <a:p>
            <a:r>
              <a:rPr lang="en-GB"/>
              <a:t>Toilets are to the right, through the door to the right of the main screen</a:t>
            </a:r>
          </a:p>
          <a:p>
            <a:r>
              <a:rPr lang="en-GB"/>
              <a:t>There is a water cooler outside toilet area (immediately outside the door to the right of the main screen in this conference room).</a:t>
            </a:r>
          </a:p>
          <a:p>
            <a:r>
              <a:rPr lang="en-GB"/>
              <a:t>There are plug sockets in this room, some in the floor boxes.</a:t>
            </a:r>
          </a:p>
          <a:p>
            <a:r>
              <a:rPr lang="en-GB" b="1"/>
              <a:t>Please try to avoid trailing cables as these are a trip hazard</a:t>
            </a:r>
            <a:r>
              <a:rPr lang="en-GB"/>
              <a:t>!</a:t>
            </a:r>
          </a:p>
          <a:p>
            <a:endParaRPr lang="en-GB"/>
          </a:p>
          <a:p>
            <a:r>
              <a:rPr lang="en-GB"/>
              <a:t>Refreshments are provided during the morning break and at lunch on the balcony right outside the conference room.</a:t>
            </a:r>
          </a:p>
          <a:p>
            <a:pPr lvl="1"/>
            <a:r>
              <a:rPr lang="en-GB"/>
              <a:t>There should be bags provided to make your own ‘take-away’ lunch if you need to leave promptly</a:t>
            </a:r>
          </a:p>
          <a:p>
            <a:r>
              <a:rPr lang="en-GB"/>
              <a:t>As space is limited, please collect your food/drink and move away from the serving table.  You may use the conference room during the breaks and at lunch.</a:t>
            </a:r>
          </a:p>
          <a:p>
            <a:pPr marL="0" indent="0"/>
            <a:endParaRPr lang="en-GB" b="1"/>
          </a:p>
        </p:txBody>
      </p:sp>
      <p:sp>
        <p:nvSpPr>
          <p:cNvPr id="3" name="Title 2">
            <a:extLst>
              <a:ext uri="{FF2B5EF4-FFF2-40B4-BE49-F238E27FC236}">
                <a16:creationId xmlns:a16="http://schemas.microsoft.com/office/drawing/2014/main" id="{FE608AA7-E21D-19DF-97DA-00D5CE97C6D4}"/>
              </a:ext>
            </a:extLst>
          </p:cNvPr>
          <p:cNvSpPr>
            <a:spLocks noGrp="1"/>
          </p:cNvSpPr>
          <p:nvPr>
            <p:ph type="title"/>
          </p:nvPr>
        </p:nvSpPr>
        <p:spPr>
          <a:xfrm>
            <a:off x="2898987" y="333237"/>
            <a:ext cx="8957013" cy="543675"/>
          </a:xfrm>
        </p:spPr>
        <p:txBody>
          <a:bodyPr/>
          <a:lstStyle/>
          <a:p>
            <a:pPr algn="r"/>
            <a:r>
              <a:rPr lang="en-GB"/>
              <a:t>Housekeeping (2)</a:t>
            </a:r>
          </a:p>
        </p:txBody>
      </p:sp>
      <p:sp>
        <p:nvSpPr>
          <p:cNvPr id="4" name="Arrow: Right 3">
            <a:extLst>
              <a:ext uri="{FF2B5EF4-FFF2-40B4-BE49-F238E27FC236}">
                <a16:creationId xmlns:a16="http://schemas.microsoft.com/office/drawing/2014/main" id="{73C1CDA8-C93F-6729-354F-D2F99307AF13}"/>
              </a:ext>
            </a:extLst>
          </p:cNvPr>
          <p:cNvSpPr/>
          <p:nvPr/>
        </p:nvSpPr>
        <p:spPr>
          <a:xfrm>
            <a:off x="11207608" y="1219201"/>
            <a:ext cx="912141" cy="559929"/>
          </a:xfrm>
          <a:prstGeom prst="right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400">
              <a:ln>
                <a:solidFill>
                  <a:srgbClr val="FF0000"/>
                </a:solidFill>
              </a:ln>
            </a:endParaRPr>
          </a:p>
        </p:txBody>
      </p:sp>
    </p:spTree>
    <p:extLst>
      <p:ext uri="{BB962C8B-B14F-4D97-AF65-F5344CB8AC3E}">
        <p14:creationId xmlns:p14="http://schemas.microsoft.com/office/powerpoint/2010/main" val="37850199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62FF95-810A-F6E2-F35C-424CE1C966BE}"/>
              </a:ext>
            </a:extLst>
          </p:cNvPr>
          <p:cNvSpPr>
            <a:spLocks noGrp="1"/>
          </p:cNvSpPr>
          <p:nvPr>
            <p:ph idx="1"/>
          </p:nvPr>
        </p:nvSpPr>
        <p:spPr>
          <a:xfrm>
            <a:off x="6285653" y="1363697"/>
            <a:ext cx="5570347" cy="4849128"/>
          </a:xfrm>
        </p:spPr>
        <p:txBody>
          <a:bodyPr>
            <a:normAutofit/>
          </a:bodyPr>
          <a:lstStyle/>
          <a:p>
            <a:r>
              <a:rPr lang="en-GB"/>
              <a:t>Poster session with drinks and nibbles/canapes at 17:00 on the ground floor of the Met Office, through the main barriers</a:t>
            </a:r>
          </a:p>
          <a:p>
            <a:r>
              <a:rPr lang="en-GB"/>
              <a:t>Evening buffet meal &amp; drinks is in the staff restaurant at 18:00.</a:t>
            </a:r>
          </a:p>
          <a:p>
            <a:r>
              <a:rPr lang="en-GB"/>
              <a:t>All food/drink is provided</a:t>
            </a:r>
          </a:p>
          <a:p>
            <a:endParaRPr lang="en-GB" b="1">
              <a:solidFill>
                <a:srgbClr val="FF0000"/>
              </a:solidFill>
            </a:endParaRPr>
          </a:p>
          <a:p>
            <a:r>
              <a:rPr lang="en-GB" b="1">
                <a:solidFill>
                  <a:srgbClr val="FF0000"/>
                </a:solidFill>
              </a:rPr>
              <a:t>Please do not go anywhere else apart from these areas.</a:t>
            </a:r>
          </a:p>
        </p:txBody>
      </p:sp>
      <p:sp>
        <p:nvSpPr>
          <p:cNvPr id="3" name="Title 2">
            <a:extLst>
              <a:ext uri="{FF2B5EF4-FFF2-40B4-BE49-F238E27FC236}">
                <a16:creationId xmlns:a16="http://schemas.microsoft.com/office/drawing/2014/main" id="{B7316AFB-230A-BE7D-71E2-54378D6841F2}"/>
              </a:ext>
            </a:extLst>
          </p:cNvPr>
          <p:cNvSpPr>
            <a:spLocks noGrp="1"/>
          </p:cNvSpPr>
          <p:nvPr>
            <p:ph type="title"/>
          </p:nvPr>
        </p:nvSpPr>
        <p:spPr>
          <a:xfrm>
            <a:off x="2853832" y="373337"/>
            <a:ext cx="9002169" cy="543675"/>
          </a:xfrm>
        </p:spPr>
        <p:txBody>
          <a:bodyPr/>
          <a:lstStyle/>
          <a:p>
            <a:pPr algn="r"/>
            <a:r>
              <a:rPr lang="en-GB"/>
              <a:t>Evening Events</a:t>
            </a:r>
          </a:p>
        </p:txBody>
      </p:sp>
      <p:pic>
        <p:nvPicPr>
          <p:cNvPr id="5" name="Picture 4">
            <a:extLst>
              <a:ext uri="{FF2B5EF4-FFF2-40B4-BE49-F238E27FC236}">
                <a16:creationId xmlns:a16="http://schemas.microsoft.com/office/drawing/2014/main" id="{2CB934B3-4319-CEE0-3EBF-0013ED5251A8}"/>
              </a:ext>
            </a:extLst>
          </p:cNvPr>
          <p:cNvPicPr>
            <a:picLocks noChangeAspect="1"/>
          </p:cNvPicPr>
          <p:nvPr/>
        </p:nvPicPr>
        <p:blipFill>
          <a:blip r:embed="rId2"/>
          <a:stretch>
            <a:fillRect/>
          </a:stretch>
        </p:blipFill>
        <p:spPr>
          <a:xfrm>
            <a:off x="336000" y="1283901"/>
            <a:ext cx="4937117" cy="4508091"/>
          </a:xfrm>
          <a:prstGeom prst="rect">
            <a:avLst/>
          </a:prstGeom>
        </p:spPr>
      </p:pic>
      <p:sp>
        <p:nvSpPr>
          <p:cNvPr id="6" name="Oval 5">
            <a:extLst>
              <a:ext uri="{FF2B5EF4-FFF2-40B4-BE49-F238E27FC236}">
                <a16:creationId xmlns:a16="http://schemas.microsoft.com/office/drawing/2014/main" id="{E4E205B9-22E7-4A09-F032-FB24F642318B}"/>
              </a:ext>
            </a:extLst>
          </p:cNvPr>
          <p:cNvSpPr/>
          <p:nvPr/>
        </p:nvSpPr>
        <p:spPr>
          <a:xfrm>
            <a:off x="3079609" y="3648568"/>
            <a:ext cx="1959751" cy="650240"/>
          </a:xfrm>
          <a:prstGeom prst="ellipse">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7" name="Oval 6">
            <a:extLst>
              <a:ext uri="{FF2B5EF4-FFF2-40B4-BE49-F238E27FC236}">
                <a16:creationId xmlns:a16="http://schemas.microsoft.com/office/drawing/2014/main" id="{9D70EE36-91F9-2C05-616B-714FFE061A8D}"/>
              </a:ext>
            </a:extLst>
          </p:cNvPr>
          <p:cNvSpPr/>
          <p:nvPr/>
        </p:nvSpPr>
        <p:spPr>
          <a:xfrm>
            <a:off x="3734363" y="3510280"/>
            <a:ext cx="492197" cy="463409"/>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400"/>
          </a:p>
        </p:txBody>
      </p:sp>
    </p:spTree>
    <p:extLst>
      <p:ext uri="{BB962C8B-B14F-4D97-AF65-F5344CB8AC3E}">
        <p14:creationId xmlns:p14="http://schemas.microsoft.com/office/powerpoint/2010/main" val="2074409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6"/>
                                        </p:tgtEl>
                                        <p:attrNameLst>
                                          <p:attrName>ppt_x</p:attrName>
                                        </p:attrNameLst>
                                      </p:cBhvr>
                                      <p:tavLst>
                                        <p:tav tm="0">
                                          <p:val>
                                            <p:strVal val="ppt_x"/>
                                          </p:val>
                                        </p:tav>
                                        <p:tav tm="100000">
                                          <p:val>
                                            <p:strVal val="ppt_x"/>
                                          </p:val>
                                        </p:tav>
                                      </p:tavLst>
                                    </p:anim>
                                    <p:anim calcmode="lin" valueType="num">
                                      <p:cBhvr additive="base">
                                        <p:cTn id="7" dur="500"/>
                                        <p:tgtEl>
                                          <p:spTgt spid="6"/>
                                        </p:tgtEl>
                                        <p:attrNameLst>
                                          <p:attrName>ppt_y</p:attrName>
                                        </p:attrNameLst>
                                      </p:cBhvr>
                                      <p:tavLst>
                                        <p:tav tm="0">
                                          <p:val>
                                            <p:strVal val="ppt_y"/>
                                          </p:val>
                                        </p:tav>
                                        <p:tav tm="100000">
                                          <p:val>
                                            <p:strVal val="1+ppt_h/2"/>
                                          </p:val>
                                        </p:tav>
                                      </p:tavLst>
                                    </p:anim>
                                    <p:set>
                                      <p:cBhvr>
                                        <p:cTn id="8" dur="1" fill="hold">
                                          <p:stCondLst>
                                            <p:cond delay="499"/>
                                          </p:stCondLst>
                                        </p:cTn>
                                        <p:tgtEl>
                                          <p:spTgt spid="6"/>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9"/>
          <p:cNvSpPr txBox="1">
            <a:spLocks noChangeArrowheads="1"/>
          </p:cNvSpPr>
          <p:nvPr/>
        </p:nvSpPr>
        <p:spPr bwMode="auto">
          <a:xfrm>
            <a:off x="629921" y="2023360"/>
            <a:ext cx="10629900" cy="1405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defTabSz="1219170" fontAlgn="base">
              <a:spcBef>
                <a:spcPct val="0"/>
              </a:spcBef>
              <a:spcAft>
                <a:spcPct val="0"/>
              </a:spcAft>
              <a:defRPr/>
            </a:pPr>
            <a:r>
              <a:rPr lang="en-GB" sz="4267">
                <a:solidFill>
                  <a:srgbClr val="FFFFFF">
                    <a:lumMod val="95000"/>
                  </a:srgbClr>
                </a:solidFill>
                <a:latin typeface="Verdana"/>
                <a:ea typeface="MS PGothic" pitchFamily="34" charset="-128"/>
                <a:cs typeface="Verdana"/>
              </a:rPr>
              <a:t>Welcome to the 2026 LST_cci Workshop</a:t>
            </a:r>
          </a:p>
        </p:txBody>
      </p:sp>
      <p:sp>
        <p:nvSpPr>
          <p:cNvPr id="5122" name="Text Box 24"/>
          <p:cNvSpPr txBox="1">
            <a:spLocks noChangeArrowheads="1"/>
          </p:cNvSpPr>
          <p:nvPr/>
        </p:nvSpPr>
        <p:spPr bwMode="auto">
          <a:xfrm>
            <a:off x="821267" y="3725334"/>
            <a:ext cx="2383986" cy="461665"/>
          </a:xfrm>
          <a:prstGeom prst="rect">
            <a:avLst/>
          </a:prstGeom>
          <a:solidFill>
            <a:srgbClr val="007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Verdana" pitchFamily="34" charset="0"/>
                <a:ea typeface="MS PGothic" pitchFamily="34" charset="-128"/>
              </a:defRPr>
            </a:lvl1pPr>
            <a:lvl2pPr marL="742950" indent="-285750" eaLnBrk="0" hangingPunct="0">
              <a:defRPr sz="2400">
                <a:solidFill>
                  <a:schemeClr val="tx1"/>
                </a:solidFill>
                <a:latin typeface="Verdana" pitchFamily="34" charset="0"/>
                <a:ea typeface="MS PGothic" pitchFamily="34" charset="-128"/>
              </a:defRPr>
            </a:lvl2pPr>
            <a:lvl3pPr marL="1143000" indent="-228600" eaLnBrk="0" hangingPunct="0">
              <a:defRPr sz="2400">
                <a:solidFill>
                  <a:schemeClr val="tx1"/>
                </a:solidFill>
                <a:latin typeface="Verdana" pitchFamily="34" charset="0"/>
                <a:ea typeface="MS PGothic" pitchFamily="34" charset="-128"/>
              </a:defRPr>
            </a:lvl3pPr>
            <a:lvl4pPr marL="1600200" indent="-228600" eaLnBrk="0" hangingPunct="0">
              <a:defRPr sz="2400">
                <a:solidFill>
                  <a:schemeClr val="tx1"/>
                </a:solidFill>
                <a:latin typeface="Verdana" pitchFamily="34" charset="0"/>
                <a:ea typeface="MS PGothic" pitchFamily="34" charset="-128"/>
              </a:defRPr>
            </a:lvl4pPr>
            <a:lvl5pPr marL="2057400" indent="-228600" eaLnBrk="0" hangingPunct="0">
              <a:defRPr sz="2400">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defTabSz="1219170" eaLnBrk="1" fontAlgn="base" hangingPunct="1">
              <a:spcBef>
                <a:spcPct val="0"/>
              </a:spcBef>
              <a:spcAft>
                <a:spcPct val="0"/>
              </a:spcAft>
              <a:defRPr/>
            </a:pPr>
            <a:r>
              <a:rPr lang="en-US" altLang="fr-FR">
                <a:solidFill>
                  <a:srgbClr val="FFFFFF"/>
                </a:solidFill>
              </a:rPr>
              <a:t>Lizzie Good    </a:t>
            </a:r>
          </a:p>
        </p:txBody>
      </p:sp>
      <p:sp>
        <p:nvSpPr>
          <p:cNvPr id="5123" name="Text Box 25"/>
          <p:cNvSpPr txBox="1">
            <a:spLocks noChangeArrowheads="1"/>
          </p:cNvSpPr>
          <p:nvPr/>
        </p:nvSpPr>
        <p:spPr bwMode="auto">
          <a:xfrm>
            <a:off x="821267" y="4349752"/>
            <a:ext cx="2024913" cy="461665"/>
          </a:xfrm>
          <a:prstGeom prst="rect">
            <a:avLst/>
          </a:prstGeom>
          <a:solidFill>
            <a:srgbClr val="007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Verdana" pitchFamily="34" charset="0"/>
                <a:ea typeface="MS PGothic" pitchFamily="34" charset="-128"/>
              </a:defRPr>
            </a:lvl1pPr>
            <a:lvl2pPr marL="742950" indent="-285750" eaLnBrk="0" hangingPunct="0">
              <a:defRPr sz="2400">
                <a:solidFill>
                  <a:schemeClr val="tx1"/>
                </a:solidFill>
                <a:latin typeface="Verdana" pitchFamily="34" charset="0"/>
                <a:ea typeface="MS PGothic" pitchFamily="34" charset="-128"/>
              </a:defRPr>
            </a:lvl2pPr>
            <a:lvl3pPr marL="1143000" indent="-228600" eaLnBrk="0" hangingPunct="0">
              <a:defRPr sz="2400">
                <a:solidFill>
                  <a:schemeClr val="tx1"/>
                </a:solidFill>
                <a:latin typeface="Verdana" pitchFamily="34" charset="0"/>
                <a:ea typeface="MS PGothic" pitchFamily="34" charset="-128"/>
              </a:defRPr>
            </a:lvl3pPr>
            <a:lvl4pPr marL="1600200" indent="-228600" eaLnBrk="0" hangingPunct="0">
              <a:defRPr sz="2400">
                <a:solidFill>
                  <a:schemeClr val="tx1"/>
                </a:solidFill>
                <a:latin typeface="Verdana" pitchFamily="34" charset="0"/>
                <a:ea typeface="MS PGothic" pitchFamily="34" charset="-128"/>
              </a:defRPr>
            </a:lvl4pPr>
            <a:lvl5pPr marL="2057400" indent="-228600" eaLnBrk="0" hangingPunct="0">
              <a:defRPr sz="2400">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defTabSz="1219170" eaLnBrk="1" fontAlgn="base" hangingPunct="1">
              <a:spcBef>
                <a:spcPct val="0"/>
              </a:spcBef>
              <a:spcAft>
                <a:spcPct val="0"/>
              </a:spcAft>
              <a:defRPr/>
            </a:pPr>
            <a:r>
              <a:rPr lang="fr-FR" altLang="fr-FR">
                <a:solidFill>
                  <a:srgbClr val="FFFFFF"/>
                </a:solidFill>
              </a:rPr>
              <a:t>(Met Office)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le 1"/>
          <p:cNvSpPr>
            <a:spLocks noGrp="1"/>
          </p:cNvSpPr>
          <p:nvPr>
            <p:ph type="title"/>
          </p:nvPr>
        </p:nvSpPr>
        <p:spPr/>
        <p:txBody>
          <a:bodyPr/>
          <a:lstStyle/>
          <a:p>
            <a:pPr eaLnBrk="1" hangingPunct="1"/>
            <a:r>
              <a:rPr lang="fr-FR" altLang="fr-FR">
                <a:latin typeface="Verdana" pitchFamily="34" charset="0"/>
              </a:rPr>
              <a:t>Workshop Information</a:t>
            </a:r>
          </a:p>
        </p:txBody>
      </p:sp>
      <p:sp>
        <p:nvSpPr>
          <p:cNvPr id="6146" name="Content Placeholder 2"/>
          <p:cNvSpPr>
            <a:spLocks noGrp="1"/>
          </p:cNvSpPr>
          <p:nvPr>
            <p:ph idx="1"/>
          </p:nvPr>
        </p:nvSpPr>
        <p:spPr/>
        <p:txBody>
          <a:bodyPr/>
          <a:lstStyle/>
          <a:p>
            <a:pPr indent="-457189">
              <a:buFont typeface="Arial" panose="020B0604020202020204" pitchFamily="34" charset="0"/>
              <a:buChar char="•"/>
            </a:pPr>
            <a:r>
              <a:rPr lang="en-GB" altLang="fr-FR">
                <a:latin typeface="Verdana" pitchFamily="34" charset="0"/>
              </a:rPr>
              <a:t>Reminder that we are recording and streaming on MS Teams </a:t>
            </a:r>
          </a:p>
          <a:p>
            <a:pPr marL="840296" lvl="1" indent="-380990">
              <a:buFont typeface="Arial" panose="020B0604020202020204" pitchFamily="34" charset="0"/>
              <a:buChar char="•"/>
            </a:pPr>
            <a:r>
              <a:rPr lang="en-GB" altLang="fr-FR" sz="1867">
                <a:solidFill>
                  <a:srgbClr val="FF0000"/>
                </a:solidFill>
                <a:latin typeface="Verdana" pitchFamily="34" charset="0"/>
              </a:rPr>
              <a:t>Please let us know if you do not want your presentation recorded and made available online after the workshop.</a:t>
            </a:r>
          </a:p>
          <a:p>
            <a:pPr indent="-457189">
              <a:buFont typeface="Arial" panose="020B0604020202020204" pitchFamily="34" charset="0"/>
              <a:buChar char="•"/>
            </a:pPr>
            <a:r>
              <a:rPr lang="en-GB" altLang="fr-FR">
                <a:latin typeface="Verdana" pitchFamily="34" charset="0"/>
              </a:rPr>
              <a:t>Please give the speakers your attention.</a:t>
            </a:r>
          </a:p>
          <a:p>
            <a:pPr indent="-457189">
              <a:buFont typeface="Arial" panose="020B0604020202020204" pitchFamily="34" charset="0"/>
              <a:buChar char="•"/>
            </a:pPr>
            <a:r>
              <a:rPr lang="en-GB" altLang="fr-FR">
                <a:latin typeface="Verdana" pitchFamily="34" charset="0"/>
              </a:rPr>
              <a:t>Please </a:t>
            </a:r>
            <a:r>
              <a:rPr lang="en-GB" altLang="fr-FR" b="1" u="sng">
                <a:latin typeface="Verdana" pitchFamily="34" charset="0"/>
              </a:rPr>
              <a:t>do not chat to colleagues during sessions</a:t>
            </a:r>
            <a:r>
              <a:rPr lang="en-GB" altLang="fr-FR">
                <a:latin typeface="Verdana" pitchFamily="34" charset="0"/>
              </a:rPr>
              <a:t>.  </a:t>
            </a:r>
          </a:p>
          <a:p>
            <a:pPr marL="795847" lvl="2" indent="-457189">
              <a:buFont typeface="Arial" panose="020B0604020202020204" pitchFamily="34" charset="0"/>
              <a:buChar char="•"/>
            </a:pPr>
            <a:r>
              <a:rPr lang="en-GB" altLang="fr-FR" sz="1867">
                <a:latin typeface="Verdana" pitchFamily="34" charset="0"/>
              </a:rPr>
              <a:t>Please keep discussions to the breaks and evening events.</a:t>
            </a:r>
          </a:p>
          <a:p>
            <a:pPr marL="380990" indent="-380990">
              <a:buFont typeface="Arial" panose="020B0604020202020204" pitchFamily="34" charset="0"/>
              <a:buChar char="•"/>
            </a:pPr>
            <a:r>
              <a:rPr lang="en-GB" altLang="fr-FR">
                <a:latin typeface="Verdana" pitchFamily="34" charset="0"/>
              </a:rPr>
              <a:t>All talks should include time for questions.</a:t>
            </a:r>
          </a:p>
          <a:p>
            <a:pPr marL="380990" indent="-380990">
              <a:buFont typeface="Arial" panose="020B0604020202020204" pitchFamily="34" charset="0"/>
              <a:buChar char="•"/>
            </a:pPr>
            <a:r>
              <a:rPr lang="en-GB" altLang="fr-FR" b="1" u="sng">
                <a:latin typeface="Verdana" pitchFamily="34" charset="0"/>
              </a:rPr>
              <a:t>Please keep to time </a:t>
            </a:r>
            <a:r>
              <a:rPr lang="en-GB" altLang="fr-FR">
                <a:latin typeface="Verdana" pitchFamily="34" charset="0"/>
              </a:rPr>
              <a:t>– session chairs will be running each session on time.</a:t>
            </a:r>
          </a:p>
          <a:p>
            <a:pPr marL="380990" indent="-380990">
              <a:buFont typeface="Arial" panose="020B0604020202020204" pitchFamily="34" charset="0"/>
              <a:buChar char="•"/>
            </a:pPr>
            <a:r>
              <a:rPr lang="en-GB" altLang="fr-FR">
                <a:latin typeface="Verdana" pitchFamily="34" charset="0"/>
              </a:rPr>
              <a:t>Please raise your hand in the room or online if you have a question after a talk</a:t>
            </a:r>
          </a:p>
          <a:p>
            <a:pPr marL="840296" lvl="1" indent="-380990">
              <a:buFont typeface="Arial" panose="020B0604020202020204" pitchFamily="34" charset="0"/>
              <a:buChar char="•"/>
            </a:pPr>
            <a:r>
              <a:rPr lang="en-GB" altLang="fr-FR" sz="1867">
                <a:latin typeface="Verdana" pitchFamily="34" charset="0"/>
              </a:rPr>
              <a:t>We have microphones for questions in the room.</a:t>
            </a:r>
          </a:p>
          <a:p>
            <a:pPr marL="840296" lvl="1" indent="-380990">
              <a:buFont typeface="Arial" panose="020B0604020202020204" pitchFamily="34" charset="0"/>
              <a:buChar char="•"/>
            </a:pPr>
            <a:r>
              <a:rPr lang="en-GB" altLang="fr-FR" sz="1867">
                <a:latin typeface="Verdana" pitchFamily="34" charset="0"/>
              </a:rPr>
              <a:t>Online attendees can also type their question into the meeting chat.	</a:t>
            </a:r>
            <a:r>
              <a:rPr lang="en-GB" altLang="fr-FR">
                <a:latin typeface="Verdana" pitchFamily="34" charset="0"/>
              </a:rPr>
              <a:t>	</a:t>
            </a:r>
            <a:endParaRPr lang="fr-FR" altLang="fr-FR">
              <a:latin typeface="Verdana"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F4C9B9-9EAD-D6FA-F5AD-C74E1C8300EF}"/>
              </a:ext>
            </a:extLst>
          </p:cNvPr>
          <p:cNvSpPr>
            <a:spLocks noGrp="1"/>
          </p:cNvSpPr>
          <p:nvPr>
            <p:ph type="title"/>
          </p:nvPr>
        </p:nvSpPr>
        <p:spPr/>
        <p:txBody>
          <a:bodyPr/>
          <a:lstStyle/>
          <a:p>
            <a:r>
              <a:rPr lang="en-GB"/>
              <a:t>Thursday Morning Sessions</a:t>
            </a:r>
          </a:p>
        </p:txBody>
      </p:sp>
      <p:sp>
        <p:nvSpPr>
          <p:cNvPr id="3" name="Content Placeholder 2">
            <a:extLst>
              <a:ext uri="{FF2B5EF4-FFF2-40B4-BE49-F238E27FC236}">
                <a16:creationId xmlns:a16="http://schemas.microsoft.com/office/drawing/2014/main" id="{0716C0C2-8F0C-C469-D329-8A54E601993E}"/>
              </a:ext>
            </a:extLst>
          </p:cNvPr>
          <p:cNvSpPr>
            <a:spLocks noGrp="1"/>
          </p:cNvSpPr>
          <p:nvPr>
            <p:ph idx="1"/>
          </p:nvPr>
        </p:nvSpPr>
        <p:spPr>
          <a:xfrm>
            <a:off x="8642774" y="1056219"/>
            <a:ext cx="3250777" cy="3080032"/>
          </a:xfrm>
        </p:spPr>
        <p:txBody>
          <a:bodyPr/>
          <a:lstStyle/>
          <a:p>
            <a:pPr marL="380990" indent="-380990">
              <a:buFont typeface="Arial" panose="020B0604020202020204" pitchFamily="34" charset="0"/>
              <a:buChar char="•"/>
            </a:pPr>
            <a:r>
              <a:rPr lang="en-GB"/>
              <a:t>Conference rooms will be separated</a:t>
            </a:r>
          </a:p>
          <a:p>
            <a:pPr marL="380990" indent="-380990">
              <a:buFont typeface="Arial" panose="020B0604020202020204" pitchFamily="34" charset="0"/>
              <a:buChar char="•"/>
            </a:pPr>
            <a:r>
              <a:rPr lang="en-GB"/>
              <a:t>Conf 1 = Plenary &amp; </a:t>
            </a:r>
            <a:r>
              <a:rPr lang="en-GB" err="1"/>
              <a:t>ESMValTool</a:t>
            </a:r>
            <a:r>
              <a:rPr lang="en-GB"/>
              <a:t>  </a:t>
            </a:r>
          </a:p>
          <a:p>
            <a:pPr marL="380990" indent="-380990">
              <a:buFont typeface="Arial" panose="020B0604020202020204" pitchFamily="34" charset="0"/>
              <a:buChar char="•"/>
            </a:pPr>
            <a:r>
              <a:rPr lang="en-GB"/>
              <a:t>Conf 2 = LST_cci drop in session (from 10:35)</a:t>
            </a:r>
          </a:p>
        </p:txBody>
      </p:sp>
      <p:graphicFrame>
        <p:nvGraphicFramePr>
          <p:cNvPr id="5" name="Object 4">
            <a:extLst>
              <a:ext uri="{FF2B5EF4-FFF2-40B4-BE49-F238E27FC236}">
                <a16:creationId xmlns:a16="http://schemas.microsoft.com/office/drawing/2014/main" id="{C7BACA70-6C1E-4626-4C7E-F0B0EEBC27DE}"/>
              </a:ext>
            </a:extLst>
          </p:cNvPr>
          <p:cNvGraphicFramePr>
            <a:graphicFrameLocks noChangeAspect="1"/>
          </p:cNvGraphicFramePr>
          <p:nvPr/>
        </p:nvGraphicFramePr>
        <p:xfrm>
          <a:off x="234809" y="1304149"/>
          <a:ext cx="8128000" cy="2495551"/>
        </p:xfrm>
        <a:graphic>
          <a:graphicData uri="http://schemas.openxmlformats.org/presentationml/2006/ole">
            <mc:AlternateContent xmlns:mc="http://schemas.openxmlformats.org/markup-compatibility/2006">
              <mc:Choice xmlns:v="urn:schemas-microsoft-com:vml" Requires="v">
                <p:oleObj name="Worksheet" r:id="rId2" imgW="9458401" imgH="2905035" progId="Excel.Sheet.12">
                  <p:embed/>
                </p:oleObj>
              </mc:Choice>
              <mc:Fallback>
                <p:oleObj name="Worksheet" r:id="rId2" imgW="9458401" imgH="2905035" progId="Excel.Sheet.12">
                  <p:embed/>
                  <p:pic>
                    <p:nvPicPr>
                      <p:cNvPr id="5" name="Object 4">
                        <a:extLst>
                          <a:ext uri="{FF2B5EF4-FFF2-40B4-BE49-F238E27FC236}">
                            <a16:creationId xmlns:a16="http://schemas.microsoft.com/office/drawing/2014/main" id="{C7BACA70-6C1E-4626-4C7E-F0B0EEBC27DE}"/>
                          </a:ext>
                        </a:extLst>
                      </p:cNvPr>
                      <p:cNvPicPr/>
                      <p:nvPr/>
                    </p:nvPicPr>
                    <p:blipFill>
                      <a:blip r:embed="rId3"/>
                      <a:stretch>
                        <a:fillRect/>
                      </a:stretch>
                    </p:blipFill>
                    <p:spPr>
                      <a:xfrm>
                        <a:off x="234809" y="1304149"/>
                        <a:ext cx="8128000" cy="2495551"/>
                      </a:xfrm>
                      <a:prstGeom prst="rect">
                        <a:avLst/>
                      </a:prstGeom>
                    </p:spPr>
                  </p:pic>
                </p:oleObj>
              </mc:Fallback>
            </mc:AlternateContent>
          </a:graphicData>
        </a:graphic>
      </p:graphicFrame>
      <p:pic>
        <p:nvPicPr>
          <p:cNvPr id="6" name="Picture 5">
            <a:extLst>
              <a:ext uri="{FF2B5EF4-FFF2-40B4-BE49-F238E27FC236}">
                <a16:creationId xmlns:a16="http://schemas.microsoft.com/office/drawing/2014/main" id="{B5A36E86-D7DF-4908-FF1F-55B3B72A1631}"/>
              </a:ext>
            </a:extLst>
          </p:cNvPr>
          <p:cNvPicPr>
            <a:picLocks noChangeAspect="1"/>
          </p:cNvPicPr>
          <p:nvPr/>
        </p:nvPicPr>
        <p:blipFill>
          <a:blip r:embed="rId4"/>
          <a:srcRect l="49408" t="32813" b="34505"/>
          <a:stretch>
            <a:fillRect/>
          </a:stretch>
        </p:blipFill>
        <p:spPr>
          <a:xfrm>
            <a:off x="768067" y="3921195"/>
            <a:ext cx="4433853" cy="2138540"/>
          </a:xfrm>
          <a:prstGeom prst="rect">
            <a:avLst/>
          </a:prstGeom>
        </p:spPr>
      </p:pic>
      <p:sp>
        <p:nvSpPr>
          <p:cNvPr id="7" name="TextBox 6">
            <a:extLst>
              <a:ext uri="{FF2B5EF4-FFF2-40B4-BE49-F238E27FC236}">
                <a16:creationId xmlns:a16="http://schemas.microsoft.com/office/drawing/2014/main" id="{EE9D83D4-9A72-B2F8-9AAE-B5877026F2BC}"/>
              </a:ext>
            </a:extLst>
          </p:cNvPr>
          <p:cNvSpPr txBox="1"/>
          <p:nvPr/>
        </p:nvSpPr>
        <p:spPr>
          <a:xfrm>
            <a:off x="5481462" y="4136251"/>
            <a:ext cx="6412089" cy="1815882"/>
          </a:xfrm>
          <a:prstGeom prst="rect">
            <a:avLst/>
          </a:prstGeom>
          <a:noFill/>
        </p:spPr>
        <p:txBody>
          <a:bodyPr wrap="square" rtlCol="0">
            <a:spAutoFit/>
          </a:bodyPr>
          <a:lstStyle/>
          <a:p>
            <a:r>
              <a:rPr lang="en-GB" sz="2400">
                <a:solidFill>
                  <a:srgbClr val="FF0000"/>
                </a:solidFill>
              </a:rPr>
              <a:t>Please register for the </a:t>
            </a:r>
            <a:r>
              <a:rPr lang="en-GB" sz="2400" err="1">
                <a:solidFill>
                  <a:srgbClr val="FF0000"/>
                </a:solidFill>
              </a:rPr>
              <a:t>ESMValTool</a:t>
            </a:r>
            <a:r>
              <a:rPr lang="en-GB" sz="2400">
                <a:solidFill>
                  <a:srgbClr val="FF0000"/>
                </a:solidFill>
              </a:rPr>
              <a:t> training by the end of Tuesday – see email instructions sent early last Friday.</a:t>
            </a:r>
          </a:p>
          <a:p>
            <a:endParaRPr lang="en-GB" sz="2400"/>
          </a:p>
          <a:p>
            <a:r>
              <a:rPr lang="en-GB" sz="1600" i="1"/>
              <a:t>“LST_cci Workshop: Thursday am &amp; </a:t>
            </a:r>
            <a:r>
              <a:rPr lang="en-GB" sz="1600" i="1" err="1"/>
              <a:t>ESMValTool</a:t>
            </a:r>
            <a:r>
              <a:rPr lang="en-GB" sz="1600" i="1"/>
              <a:t> training”</a:t>
            </a:r>
          </a:p>
        </p:txBody>
      </p:sp>
    </p:spTree>
    <p:extLst>
      <p:ext uri="{BB962C8B-B14F-4D97-AF65-F5344CB8AC3E}">
        <p14:creationId xmlns:p14="http://schemas.microsoft.com/office/powerpoint/2010/main" val="395128452"/>
      </p:ext>
    </p:extLst>
  </p:cSld>
  <p:clrMapOvr>
    <a:masterClrMapping/>
  </p:clrMapOvr>
</p:sld>
</file>

<file path=ppt/theme/theme1.xml><?xml version="1.0" encoding="utf-8"?>
<a:theme xmlns:a="http://schemas.openxmlformats.org/drawingml/2006/main" name="CCI_landsurfacetemperature">
  <a:themeElements>
    <a:clrScheme name="Esa presentation 7">
      <a:dk1>
        <a:srgbClr val="000000"/>
      </a:dk1>
      <a:lt1>
        <a:srgbClr val="FFFFFF"/>
      </a:lt1>
      <a:dk2>
        <a:srgbClr val="747678"/>
      </a:dk2>
      <a:lt2>
        <a:srgbClr val="4D4F53"/>
      </a:lt2>
      <a:accent1>
        <a:srgbClr val="0098DB"/>
      </a:accent1>
      <a:accent2>
        <a:srgbClr val="D5D6D2"/>
      </a:accent2>
      <a:accent3>
        <a:srgbClr val="FFFFFF"/>
      </a:accent3>
      <a:accent4>
        <a:srgbClr val="000000"/>
      </a:accent4>
      <a:accent5>
        <a:srgbClr val="AACAEA"/>
      </a:accent5>
      <a:accent6>
        <a:srgbClr val="C1C2BE"/>
      </a:accent6>
      <a:hlink>
        <a:srgbClr val="8B8D8E"/>
      </a:hlink>
      <a:folHlink>
        <a:srgbClr val="9A9B9C"/>
      </a:folHlink>
    </a:clrScheme>
    <a:fontScheme name="Esa presentatio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sa presentation 1">
        <a:dk1>
          <a:srgbClr val="4D4F53"/>
        </a:dk1>
        <a:lt1>
          <a:srgbClr val="FFFFFF"/>
        </a:lt1>
        <a:dk2>
          <a:srgbClr val="D0103A"/>
        </a:dk2>
        <a:lt2>
          <a:srgbClr val="000000"/>
        </a:lt2>
        <a:accent1>
          <a:srgbClr val="00338D"/>
        </a:accent1>
        <a:accent2>
          <a:srgbClr val="008542"/>
        </a:accent2>
        <a:accent3>
          <a:srgbClr val="FFFFFF"/>
        </a:accent3>
        <a:accent4>
          <a:srgbClr val="404246"/>
        </a:accent4>
        <a:accent5>
          <a:srgbClr val="AAADC5"/>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2">
        <a:dk1>
          <a:srgbClr val="4D4F53"/>
        </a:dk1>
        <a:lt1>
          <a:srgbClr val="FFFFFF"/>
        </a:lt1>
        <a:dk2>
          <a:srgbClr val="D0103A"/>
        </a:dk2>
        <a:lt2>
          <a:srgbClr val="000000"/>
        </a:lt2>
        <a:accent1>
          <a:srgbClr val="0098DB"/>
        </a:accent1>
        <a:accent2>
          <a:srgbClr val="008542"/>
        </a:accent2>
        <a:accent3>
          <a:srgbClr val="FFFFFF"/>
        </a:accent3>
        <a:accent4>
          <a:srgbClr val="404246"/>
        </a:accent4>
        <a:accent5>
          <a:srgbClr val="AACAEA"/>
        </a:accent5>
        <a:accent6>
          <a:srgbClr val="00783B"/>
        </a:accent6>
        <a:hlink>
          <a:srgbClr val="E37222"/>
        </a:hlink>
        <a:folHlink>
          <a:srgbClr val="00338D"/>
        </a:folHlink>
      </a:clrScheme>
      <a:clrMap bg1="lt1" tx1="dk1" bg2="lt2" tx2="dk2" accent1="accent1" accent2="accent2" accent3="accent3" accent4="accent4" accent5="accent5" accent6="accent6" hlink="hlink" folHlink="folHlink"/>
    </a:extraClrScheme>
    <a:extraClrScheme>
      <a:clrScheme name="Esa presentation 3">
        <a:dk1>
          <a:srgbClr val="4D4F53"/>
        </a:dk1>
        <a:lt1>
          <a:srgbClr val="FFFFFF"/>
        </a:lt1>
        <a:dk2>
          <a:srgbClr val="D0103A"/>
        </a:dk2>
        <a:lt2>
          <a:srgbClr val="000000"/>
        </a:lt2>
        <a:accent1>
          <a:srgbClr val="008542"/>
        </a:accent1>
        <a:accent2>
          <a:srgbClr val="003397"/>
        </a:accent2>
        <a:accent3>
          <a:srgbClr val="FFFFFF"/>
        </a:accent3>
        <a:accent4>
          <a:srgbClr val="404246"/>
        </a:accent4>
        <a:accent5>
          <a:srgbClr val="AAC2B0"/>
        </a:accent5>
        <a:accent6>
          <a:srgbClr val="002D88"/>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4">
        <a:dk1>
          <a:srgbClr val="4D4F53"/>
        </a:dk1>
        <a:lt1>
          <a:srgbClr val="FFFFFF"/>
        </a:lt1>
        <a:dk2>
          <a:srgbClr val="D0103A"/>
        </a:dk2>
        <a:lt2>
          <a:srgbClr val="000000"/>
        </a:lt2>
        <a:accent1>
          <a:srgbClr val="E37222"/>
        </a:accent1>
        <a:accent2>
          <a:srgbClr val="008542"/>
        </a:accent2>
        <a:accent3>
          <a:srgbClr val="FFFFFF"/>
        </a:accent3>
        <a:accent4>
          <a:srgbClr val="404246"/>
        </a:accent4>
        <a:accent5>
          <a:srgbClr val="EFBCAB"/>
        </a:accent5>
        <a:accent6>
          <a:srgbClr val="00783B"/>
        </a:accent6>
        <a:hlink>
          <a:srgbClr val="00338D"/>
        </a:hlink>
        <a:folHlink>
          <a:srgbClr val="0098DB"/>
        </a:folHlink>
      </a:clrScheme>
      <a:clrMap bg1="lt1" tx1="dk1" bg2="lt2" tx2="dk2" accent1="accent1" accent2="accent2" accent3="accent3" accent4="accent4" accent5="accent5" accent6="accent6" hlink="hlink" folHlink="folHlink"/>
    </a:extraClrScheme>
    <a:extraClrScheme>
      <a:clrScheme name="Esa presentation 5">
        <a:dk1>
          <a:srgbClr val="4D4F53"/>
        </a:dk1>
        <a:lt1>
          <a:srgbClr val="FFFFFF"/>
        </a:lt1>
        <a:dk2>
          <a:srgbClr val="00338D"/>
        </a:dk2>
        <a:lt2>
          <a:srgbClr val="000000"/>
        </a:lt2>
        <a:accent1>
          <a:srgbClr val="D0103A"/>
        </a:accent1>
        <a:accent2>
          <a:srgbClr val="008542"/>
        </a:accent2>
        <a:accent3>
          <a:srgbClr val="FFFFFF"/>
        </a:accent3>
        <a:accent4>
          <a:srgbClr val="404246"/>
        </a:accent4>
        <a:accent5>
          <a:srgbClr val="E4AAAE"/>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6">
        <a:dk1>
          <a:srgbClr val="000000"/>
        </a:dk1>
        <a:lt1>
          <a:srgbClr val="FFFFFF"/>
        </a:lt1>
        <a:dk2>
          <a:srgbClr val="747678"/>
        </a:dk2>
        <a:lt2>
          <a:srgbClr val="4D4F53"/>
        </a:lt2>
        <a:accent1>
          <a:srgbClr val="00338D"/>
        </a:accent1>
        <a:accent2>
          <a:srgbClr val="D5D6D2"/>
        </a:accent2>
        <a:accent3>
          <a:srgbClr val="FFFFFF"/>
        </a:accent3>
        <a:accent4>
          <a:srgbClr val="000000"/>
        </a:accent4>
        <a:accent5>
          <a:srgbClr val="AAADC5"/>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7">
        <a:dk1>
          <a:srgbClr val="000000"/>
        </a:dk1>
        <a:lt1>
          <a:srgbClr val="FFFFFF"/>
        </a:lt1>
        <a:dk2>
          <a:srgbClr val="747678"/>
        </a:dk2>
        <a:lt2>
          <a:srgbClr val="4D4F53"/>
        </a:lt2>
        <a:accent1>
          <a:srgbClr val="0098DB"/>
        </a:accent1>
        <a:accent2>
          <a:srgbClr val="D5D6D2"/>
        </a:accent2>
        <a:accent3>
          <a:srgbClr val="FFFFFF"/>
        </a:accent3>
        <a:accent4>
          <a:srgbClr val="000000"/>
        </a:accent4>
        <a:accent5>
          <a:srgbClr val="AACAEA"/>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8">
        <a:dk1>
          <a:srgbClr val="000000"/>
        </a:dk1>
        <a:lt1>
          <a:srgbClr val="FFFFFF"/>
        </a:lt1>
        <a:dk2>
          <a:srgbClr val="747678"/>
        </a:dk2>
        <a:lt2>
          <a:srgbClr val="4D4F53"/>
        </a:lt2>
        <a:accent1>
          <a:srgbClr val="008542"/>
        </a:accent1>
        <a:accent2>
          <a:srgbClr val="D5D6D2"/>
        </a:accent2>
        <a:accent3>
          <a:srgbClr val="FFFFFF"/>
        </a:accent3>
        <a:accent4>
          <a:srgbClr val="000000"/>
        </a:accent4>
        <a:accent5>
          <a:srgbClr val="AAC2B0"/>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9">
        <a:dk1>
          <a:srgbClr val="000000"/>
        </a:dk1>
        <a:lt1>
          <a:srgbClr val="FFFFFF"/>
        </a:lt1>
        <a:dk2>
          <a:srgbClr val="747678"/>
        </a:dk2>
        <a:lt2>
          <a:srgbClr val="4D4F53"/>
        </a:lt2>
        <a:accent1>
          <a:srgbClr val="E37222"/>
        </a:accent1>
        <a:accent2>
          <a:srgbClr val="D5D6D2"/>
        </a:accent2>
        <a:accent3>
          <a:srgbClr val="FFFFFF"/>
        </a:accent3>
        <a:accent4>
          <a:srgbClr val="000000"/>
        </a:accent4>
        <a:accent5>
          <a:srgbClr val="EFBCAB"/>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0">
        <a:dk1>
          <a:srgbClr val="000000"/>
        </a:dk1>
        <a:lt1>
          <a:srgbClr val="FFFFFF"/>
        </a:lt1>
        <a:dk2>
          <a:srgbClr val="747678"/>
        </a:dk2>
        <a:lt2>
          <a:srgbClr val="4D4F53"/>
        </a:lt2>
        <a:accent1>
          <a:srgbClr val="D0103A"/>
        </a:accent1>
        <a:accent2>
          <a:srgbClr val="D5D6D2"/>
        </a:accent2>
        <a:accent3>
          <a:srgbClr val="FFFFFF"/>
        </a:accent3>
        <a:accent4>
          <a:srgbClr val="000000"/>
        </a:accent4>
        <a:accent5>
          <a:srgbClr val="E4AAAE"/>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1">
        <a:dk1>
          <a:srgbClr val="000000"/>
        </a:dk1>
        <a:lt1>
          <a:srgbClr val="FFFFFF"/>
        </a:lt1>
        <a:dk2>
          <a:srgbClr val="747678"/>
        </a:dk2>
        <a:lt2>
          <a:srgbClr val="4D4F53"/>
        </a:lt2>
        <a:accent1>
          <a:srgbClr val="8B8D8E"/>
        </a:accent1>
        <a:accent2>
          <a:srgbClr val="D5D6D2"/>
        </a:accent2>
        <a:accent3>
          <a:srgbClr val="FFFFFF"/>
        </a:accent3>
        <a:accent4>
          <a:srgbClr val="000000"/>
        </a:accent4>
        <a:accent5>
          <a:srgbClr val="C4C5C6"/>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SA Presentation 16-9.potx" id="{625F8AEC-1CDE-415D-B0E3-F5C995E29248}" vid="{7620660D-6BA5-4224-AA6E-849C46B07D63}"/>
    </a:ext>
  </a:extLst>
</a:theme>
</file>

<file path=ppt/theme/theme2.xml><?xml version="1.0" encoding="utf-8"?>
<a:theme xmlns:a="http://schemas.openxmlformats.org/drawingml/2006/main" name="1_CCI_landsurfacetemperature">
  <a:themeElements>
    <a:clrScheme name="Esa presentation 7">
      <a:dk1>
        <a:srgbClr val="000000"/>
      </a:dk1>
      <a:lt1>
        <a:srgbClr val="FFFFFF"/>
      </a:lt1>
      <a:dk2>
        <a:srgbClr val="747678"/>
      </a:dk2>
      <a:lt2>
        <a:srgbClr val="4D4F53"/>
      </a:lt2>
      <a:accent1>
        <a:srgbClr val="0098DB"/>
      </a:accent1>
      <a:accent2>
        <a:srgbClr val="D5D6D2"/>
      </a:accent2>
      <a:accent3>
        <a:srgbClr val="FFFFFF"/>
      </a:accent3>
      <a:accent4>
        <a:srgbClr val="000000"/>
      </a:accent4>
      <a:accent5>
        <a:srgbClr val="AACAEA"/>
      </a:accent5>
      <a:accent6>
        <a:srgbClr val="C1C2BE"/>
      </a:accent6>
      <a:hlink>
        <a:srgbClr val="8B8D8E"/>
      </a:hlink>
      <a:folHlink>
        <a:srgbClr val="9A9B9C"/>
      </a:folHlink>
    </a:clrScheme>
    <a:fontScheme name="Esa presentatio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sa presentation 1">
        <a:dk1>
          <a:srgbClr val="4D4F53"/>
        </a:dk1>
        <a:lt1>
          <a:srgbClr val="FFFFFF"/>
        </a:lt1>
        <a:dk2>
          <a:srgbClr val="D0103A"/>
        </a:dk2>
        <a:lt2>
          <a:srgbClr val="000000"/>
        </a:lt2>
        <a:accent1>
          <a:srgbClr val="00338D"/>
        </a:accent1>
        <a:accent2>
          <a:srgbClr val="008542"/>
        </a:accent2>
        <a:accent3>
          <a:srgbClr val="FFFFFF"/>
        </a:accent3>
        <a:accent4>
          <a:srgbClr val="404246"/>
        </a:accent4>
        <a:accent5>
          <a:srgbClr val="AAADC5"/>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2">
        <a:dk1>
          <a:srgbClr val="4D4F53"/>
        </a:dk1>
        <a:lt1>
          <a:srgbClr val="FFFFFF"/>
        </a:lt1>
        <a:dk2>
          <a:srgbClr val="D0103A"/>
        </a:dk2>
        <a:lt2>
          <a:srgbClr val="000000"/>
        </a:lt2>
        <a:accent1>
          <a:srgbClr val="0098DB"/>
        </a:accent1>
        <a:accent2>
          <a:srgbClr val="008542"/>
        </a:accent2>
        <a:accent3>
          <a:srgbClr val="FFFFFF"/>
        </a:accent3>
        <a:accent4>
          <a:srgbClr val="404246"/>
        </a:accent4>
        <a:accent5>
          <a:srgbClr val="AACAEA"/>
        </a:accent5>
        <a:accent6>
          <a:srgbClr val="00783B"/>
        </a:accent6>
        <a:hlink>
          <a:srgbClr val="E37222"/>
        </a:hlink>
        <a:folHlink>
          <a:srgbClr val="00338D"/>
        </a:folHlink>
      </a:clrScheme>
      <a:clrMap bg1="lt1" tx1="dk1" bg2="lt2" tx2="dk2" accent1="accent1" accent2="accent2" accent3="accent3" accent4="accent4" accent5="accent5" accent6="accent6" hlink="hlink" folHlink="folHlink"/>
    </a:extraClrScheme>
    <a:extraClrScheme>
      <a:clrScheme name="Esa presentation 3">
        <a:dk1>
          <a:srgbClr val="4D4F53"/>
        </a:dk1>
        <a:lt1>
          <a:srgbClr val="FFFFFF"/>
        </a:lt1>
        <a:dk2>
          <a:srgbClr val="D0103A"/>
        </a:dk2>
        <a:lt2>
          <a:srgbClr val="000000"/>
        </a:lt2>
        <a:accent1>
          <a:srgbClr val="008542"/>
        </a:accent1>
        <a:accent2>
          <a:srgbClr val="003397"/>
        </a:accent2>
        <a:accent3>
          <a:srgbClr val="FFFFFF"/>
        </a:accent3>
        <a:accent4>
          <a:srgbClr val="404246"/>
        </a:accent4>
        <a:accent5>
          <a:srgbClr val="AAC2B0"/>
        </a:accent5>
        <a:accent6>
          <a:srgbClr val="002D88"/>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4">
        <a:dk1>
          <a:srgbClr val="4D4F53"/>
        </a:dk1>
        <a:lt1>
          <a:srgbClr val="FFFFFF"/>
        </a:lt1>
        <a:dk2>
          <a:srgbClr val="D0103A"/>
        </a:dk2>
        <a:lt2>
          <a:srgbClr val="000000"/>
        </a:lt2>
        <a:accent1>
          <a:srgbClr val="E37222"/>
        </a:accent1>
        <a:accent2>
          <a:srgbClr val="008542"/>
        </a:accent2>
        <a:accent3>
          <a:srgbClr val="FFFFFF"/>
        </a:accent3>
        <a:accent4>
          <a:srgbClr val="404246"/>
        </a:accent4>
        <a:accent5>
          <a:srgbClr val="EFBCAB"/>
        </a:accent5>
        <a:accent6>
          <a:srgbClr val="00783B"/>
        </a:accent6>
        <a:hlink>
          <a:srgbClr val="00338D"/>
        </a:hlink>
        <a:folHlink>
          <a:srgbClr val="0098DB"/>
        </a:folHlink>
      </a:clrScheme>
      <a:clrMap bg1="lt1" tx1="dk1" bg2="lt2" tx2="dk2" accent1="accent1" accent2="accent2" accent3="accent3" accent4="accent4" accent5="accent5" accent6="accent6" hlink="hlink" folHlink="folHlink"/>
    </a:extraClrScheme>
    <a:extraClrScheme>
      <a:clrScheme name="Esa presentation 5">
        <a:dk1>
          <a:srgbClr val="4D4F53"/>
        </a:dk1>
        <a:lt1>
          <a:srgbClr val="FFFFFF"/>
        </a:lt1>
        <a:dk2>
          <a:srgbClr val="00338D"/>
        </a:dk2>
        <a:lt2>
          <a:srgbClr val="000000"/>
        </a:lt2>
        <a:accent1>
          <a:srgbClr val="D0103A"/>
        </a:accent1>
        <a:accent2>
          <a:srgbClr val="008542"/>
        </a:accent2>
        <a:accent3>
          <a:srgbClr val="FFFFFF"/>
        </a:accent3>
        <a:accent4>
          <a:srgbClr val="404246"/>
        </a:accent4>
        <a:accent5>
          <a:srgbClr val="E4AAAE"/>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6">
        <a:dk1>
          <a:srgbClr val="000000"/>
        </a:dk1>
        <a:lt1>
          <a:srgbClr val="FFFFFF"/>
        </a:lt1>
        <a:dk2>
          <a:srgbClr val="747678"/>
        </a:dk2>
        <a:lt2>
          <a:srgbClr val="4D4F53"/>
        </a:lt2>
        <a:accent1>
          <a:srgbClr val="00338D"/>
        </a:accent1>
        <a:accent2>
          <a:srgbClr val="D5D6D2"/>
        </a:accent2>
        <a:accent3>
          <a:srgbClr val="FFFFFF"/>
        </a:accent3>
        <a:accent4>
          <a:srgbClr val="000000"/>
        </a:accent4>
        <a:accent5>
          <a:srgbClr val="AAADC5"/>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7">
        <a:dk1>
          <a:srgbClr val="000000"/>
        </a:dk1>
        <a:lt1>
          <a:srgbClr val="FFFFFF"/>
        </a:lt1>
        <a:dk2>
          <a:srgbClr val="747678"/>
        </a:dk2>
        <a:lt2>
          <a:srgbClr val="4D4F53"/>
        </a:lt2>
        <a:accent1>
          <a:srgbClr val="0098DB"/>
        </a:accent1>
        <a:accent2>
          <a:srgbClr val="D5D6D2"/>
        </a:accent2>
        <a:accent3>
          <a:srgbClr val="FFFFFF"/>
        </a:accent3>
        <a:accent4>
          <a:srgbClr val="000000"/>
        </a:accent4>
        <a:accent5>
          <a:srgbClr val="AACAEA"/>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8">
        <a:dk1>
          <a:srgbClr val="000000"/>
        </a:dk1>
        <a:lt1>
          <a:srgbClr val="FFFFFF"/>
        </a:lt1>
        <a:dk2>
          <a:srgbClr val="747678"/>
        </a:dk2>
        <a:lt2>
          <a:srgbClr val="4D4F53"/>
        </a:lt2>
        <a:accent1>
          <a:srgbClr val="008542"/>
        </a:accent1>
        <a:accent2>
          <a:srgbClr val="D5D6D2"/>
        </a:accent2>
        <a:accent3>
          <a:srgbClr val="FFFFFF"/>
        </a:accent3>
        <a:accent4>
          <a:srgbClr val="000000"/>
        </a:accent4>
        <a:accent5>
          <a:srgbClr val="AAC2B0"/>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9">
        <a:dk1>
          <a:srgbClr val="000000"/>
        </a:dk1>
        <a:lt1>
          <a:srgbClr val="FFFFFF"/>
        </a:lt1>
        <a:dk2>
          <a:srgbClr val="747678"/>
        </a:dk2>
        <a:lt2>
          <a:srgbClr val="4D4F53"/>
        </a:lt2>
        <a:accent1>
          <a:srgbClr val="E37222"/>
        </a:accent1>
        <a:accent2>
          <a:srgbClr val="D5D6D2"/>
        </a:accent2>
        <a:accent3>
          <a:srgbClr val="FFFFFF"/>
        </a:accent3>
        <a:accent4>
          <a:srgbClr val="000000"/>
        </a:accent4>
        <a:accent5>
          <a:srgbClr val="EFBCAB"/>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0">
        <a:dk1>
          <a:srgbClr val="000000"/>
        </a:dk1>
        <a:lt1>
          <a:srgbClr val="FFFFFF"/>
        </a:lt1>
        <a:dk2>
          <a:srgbClr val="747678"/>
        </a:dk2>
        <a:lt2>
          <a:srgbClr val="4D4F53"/>
        </a:lt2>
        <a:accent1>
          <a:srgbClr val="D0103A"/>
        </a:accent1>
        <a:accent2>
          <a:srgbClr val="D5D6D2"/>
        </a:accent2>
        <a:accent3>
          <a:srgbClr val="FFFFFF"/>
        </a:accent3>
        <a:accent4>
          <a:srgbClr val="000000"/>
        </a:accent4>
        <a:accent5>
          <a:srgbClr val="E4AAAE"/>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1">
        <a:dk1>
          <a:srgbClr val="000000"/>
        </a:dk1>
        <a:lt1>
          <a:srgbClr val="FFFFFF"/>
        </a:lt1>
        <a:dk2>
          <a:srgbClr val="747678"/>
        </a:dk2>
        <a:lt2>
          <a:srgbClr val="4D4F53"/>
        </a:lt2>
        <a:accent1>
          <a:srgbClr val="8B8D8E"/>
        </a:accent1>
        <a:accent2>
          <a:srgbClr val="D5D6D2"/>
        </a:accent2>
        <a:accent3>
          <a:srgbClr val="FFFFFF"/>
        </a:accent3>
        <a:accent4>
          <a:srgbClr val="000000"/>
        </a:accent4>
        <a:accent5>
          <a:srgbClr val="C4C5C6"/>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SA Presentation 16-9.potx" id="{625F8AEC-1CDE-415D-B0E3-F5C995E29248}" vid="{7620660D-6BA5-4224-AA6E-849C46B07D63}"/>
    </a:ext>
  </a:extLst>
</a:theme>
</file>

<file path=ppt/theme/theme3.xml><?xml version="1.0" encoding="utf-8"?>
<a:theme xmlns:a="http://schemas.openxmlformats.org/drawingml/2006/main" name="2_CCI_landsurfacetemperature">
  <a:themeElements>
    <a:clrScheme name="Esa presentation 7">
      <a:dk1>
        <a:srgbClr val="000000"/>
      </a:dk1>
      <a:lt1>
        <a:srgbClr val="FFFFFF"/>
      </a:lt1>
      <a:dk2>
        <a:srgbClr val="747678"/>
      </a:dk2>
      <a:lt2>
        <a:srgbClr val="4D4F53"/>
      </a:lt2>
      <a:accent1>
        <a:srgbClr val="0098DB"/>
      </a:accent1>
      <a:accent2>
        <a:srgbClr val="D5D6D2"/>
      </a:accent2>
      <a:accent3>
        <a:srgbClr val="FFFFFF"/>
      </a:accent3>
      <a:accent4>
        <a:srgbClr val="000000"/>
      </a:accent4>
      <a:accent5>
        <a:srgbClr val="AACAEA"/>
      </a:accent5>
      <a:accent6>
        <a:srgbClr val="C1C2BE"/>
      </a:accent6>
      <a:hlink>
        <a:srgbClr val="8B8D8E"/>
      </a:hlink>
      <a:folHlink>
        <a:srgbClr val="9A9B9C"/>
      </a:folHlink>
    </a:clrScheme>
    <a:fontScheme name="Esa presentatio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sa presentation 1">
        <a:dk1>
          <a:srgbClr val="4D4F53"/>
        </a:dk1>
        <a:lt1>
          <a:srgbClr val="FFFFFF"/>
        </a:lt1>
        <a:dk2>
          <a:srgbClr val="D0103A"/>
        </a:dk2>
        <a:lt2>
          <a:srgbClr val="000000"/>
        </a:lt2>
        <a:accent1>
          <a:srgbClr val="00338D"/>
        </a:accent1>
        <a:accent2>
          <a:srgbClr val="008542"/>
        </a:accent2>
        <a:accent3>
          <a:srgbClr val="FFFFFF"/>
        </a:accent3>
        <a:accent4>
          <a:srgbClr val="404246"/>
        </a:accent4>
        <a:accent5>
          <a:srgbClr val="AAADC5"/>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2">
        <a:dk1>
          <a:srgbClr val="4D4F53"/>
        </a:dk1>
        <a:lt1>
          <a:srgbClr val="FFFFFF"/>
        </a:lt1>
        <a:dk2>
          <a:srgbClr val="D0103A"/>
        </a:dk2>
        <a:lt2>
          <a:srgbClr val="000000"/>
        </a:lt2>
        <a:accent1>
          <a:srgbClr val="0098DB"/>
        </a:accent1>
        <a:accent2>
          <a:srgbClr val="008542"/>
        </a:accent2>
        <a:accent3>
          <a:srgbClr val="FFFFFF"/>
        </a:accent3>
        <a:accent4>
          <a:srgbClr val="404246"/>
        </a:accent4>
        <a:accent5>
          <a:srgbClr val="AACAEA"/>
        </a:accent5>
        <a:accent6>
          <a:srgbClr val="00783B"/>
        </a:accent6>
        <a:hlink>
          <a:srgbClr val="E37222"/>
        </a:hlink>
        <a:folHlink>
          <a:srgbClr val="00338D"/>
        </a:folHlink>
      </a:clrScheme>
      <a:clrMap bg1="lt1" tx1="dk1" bg2="lt2" tx2="dk2" accent1="accent1" accent2="accent2" accent3="accent3" accent4="accent4" accent5="accent5" accent6="accent6" hlink="hlink" folHlink="folHlink"/>
    </a:extraClrScheme>
    <a:extraClrScheme>
      <a:clrScheme name="Esa presentation 3">
        <a:dk1>
          <a:srgbClr val="4D4F53"/>
        </a:dk1>
        <a:lt1>
          <a:srgbClr val="FFFFFF"/>
        </a:lt1>
        <a:dk2>
          <a:srgbClr val="D0103A"/>
        </a:dk2>
        <a:lt2>
          <a:srgbClr val="000000"/>
        </a:lt2>
        <a:accent1>
          <a:srgbClr val="008542"/>
        </a:accent1>
        <a:accent2>
          <a:srgbClr val="003397"/>
        </a:accent2>
        <a:accent3>
          <a:srgbClr val="FFFFFF"/>
        </a:accent3>
        <a:accent4>
          <a:srgbClr val="404246"/>
        </a:accent4>
        <a:accent5>
          <a:srgbClr val="AAC2B0"/>
        </a:accent5>
        <a:accent6>
          <a:srgbClr val="002D88"/>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4">
        <a:dk1>
          <a:srgbClr val="4D4F53"/>
        </a:dk1>
        <a:lt1>
          <a:srgbClr val="FFFFFF"/>
        </a:lt1>
        <a:dk2>
          <a:srgbClr val="D0103A"/>
        </a:dk2>
        <a:lt2>
          <a:srgbClr val="000000"/>
        </a:lt2>
        <a:accent1>
          <a:srgbClr val="E37222"/>
        </a:accent1>
        <a:accent2>
          <a:srgbClr val="008542"/>
        </a:accent2>
        <a:accent3>
          <a:srgbClr val="FFFFFF"/>
        </a:accent3>
        <a:accent4>
          <a:srgbClr val="404246"/>
        </a:accent4>
        <a:accent5>
          <a:srgbClr val="EFBCAB"/>
        </a:accent5>
        <a:accent6>
          <a:srgbClr val="00783B"/>
        </a:accent6>
        <a:hlink>
          <a:srgbClr val="00338D"/>
        </a:hlink>
        <a:folHlink>
          <a:srgbClr val="0098DB"/>
        </a:folHlink>
      </a:clrScheme>
      <a:clrMap bg1="lt1" tx1="dk1" bg2="lt2" tx2="dk2" accent1="accent1" accent2="accent2" accent3="accent3" accent4="accent4" accent5="accent5" accent6="accent6" hlink="hlink" folHlink="folHlink"/>
    </a:extraClrScheme>
    <a:extraClrScheme>
      <a:clrScheme name="Esa presentation 5">
        <a:dk1>
          <a:srgbClr val="4D4F53"/>
        </a:dk1>
        <a:lt1>
          <a:srgbClr val="FFFFFF"/>
        </a:lt1>
        <a:dk2>
          <a:srgbClr val="00338D"/>
        </a:dk2>
        <a:lt2>
          <a:srgbClr val="000000"/>
        </a:lt2>
        <a:accent1>
          <a:srgbClr val="D0103A"/>
        </a:accent1>
        <a:accent2>
          <a:srgbClr val="008542"/>
        </a:accent2>
        <a:accent3>
          <a:srgbClr val="FFFFFF"/>
        </a:accent3>
        <a:accent4>
          <a:srgbClr val="404246"/>
        </a:accent4>
        <a:accent5>
          <a:srgbClr val="E4AAAE"/>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6">
        <a:dk1>
          <a:srgbClr val="000000"/>
        </a:dk1>
        <a:lt1>
          <a:srgbClr val="FFFFFF"/>
        </a:lt1>
        <a:dk2>
          <a:srgbClr val="747678"/>
        </a:dk2>
        <a:lt2>
          <a:srgbClr val="4D4F53"/>
        </a:lt2>
        <a:accent1>
          <a:srgbClr val="00338D"/>
        </a:accent1>
        <a:accent2>
          <a:srgbClr val="D5D6D2"/>
        </a:accent2>
        <a:accent3>
          <a:srgbClr val="FFFFFF"/>
        </a:accent3>
        <a:accent4>
          <a:srgbClr val="000000"/>
        </a:accent4>
        <a:accent5>
          <a:srgbClr val="AAADC5"/>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7">
        <a:dk1>
          <a:srgbClr val="000000"/>
        </a:dk1>
        <a:lt1>
          <a:srgbClr val="FFFFFF"/>
        </a:lt1>
        <a:dk2>
          <a:srgbClr val="747678"/>
        </a:dk2>
        <a:lt2>
          <a:srgbClr val="4D4F53"/>
        </a:lt2>
        <a:accent1>
          <a:srgbClr val="0098DB"/>
        </a:accent1>
        <a:accent2>
          <a:srgbClr val="D5D6D2"/>
        </a:accent2>
        <a:accent3>
          <a:srgbClr val="FFFFFF"/>
        </a:accent3>
        <a:accent4>
          <a:srgbClr val="000000"/>
        </a:accent4>
        <a:accent5>
          <a:srgbClr val="AACAEA"/>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8">
        <a:dk1>
          <a:srgbClr val="000000"/>
        </a:dk1>
        <a:lt1>
          <a:srgbClr val="FFFFFF"/>
        </a:lt1>
        <a:dk2>
          <a:srgbClr val="747678"/>
        </a:dk2>
        <a:lt2>
          <a:srgbClr val="4D4F53"/>
        </a:lt2>
        <a:accent1>
          <a:srgbClr val="008542"/>
        </a:accent1>
        <a:accent2>
          <a:srgbClr val="D5D6D2"/>
        </a:accent2>
        <a:accent3>
          <a:srgbClr val="FFFFFF"/>
        </a:accent3>
        <a:accent4>
          <a:srgbClr val="000000"/>
        </a:accent4>
        <a:accent5>
          <a:srgbClr val="AAC2B0"/>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9">
        <a:dk1>
          <a:srgbClr val="000000"/>
        </a:dk1>
        <a:lt1>
          <a:srgbClr val="FFFFFF"/>
        </a:lt1>
        <a:dk2>
          <a:srgbClr val="747678"/>
        </a:dk2>
        <a:lt2>
          <a:srgbClr val="4D4F53"/>
        </a:lt2>
        <a:accent1>
          <a:srgbClr val="E37222"/>
        </a:accent1>
        <a:accent2>
          <a:srgbClr val="D5D6D2"/>
        </a:accent2>
        <a:accent3>
          <a:srgbClr val="FFFFFF"/>
        </a:accent3>
        <a:accent4>
          <a:srgbClr val="000000"/>
        </a:accent4>
        <a:accent5>
          <a:srgbClr val="EFBCAB"/>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0">
        <a:dk1>
          <a:srgbClr val="000000"/>
        </a:dk1>
        <a:lt1>
          <a:srgbClr val="FFFFFF"/>
        </a:lt1>
        <a:dk2>
          <a:srgbClr val="747678"/>
        </a:dk2>
        <a:lt2>
          <a:srgbClr val="4D4F53"/>
        </a:lt2>
        <a:accent1>
          <a:srgbClr val="D0103A"/>
        </a:accent1>
        <a:accent2>
          <a:srgbClr val="D5D6D2"/>
        </a:accent2>
        <a:accent3>
          <a:srgbClr val="FFFFFF"/>
        </a:accent3>
        <a:accent4>
          <a:srgbClr val="000000"/>
        </a:accent4>
        <a:accent5>
          <a:srgbClr val="E4AAAE"/>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1">
        <a:dk1>
          <a:srgbClr val="000000"/>
        </a:dk1>
        <a:lt1>
          <a:srgbClr val="FFFFFF"/>
        </a:lt1>
        <a:dk2>
          <a:srgbClr val="747678"/>
        </a:dk2>
        <a:lt2>
          <a:srgbClr val="4D4F53"/>
        </a:lt2>
        <a:accent1>
          <a:srgbClr val="8B8D8E"/>
        </a:accent1>
        <a:accent2>
          <a:srgbClr val="D5D6D2"/>
        </a:accent2>
        <a:accent3>
          <a:srgbClr val="FFFFFF"/>
        </a:accent3>
        <a:accent4>
          <a:srgbClr val="000000"/>
        </a:accent4>
        <a:accent5>
          <a:srgbClr val="C4C5C6"/>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SA Presentation 16-9.potx" id="{625F8AEC-1CDE-415D-B0E3-F5C995E29248}" vid="{7620660D-6BA5-4224-AA6E-849C46B07D63}"/>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34c15f97-4efe-4adb-8bbd-d6a08105d664" xsi:nil="true"/>
    <lcf76f155ced4ddcb4097134ff3c332f xmlns="e19819c7-3cbc-4b1a-8ee3-31d373041e80">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4F9D0DE9BDCC4459CB953BA1A83B265" ma:contentTypeVersion="19" ma:contentTypeDescription="Create a new document." ma:contentTypeScope="" ma:versionID="d2924f644687df15ff764fcc842f1b21">
  <xsd:schema xmlns:xsd="http://www.w3.org/2001/XMLSchema" xmlns:xs="http://www.w3.org/2001/XMLSchema" xmlns:p="http://schemas.microsoft.com/office/2006/metadata/properties" xmlns:ns2="e19819c7-3cbc-4b1a-8ee3-31d373041e80" xmlns:ns3="34c15f97-4efe-4adb-8bbd-d6a08105d664" targetNamespace="http://schemas.microsoft.com/office/2006/metadata/properties" ma:root="true" ma:fieldsID="8bd833f67e813b22e22ff3ab75e3e9c4" ns2:_="" ns3:_="">
    <xsd:import namespace="e19819c7-3cbc-4b1a-8ee3-31d373041e80"/>
    <xsd:import namespace="34c15f97-4efe-4adb-8bbd-d6a08105d66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ServiceSearchProperties" minOccurs="0"/>
                <xsd:element ref="ns2:lcf76f155ced4ddcb4097134ff3c332f" minOccurs="0"/>
                <xsd:element ref="ns3:TaxCatchAll"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19819c7-3cbc-4b1a-8ee3-31d373041e8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ad260c57-76ed-49cc-8be9-72fa21c071f0" ma:termSetId="09814cd3-568e-fe90-9814-8d621ff8fb84" ma:anchorId="fba54fb3-c3e1-fe81-a776-ca4b69148c4d" ma:open="true" ma:isKeyword="false">
      <xsd:complexType>
        <xsd:sequence>
          <xsd:element ref="pc:Terms" minOccurs="0" maxOccurs="1"/>
        </xsd:sequence>
      </xsd:complexType>
    </xsd:element>
    <xsd:element name="MediaServiceDateTaken" ma:index="23" nillable="true" ma:displayName="MediaServiceDateTaken" ma:hidden="true" ma:indexed="true" ma:internalName="MediaServiceDateTaken" ma:readOnly="true">
      <xsd:simpleType>
        <xsd:restriction base="dms:Text"/>
      </xsd:simpleType>
    </xsd:element>
    <xsd:element name="MediaLengthInSeconds" ma:index="24"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4c15f97-4efe-4adb-8bbd-d6a08105d664"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6193e768-861a-4d5f-a897-84279c2a4bec}" ma:internalName="TaxCatchAll" ma:showField="CatchAllData" ma:web="34c15f97-4efe-4adb-8bbd-d6a08105d66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haredContentType xmlns="Microsoft.SharePoint.Taxonomy.ContentTypeSync" SourceId="b1bb55a9-a1b5-4196-b12d-1833970ed366" ContentTypeId="0x01010008EC4BDFB4C3D542892399C37F0B505F" PreviousValue="false"/>
</file>

<file path=customXml/itemProps1.xml><?xml version="1.0" encoding="utf-8"?>
<ds:datastoreItem xmlns:ds="http://schemas.openxmlformats.org/officeDocument/2006/customXml" ds:itemID="{4B331750-4E2D-4113-A332-5BE4047D159F}">
  <ds:schemaRefs>
    <ds:schemaRef ds:uri="95a6d21c-7db0-4b7e-981f-b4f22b02b9d8"/>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9E67BDC9-BFDD-42B6-934C-EB22299BC7CA}"/>
</file>

<file path=customXml/itemProps3.xml><?xml version="1.0" encoding="utf-8"?>
<ds:datastoreItem xmlns:ds="http://schemas.openxmlformats.org/officeDocument/2006/customXml" ds:itemID="{6AE04085-1774-4848-A929-AD9674FC7DFA}">
  <ds:schemaRefs>
    <ds:schemaRef ds:uri="http://schemas.microsoft.com/sharepoint/v3/contenttype/forms"/>
  </ds:schemaRefs>
</ds:datastoreItem>
</file>

<file path=customXml/itemProps4.xml><?xml version="1.0" encoding="utf-8"?>
<ds:datastoreItem xmlns:ds="http://schemas.openxmlformats.org/officeDocument/2006/customXml" ds:itemID="{55CC74BE-E9D7-4213-B327-B2E8C3C28232}">
  <ds:schemaRefs>
    <ds:schemaRef ds:uri="Microsoft.SharePoint.Taxonomy.ContentTypeSync"/>
  </ds:schemaRefs>
</ds:datastoreItem>
</file>

<file path=docMetadata/LabelInfo.xml><?xml version="1.0" encoding="utf-8"?>
<clbl:labelList xmlns:clbl="http://schemas.microsoft.com/office/2020/mipLabelMetadata">
  <clbl:label id="{17f18161-20d7-4746-87fd-50fe3e3b6619}" enabled="0" method="" siteId="{17f18161-20d7-4746-87fd-50fe3e3b6619}" removed="1"/>
</clbl:labelList>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25</Slides>
  <Notes>8</Notes>
  <HiddenSlides>0</HiddenSlides>
  <ScaleCrop>false</ScaleCrop>
  <HeadingPairs>
    <vt:vector size="4" baseType="variant">
      <vt:variant>
        <vt:lpstr>Theme</vt:lpstr>
      </vt:variant>
      <vt:variant>
        <vt:i4>3</vt:i4>
      </vt:variant>
      <vt:variant>
        <vt:lpstr>Slide Titles</vt:lpstr>
      </vt:variant>
      <vt:variant>
        <vt:i4>25</vt:i4>
      </vt:variant>
    </vt:vector>
  </HeadingPairs>
  <TitlesOfParts>
    <vt:vector size="28" baseType="lpstr">
      <vt:lpstr>CCI_landsurfacetemperature</vt:lpstr>
      <vt:lpstr>1_CCI_landsurfacetemperature</vt:lpstr>
      <vt:lpstr>2_CCI_landsurfacetemperature</vt:lpstr>
      <vt:lpstr>ESA LST CCI Workshop 2026</vt:lpstr>
      <vt:lpstr>Welcome to the  Met Office</vt:lpstr>
      <vt:lpstr>Fire and Safety Information</vt:lpstr>
      <vt:lpstr>Housekeeping (1)</vt:lpstr>
      <vt:lpstr>Housekeeping (2)</vt:lpstr>
      <vt:lpstr>Evening Events</vt:lpstr>
      <vt:lpstr>PowerPoint Presentation</vt:lpstr>
      <vt:lpstr>Workshop Information</vt:lpstr>
      <vt:lpstr>Thursday Morning Sessions</vt:lpstr>
      <vt:lpstr>LST_cci Drop-In Session (Conference Room 2)</vt:lpstr>
      <vt:lpstr>Main LST_cci Contact Points</vt:lpstr>
      <vt:lpstr>Session 5: LST Applications 1</vt:lpstr>
      <vt:lpstr>PowerPoint Presentation</vt:lpstr>
      <vt:lpstr>Overview</vt:lpstr>
      <vt:lpstr>Background to the study</vt:lpstr>
      <vt:lpstr>Can we monitor global hotpots using LST?</vt:lpstr>
      <vt:lpstr>Step 1: Temporal stability of the LST data</vt:lpstr>
      <vt:lpstr>Step 2: What information does LST provide?</vt:lpstr>
      <vt:lpstr>Step 2: What information does LST provide?</vt:lpstr>
      <vt:lpstr>Step 3:  Detect Super Extreme LST Hotspots </vt:lpstr>
      <vt:lpstr>Step 3: Detect Super Extreme LST Hotspots </vt:lpstr>
      <vt:lpstr>Summary</vt:lpstr>
      <vt:lpstr>Next Steps</vt:lpstr>
      <vt:lpstr>PowerPoint Presentation</vt:lpstr>
      <vt:lpstr>PowerPoint Presentation</vt:lpstr>
    </vt:vector>
  </TitlesOfParts>
  <Company>Met Office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Josh Blannin</dc:creator>
  <cp:revision>1</cp:revision>
  <dcterms:created xsi:type="dcterms:W3CDTF">2026-05-11T17:15:27Z</dcterms:created>
  <dcterms:modified xsi:type="dcterms:W3CDTF">2026-05-13T08:00:24Z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0x010100E4F9D0DE9BDCC4459CB953BA1A83B265</vt:lpwstr>
  </property>
</Properties>
</file>