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3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4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theme/theme5.xml" ContentType="application/vnd.openxmlformats-officedocument.theme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6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71" r:id="rId6"/>
    <p:sldMasterId id="2147483683" r:id="rId7"/>
    <p:sldMasterId id="2147483769" r:id="rId8"/>
    <p:sldMasterId id="2147483860" r:id="rId9"/>
    <p:sldMasterId id="2147483871" r:id="rId10"/>
    <p:sldMasterId id="2147483881" r:id="rId11"/>
  </p:sldMasterIdLst>
  <p:notesMasterIdLst>
    <p:notesMasterId r:id="rId60"/>
  </p:notesMasterIdLst>
  <p:sldIdLst>
    <p:sldId id="257" r:id="rId12"/>
    <p:sldId id="256" r:id="rId13"/>
    <p:sldId id="1585" r:id="rId14"/>
    <p:sldId id="1586" r:id="rId15"/>
    <p:sldId id="1048" r:id="rId16"/>
    <p:sldId id="3839" r:id="rId17"/>
    <p:sldId id="3877" r:id="rId18"/>
    <p:sldId id="3878" r:id="rId19"/>
    <p:sldId id="3893" r:id="rId20"/>
    <p:sldId id="3879" r:id="rId21"/>
    <p:sldId id="3880" r:id="rId22"/>
    <p:sldId id="3881" r:id="rId23"/>
    <p:sldId id="3882" r:id="rId24"/>
    <p:sldId id="3884" r:id="rId25"/>
    <p:sldId id="3885" r:id="rId26"/>
    <p:sldId id="3886" r:id="rId27"/>
    <p:sldId id="3883" r:id="rId28"/>
    <p:sldId id="3888" r:id="rId29"/>
    <p:sldId id="3887" r:id="rId30"/>
    <p:sldId id="3889" r:id="rId31"/>
    <p:sldId id="3890" r:id="rId32"/>
    <p:sldId id="3894" r:id="rId33"/>
    <p:sldId id="3892" r:id="rId34"/>
    <p:sldId id="460" r:id="rId35"/>
    <p:sldId id="302" r:id="rId36"/>
    <p:sldId id="303" r:id="rId37"/>
    <p:sldId id="304" r:id="rId38"/>
    <p:sldId id="258" r:id="rId39"/>
    <p:sldId id="259" r:id="rId40"/>
    <p:sldId id="260" r:id="rId41"/>
    <p:sldId id="261" r:id="rId42"/>
    <p:sldId id="262" r:id="rId43"/>
    <p:sldId id="263" r:id="rId44"/>
    <p:sldId id="264" r:id="rId45"/>
    <p:sldId id="265" r:id="rId46"/>
    <p:sldId id="266" r:id="rId47"/>
    <p:sldId id="267" r:id="rId48"/>
    <p:sldId id="268" r:id="rId49"/>
    <p:sldId id="269" r:id="rId50"/>
    <p:sldId id="270" r:id="rId51"/>
    <p:sldId id="271" r:id="rId52"/>
    <p:sldId id="272" r:id="rId53"/>
    <p:sldId id="273" r:id="rId54"/>
    <p:sldId id="274" r:id="rId55"/>
    <p:sldId id="275" r:id="rId56"/>
    <p:sldId id="276" r:id="rId57"/>
    <p:sldId id="306" r:id="rId58"/>
    <p:sldId id="318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0CEF4C-40E3-47BC-80DE-56327B44C645}" v="2" dt="2026-05-13T14:33:51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7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66" Type="http://schemas.microsoft.com/office/2015/10/relationships/revisionInfo" Target="revisionInfo.xml"/><Relationship Id="rId5" Type="http://schemas.openxmlformats.org/officeDocument/2006/relationships/slideMaster" Target="slideMasters/slideMaster1.xml"/><Relationship Id="rId61" Type="http://schemas.openxmlformats.org/officeDocument/2006/relationships/presProps" Target="presProps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0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viewProps" Target="viewProps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6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notesMaster" Target="notesMasters/notesMaster1.xml"/><Relationship Id="rId65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h Blannin" userId="7bc71fef-dc07-43c9-af54-3f7fb808fbc5" providerId="ADAL" clId="{3115242F-7073-44F2-885D-F687203EC85C}"/>
    <pc:docChg chg="addSld delSld modSld delMainMaster">
      <pc:chgData name="Josh Blannin" userId="7bc71fef-dc07-43c9-af54-3f7fb808fbc5" providerId="ADAL" clId="{3115242F-7073-44F2-885D-F687203EC85C}" dt="2026-05-13T14:33:50.977" v="3"/>
      <pc:docMkLst>
        <pc:docMk/>
      </pc:docMkLst>
      <pc:sldChg chg="add">
        <pc:chgData name="Josh Blannin" userId="7bc71fef-dc07-43c9-af54-3f7fb808fbc5" providerId="ADAL" clId="{3115242F-7073-44F2-885D-F687203EC85C}" dt="2026-05-13T14:33:50.977" v="3"/>
        <pc:sldMkLst>
          <pc:docMk/>
          <pc:sldMk cId="0" sldId="256"/>
        </pc:sldMkLst>
      </pc:sldChg>
      <pc:sldChg chg="del">
        <pc:chgData name="Josh Blannin" userId="7bc71fef-dc07-43c9-af54-3f7fb808fbc5" providerId="ADAL" clId="{3115242F-7073-44F2-885D-F687203EC85C}" dt="2026-05-13T11:08:47.199" v="0" actId="47"/>
        <pc:sldMkLst>
          <pc:docMk/>
          <pc:sldMk cId="1501013001" sldId="256"/>
        </pc:sldMkLst>
      </pc:sldChg>
      <pc:sldChg chg="del">
        <pc:chgData name="Josh Blannin" userId="7bc71fef-dc07-43c9-af54-3f7fb808fbc5" providerId="ADAL" clId="{3115242F-7073-44F2-885D-F687203EC85C}" dt="2026-05-13T11:09:34.245" v="2" actId="47"/>
        <pc:sldMkLst>
          <pc:docMk/>
          <pc:sldMk cId="1961350793" sldId="305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544278922" sldId="460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400510732" sldId="1048"/>
        </pc:sldMkLst>
      </pc:sldChg>
      <pc:sldChg chg="add">
        <pc:chgData name="Josh Blannin" userId="7bc71fef-dc07-43c9-af54-3f7fb808fbc5" providerId="ADAL" clId="{3115242F-7073-44F2-885D-F687203EC85C}" dt="2026-05-13T14:33:50.977" v="3"/>
        <pc:sldMkLst>
          <pc:docMk/>
          <pc:sldMk cId="395128452" sldId="1585"/>
        </pc:sldMkLst>
      </pc:sldChg>
      <pc:sldChg chg="add">
        <pc:chgData name="Josh Blannin" userId="7bc71fef-dc07-43c9-af54-3f7fb808fbc5" providerId="ADAL" clId="{3115242F-7073-44F2-885D-F687203EC85C}" dt="2026-05-13T14:33:50.977" v="3"/>
        <pc:sldMkLst>
          <pc:docMk/>
          <pc:sldMk cId="1748296595" sldId="1586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537338016" sldId="3839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707667804" sldId="3877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441946504" sldId="3878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34827411" sldId="3879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1726563406" sldId="3880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1682866969" sldId="3881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961936946" sldId="3882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442442965" sldId="3883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945777811" sldId="3884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972088033" sldId="3885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304422028" sldId="3886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4180139896" sldId="3887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692885600" sldId="3888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495514888" sldId="3889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627663871" sldId="3890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835081149" sldId="3892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2532518312" sldId="3893"/>
        </pc:sldMkLst>
      </pc:sldChg>
      <pc:sldChg chg="add">
        <pc:chgData name="Josh Blannin" userId="7bc71fef-dc07-43c9-af54-3f7fb808fbc5" providerId="ADAL" clId="{3115242F-7073-44F2-885D-F687203EC85C}" dt="2026-05-13T11:08:52.335" v="1"/>
        <pc:sldMkLst>
          <pc:docMk/>
          <pc:sldMk cId="3497085368" sldId="3894"/>
        </pc:sldMkLst>
      </pc:sldChg>
      <pc:sldMasterChg chg="del delSldLayout">
        <pc:chgData name="Josh Blannin" userId="7bc71fef-dc07-43c9-af54-3f7fb808fbc5" providerId="ADAL" clId="{3115242F-7073-44F2-885D-F687203EC85C}" dt="2026-05-13T11:09:34.245" v="2" actId="47"/>
        <pc:sldMasterMkLst>
          <pc:docMk/>
          <pc:sldMasterMk cId="3047753292" sldId="2147483648"/>
        </pc:sldMasterMkLst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711301601" sldId="2147483649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4160535161" sldId="2147483650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2974506061" sldId="2147483651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3775203680" sldId="2147483652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1033170864" sldId="2147483653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276779307" sldId="2147483654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1663251005" sldId="2147483655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990353060" sldId="2147483656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4275694182" sldId="2147483657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1161641038" sldId="2147483658"/>
          </pc:sldLayoutMkLst>
        </pc:sldLayoutChg>
        <pc:sldLayoutChg chg="del">
          <pc:chgData name="Josh Blannin" userId="7bc71fef-dc07-43c9-af54-3f7fb808fbc5" providerId="ADAL" clId="{3115242F-7073-44F2-885D-F687203EC85C}" dt="2026-05-13T11:09:34.245" v="2" actId="47"/>
          <pc:sldLayoutMkLst>
            <pc:docMk/>
            <pc:sldMasterMk cId="3047753292" sldId="2147483648"/>
            <pc:sldLayoutMk cId="128371152" sldId="2147483659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56E973B-8B99-4509-B750-BB206A64B21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D7B4010-7EA1-4117-9D7B-EE9DE158708C}">
      <dgm:prSet phldrT="[Text]"/>
      <dgm:spPr>
        <a:xfrm rot="10800000">
          <a:off x="1724300" y="3296"/>
          <a:ext cx="5943219" cy="909296"/>
        </a:xfrm>
        <a:prstGeom prst="homePlate">
          <a:avLst/>
        </a:prstGeom>
      </dgm:spPr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US" b="1">
              <a:latin typeface="+mn-lt"/>
              <a:ea typeface="+mn-ea"/>
              <a:cs typeface="+mn-cs"/>
            </a:rPr>
            <a:t>High-Temporal Resolution Temperature Mapping:</a:t>
          </a:r>
          <a:r>
            <a:rPr lang="en-US" b="0">
              <a:latin typeface="+mn-lt"/>
              <a:ea typeface="+mn-ea"/>
              <a:cs typeface="+mn-cs"/>
            </a:rPr>
            <a:t> Frequent 30-minute analysis helps detect short-term temperature spikes, enabling timely interventions to reduce the thermal impacts on PV efficiency</a:t>
          </a:r>
          <a:endParaRPr lang="en-US" b="0" dirty="0">
            <a:latin typeface="+mn-lt"/>
            <a:ea typeface="+mn-ea"/>
            <a:cs typeface="+mn-cs"/>
          </a:endParaRPr>
        </a:p>
      </dgm:t>
    </dgm:pt>
    <dgm:pt modelId="{D0DFEA55-8845-4AF9-80D1-19063E101E88}" type="parTrans" cxnId="{8E54896E-B855-47AC-858D-47EE49F7203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F1FD0E1-0155-499B-A8FE-BD96A8B23310}" type="sibTrans" cxnId="{8E54896E-B855-47AC-858D-47EE49F7203C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4E6A441A-AF8A-43FF-8EC7-3E9ED9E9226A}">
      <dgm:prSet phldrT="[Text]"/>
      <dgm:spPr>
        <a:xfrm rot="10800000">
          <a:off x="1724300" y="1184024"/>
          <a:ext cx="5943219" cy="909296"/>
        </a:xfrm>
        <a:prstGeom prst="homePlate">
          <a:avLst/>
        </a:prstGeom>
      </dgm:spPr>
      <dgm:t>
        <a:bodyPr/>
        <a:lstStyle/>
        <a:p>
          <a:pPr algn="l">
            <a:buFont typeface="Arial" panose="020B0604020202020204" pitchFamily="34" charset="0"/>
            <a:buNone/>
          </a:pPr>
          <a:r>
            <a:rPr lang="en-US" b="1">
              <a:latin typeface="+mn-lt"/>
              <a:ea typeface="+mn-ea"/>
              <a:cs typeface="+mn-cs"/>
            </a:rPr>
            <a:t>Comprehensive Thermal &amp; Energy Mapping: </a:t>
          </a:r>
          <a:r>
            <a:rPr lang="en-US" b="0">
              <a:latin typeface="+mn-lt"/>
              <a:ea typeface="+mn-ea"/>
              <a:cs typeface="+mn-cs"/>
            </a:rPr>
            <a:t>Combining LST with solar irradiation data allows for a holistic understanding of how thermal variations and solar exposure affect photovoltaic (PV) panels</a:t>
          </a:r>
          <a:endParaRPr lang="en-US" b="0" dirty="0">
            <a:latin typeface="+mn-lt"/>
            <a:ea typeface="+mn-ea"/>
            <a:cs typeface="+mn-cs"/>
          </a:endParaRPr>
        </a:p>
      </dgm:t>
    </dgm:pt>
    <dgm:pt modelId="{7CC358CC-E51F-4788-AFB6-AF1F988F5C1C}" type="parTrans" cxnId="{DCD19BD2-D39E-44B4-84B2-4E6BE1CAB49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3E5A2D83-EC0A-499A-8B4E-8CE6C6953C16}" type="sibTrans" cxnId="{DCD19BD2-D39E-44B4-84B2-4E6BE1CAB494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7FD27C9B-A06A-4BBB-BA6A-50FDD0F9A50C}">
      <dgm:prSet/>
      <dgm:spPr>
        <a:xfrm rot="10800000">
          <a:off x="1724300" y="2364752"/>
          <a:ext cx="5943219" cy="909296"/>
        </a:xfrm>
        <a:prstGeom prst="homePlate">
          <a:avLst/>
        </a:prstGeom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b="1">
              <a:latin typeface="+mn-lt"/>
              <a:ea typeface="+mn-ea"/>
              <a:cs typeface="+mn-cs"/>
            </a:rPr>
            <a:t>Autonomous Operation</a:t>
          </a:r>
          <a:r>
            <a:rPr lang="en-US">
              <a:latin typeface="+mn-lt"/>
              <a:ea typeface="+mn-ea"/>
              <a:cs typeface="+mn-cs"/>
            </a:rPr>
            <a:t>: This satellite-based solution functions independently, removing the need for manual temperature measurements or on-site data collection.</a:t>
          </a:r>
          <a:endParaRPr lang="en-US" dirty="0">
            <a:latin typeface="+mn-lt"/>
            <a:ea typeface="+mn-ea"/>
            <a:cs typeface="+mn-cs"/>
          </a:endParaRPr>
        </a:p>
      </dgm:t>
    </dgm:pt>
    <dgm:pt modelId="{5F357FEA-F568-4283-8FB9-B92B91E140FA}" type="parTrans" cxnId="{0920D393-5F6B-468C-BE75-3A09020E0D3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65286439-8F89-4AA4-8975-3AFFBB6CD7C0}" type="sibTrans" cxnId="{0920D393-5F6B-468C-BE75-3A09020E0D39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BFA6E47F-6ADE-4ECE-963F-0536BCBA94C3}">
      <dgm:prSet/>
      <dgm:spPr>
        <a:xfrm rot="10800000">
          <a:off x="1767864" y="3545480"/>
          <a:ext cx="5943219" cy="909296"/>
        </a:xfrm>
        <a:prstGeom prst="homePlate">
          <a:avLst/>
        </a:prstGeom>
      </dgm:spPr>
      <dgm:t>
        <a:bodyPr/>
        <a:lstStyle/>
        <a:p>
          <a:pPr>
            <a:buNone/>
          </a:pPr>
          <a:r>
            <a:rPr lang="en-US" b="1">
              <a:latin typeface="+mn-lt"/>
              <a:ea typeface="+mn-ea"/>
              <a:cs typeface="+mn-cs"/>
            </a:rPr>
            <a:t>Scalable Monitoring: </a:t>
          </a:r>
          <a:r>
            <a:rPr lang="en-US">
              <a:latin typeface="+mn-lt"/>
              <a:ea typeface="+mn-ea"/>
              <a:cs typeface="+mn-cs"/>
            </a:rPr>
            <a:t>Designed for large-scale operations, the system can monitor multiple solar farms simultaneously across extensive geographic regions. As new satellite data becomes available, it dynamically updates temperature maps to reflect the latest conditions. </a:t>
          </a:r>
          <a:endParaRPr lang="en-US" dirty="0">
            <a:latin typeface="+mn-lt"/>
            <a:ea typeface="+mn-ea"/>
            <a:cs typeface="+mn-cs"/>
          </a:endParaRPr>
        </a:p>
      </dgm:t>
    </dgm:pt>
    <dgm:pt modelId="{9101187A-CAA8-49F1-9943-29F17F4E7533}" type="parTrans" cxnId="{75D1BF1C-E9A1-41ED-80CF-52D4213F338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1E8E8523-D0B1-407A-AE4A-C7C082BE0493}" type="sibTrans" cxnId="{75D1BF1C-E9A1-41ED-80CF-52D4213F3388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02BB016F-2340-40D4-BB0F-584F861BB6F6}">
      <dgm:prSet/>
      <dgm:spPr>
        <a:xfrm rot="10800000">
          <a:off x="1724300" y="4726208"/>
          <a:ext cx="5943219" cy="909296"/>
        </a:xfrm>
        <a:prstGeom prst="homePlate">
          <a:avLst/>
        </a:prstGeom>
      </dgm:spPr>
      <dgm:t>
        <a:bodyPr/>
        <a:lstStyle/>
        <a:p>
          <a:pPr>
            <a:buNone/>
          </a:pPr>
          <a:r>
            <a:rPr lang="en-US" b="1">
              <a:latin typeface="+mn-lt"/>
              <a:ea typeface="+mn-ea"/>
              <a:cs typeface="+mn-cs"/>
            </a:rPr>
            <a:t>Unified Platform for Multi-Site Management: </a:t>
          </a:r>
          <a:r>
            <a:rPr lang="en-US">
              <a:latin typeface="+mn-lt"/>
              <a:ea typeface="+mn-ea"/>
              <a:cs typeface="+mn-cs"/>
            </a:rPr>
            <a:t>Enables operators to oversee and optimize the performance of an entire network of solar farms from a single, integrated platform. This centralization simplifies operations and maximizes efficiency across all monitored locations </a:t>
          </a:r>
          <a:endParaRPr lang="en-US" dirty="0">
            <a:latin typeface="+mn-lt"/>
            <a:ea typeface="+mn-ea"/>
            <a:cs typeface="+mn-cs"/>
          </a:endParaRPr>
        </a:p>
      </dgm:t>
    </dgm:pt>
    <dgm:pt modelId="{8CA2C1B8-76DA-4B2F-837A-73CA3F9D350D}" type="parTrans" cxnId="{1E85C24E-6AF4-4FA8-9B4C-22835422D6E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8AF5802E-8942-4F9C-A9F4-707BD2E47094}" type="sibTrans" cxnId="{1E85C24E-6AF4-4FA8-9B4C-22835422D6E1}">
      <dgm:prSet/>
      <dgm:spPr/>
      <dgm:t>
        <a:bodyPr/>
        <a:lstStyle/>
        <a:p>
          <a:endParaRPr lang="en-US">
            <a:latin typeface="+mn-lt"/>
          </a:endParaRPr>
        </a:p>
      </dgm:t>
    </dgm:pt>
    <dgm:pt modelId="{D1757797-6DF5-463C-BDF2-F961FBDEE5C9}" type="pres">
      <dgm:prSet presAssocID="{356E973B-8B99-4509-B750-BB206A64B211}" presName="linearFlow" presStyleCnt="0">
        <dgm:presLayoutVars>
          <dgm:dir/>
          <dgm:resizeHandles val="exact"/>
        </dgm:presLayoutVars>
      </dgm:prSet>
      <dgm:spPr/>
    </dgm:pt>
    <dgm:pt modelId="{B0972558-D222-4A07-8ACD-85CB026765E4}" type="pres">
      <dgm:prSet presAssocID="{4D7B4010-7EA1-4117-9D7B-EE9DE158708C}" presName="composite" presStyleCnt="0"/>
      <dgm:spPr/>
    </dgm:pt>
    <dgm:pt modelId="{7CC1B20F-A624-4F59-AC83-FAF601047659}" type="pres">
      <dgm:prSet presAssocID="{4D7B4010-7EA1-4117-9D7B-EE9DE158708C}" presName="imgShp" presStyleLbl="fgImgPlace1" presStyleIdx="0" presStyleCnt="5"/>
      <dgm:spPr>
        <a:xfrm>
          <a:off x="1269652" y="3296"/>
          <a:ext cx="909296" cy="909296"/>
        </a:xfrm>
        <a:prstGeom prst="ellipse">
          <a:avLst/>
        </a:prstGeom>
      </dgm:spPr>
    </dgm:pt>
    <dgm:pt modelId="{450E7A95-9A04-490A-BB81-225336458DA8}" type="pres">
      <dgm:prSet presAssocID="{4D7B4010-7EA1-4117-9D7B-EE9DE158708C}" presName="txShp" presStyleLbl="node1" presStyleIdx="0" presStyleCnt="5">
        <dgm:presLayoutVars>
          <dgm:bulletEnabled val="1"/>
        </dgm:presLayoutVars>
      </dgm:prSet>
      <dgm:spPr/>
    </dgm:pt>
    <dgm:pt modelId="{6532A619-5ED0-4BC6-B3BE-33DFD7E6771C}" type="pres">
      <dgm:prSet presAssocID="{3F1FD0E1-0155-499B-A8FE-BD96A8B23310}" presName="spacing" presStyleCnt="0"/>
      <dgm:spPr/>
    </dgm:pt>
    <dgm:pt modelId="{10E2F3F4-F984-4D42-82F3-E632C422E03A}" type="pres">
      <dgm:prSet presAssocID="{4E6A441A-AF8A-43FF-8EC7-3E9ED9E9226A}" presName="composite" presStyleCnt="0"/>
      <dgm:spPr/>
    </dgm:pt>
    <dgm:pt modelId="{1E381E5D-AF06-4934-966A-6428412F5523}" type="pres">
      <dgm:prSet presAssocID="{4E6A441A-AF8A-43FF-8EC7-3E9ED9E9226A}" presName="imgShp" presStyleLbl="fgImgPlace1" presStyleIdx="1" presStyleCnt="5"/>
      <dgm:spPr>
        <a:xfrm>
          <a:off x="1269652" y="1184024"/>
          <a:ext cx="909296" cy="909296"/>
        </a:xfrm>
        <a:prstGeom prst="ellipse">
          <a:avLst/>
        </a:prstGeom>
      </dgm:spPr>
    </dgm:pt>
    <dgm:pt modelId="{25E4B42B-1D5F-40AF-917A-2B2C076FD9C0}" type="pres">
      <dgm:prSet presAssocID="{4E6A441A-AF8A-43FF-8EC7-3E9ED9E9226A}" presName="txShp" presStyleLbl="node1" presStyleIdx="1" presStyleCnt="5">
        <dgm:presLayoutVars>
          <dgm:bulletEnabled val="1"/>
        </dgm:presLayoutVars>
      </dgm:prSet>
      <dgm:spPr/>
    </dgm:pt>
    <dgm:pt modelId="{F6F70959-3D1C-4387-88C5-138B784BEA6D}" type="pres">
      <dgm:prSet presAssocID="{3E5A2D83-EC0A-499A-8B4E-8CE6C6953C16}" presName="spacing" presStyleCnt="0"/>
      <dgm:spPr/>
    </dgm:pt>
    <dgm:pt modelId="{32D11175-4F14-46AC-9384-0B98132D311A}" type="pres">
      <dgm:prSet presAssocID="{7FD27C9B-A06A-4BBB-BA6A-50FDD0F9A50C}" presName="composite" presStyleCnt="0"/>
      <dgm:spPr/>
    </dgm:pt>
    <dgm:pt modelId="{2E4F0BAD-3F54-401C-A39D-B8D06BECF49F}" type="pres">
      <dgm:prSet presAssocID="{7FD27C9B-A06A-4BBB-BA6A-50FDD0F9A50C}" presName="imgShp" presStyleLbl="fgImgPlace1" presStyleIdx="2" presStyleCnt="5"/>
      <dgm:spPr>
        <a:xfrm>
          <a:off x="1269652" y="2364752"/>
          <a:ext cx="909296" cy="909296"/>
        </a:xfrm>
        <a:prstGeom prst="ellipse">
          <a:avLst/>
        </a:prstGeom>
      </dgm:spPr>
    </dgm:pt>
    <dgm:pt modelId="{6307BDA2-C753-4507-9E50-F4F154A89640}" type="pres">
      <dgm:prSet presAssocID="{7FD27C9B-A06A-4BBB-BA6A-50FDD0F9A50C}" presName="txShp" presStyleLbl="node1" presStyleIdx="2" presStyleCnt="5">
        <dgm:presLayoutVars>
          <dgm:bulletEnabled val="1"/>
        </dgm:presLayoutVars>
      </dgm:prSet>
      <dgm:spPr/>
    </dgm:pt>
    <dgm:pt modelId="{982BE50E-B1D1-49DF-BD02-200D39A17D51}" type="pres">
      <dgm:prSet presAssocID="{65286439-8F89-4AA4-8975-3AFFBB6CD7C0}" presName="spacing" presStyleCnt="0"/>
      <dgm:spPr/>
    </dgm:pt>
    <dgm:pt modelId="{B533267F-0E27-4AB3-AF5F-5C3AA06B61DB}" type="pres">
      <dgm:prSet presAssocID="{BFA6E47F-6ADE-4ECE-963F-0536BCBA94C3}" presName="composite" presStyleCnt="0"/>
      <dgm:spPr/>
    </dgm:pt>
    <dgm:pt modelId="{01BD77A6-079B-4B4F-995A-E7BC208B2709}" type="pres">
      <dgm:prSet presAssocID="{BFA6E47F-6ADE-4ECE-963F-0536BCBA94C3}" presName="imgShp" presStyleLbl="fgImgPlace1" presStyleIdx="3" presStyleCnt="5"/>
      <dgm:spPr>
        <a:xfrm>
          <a:off x="1269652" y="3545480"/>
          <a:ext cx="909296" cy="909296"/>
        </a:xfrm>
        <a:prstGeom prst="ellipse">
          <a:avLst/>
        </a:prstGeom>
      </dgm:spPr>
    </dgm:pt>
    <dgm:pt modelId="{51F8ACDE-13C9-45A0-A4C4-1127CB9744DB}" type="pres">
      <dgm:prSet presAssocID="{BFA6E47F-6ADE-4ECE-963F-0536BCBA94C3}" presName="txShp" presStyleLbl="node1" presStyleIdx="3" presStyleCnt="5" custLinFactNeighborX="733">
        <dgm:presLayoutVars>
          <dgm:bulletEnabled val="1"/>
        </dgm:presLayoutVars>
      </dgm:prSet>
      <dgm:spPr/>
    </dgm:pt>
    <dgm:pt modelId="{67A23543-79A7-4CD1-8AE2-EC4A308E3C86}" type="pres">
      <dgm:prSet presAssocID="{1E8E8523-D0B1-407A-AE4A-C7C082BE0493}" presName="spacing" presStyleCnt="0"/>
      <dgm:spPr/>
    </dgm:pt>
    <dgm:pt modelId="{6BF0169B-04AD-4DA7-A4FB-E74C15D90F74}" type="pres">
      <dgm:prSet presAssocID="{02BB016F-2340-40D4-BB0F-584F861BB6F6}" presName="composite" presStyleCnt="0"/>
      <dgm:spPr/>
    </dgm:pt>
    <dgm:pt modelId="{7EE36487-E1E9-4355-ABCA-0AA38A007478}" type="pres">
      <dgm:prSet presAssocID="{02BB016F-2340-40D4-BB0F-584F861BB6F6}" presName="imgShp" presStyleLbl="fgImgPlace1" presStyleIdx="4" presStyleCnt="5"/>
      <dgm:spPr>
        <a:xfrm>
          <a:off x="1269652" y="4726208"/>
          <a:ext cx="909296" cy="909296"/>
        </a:xfrm>
        <a:prstGeom prst="ellipse">
          <a:avLst/>
        </a:prstGeom>
      </dgm:spPr>
    </dgm:pt>
    <dgm:pt modelId="{00F85E96-C7F3-428F-96C6-BFB6C5872C71}" type="pres">
      <dgm:prSet presAssocID="{02BB016F-2340-40D4-BB0F-584F861BB6F6}" presName="txShp" presStyleLbl="node1" presStyleIdx="4" presStyleCnt="5">
        <dgm:presLayoutVars>
          <dgm:bulletEnabled val="1"/>
        </dgm:presLayoutVars>
      </dgm:prSet>
      <dgm:spPr/>
    </dgm:pt>
  </dgm:ptLst>
  <dgm:cxnLst>
    <dgm:cxn modelId="{75D1BF1C-E9A1-41ED-80CF-52D4213F3388}" srcId="{356E973B-8B99-4509-B750-BB206A64B211}" destId="{BFA6E47F-6ADE-4ECE-963F-0536BCBA94C3}" srcOrd="3" destOrd="0" parTransId="{9101187A-CAA8-49F1-9943-29F17F4E7533}" sibTransId="{1E8E8523-D0B1-407A-AE4A-C7C082BE0493}"/>
    <dgm:cxn modelId="{F8F1072A-4DFB-406F-93EA-626FE6ED2EFD}" type="presOf" srcId="{BFA6E47F-6ADE-4ECE-963F-0536BCBA94C3}" destId="{51F8ACDE-13C9-45A0-A4C4-1127CB9744DB}" srcOrd="0" destOrd="0" presId="urn:microsoft.com/office/officeart/2005/8/layout/vList3"/>
    <dgm:cxn modelId="{17F5BB48-E89C-465F-ACE3-9A29B304059F}" type="presOf" srcId="{4E6A441A-AF8A-43FF-8EC7-3E9ED9E9226A}" destId="{25E4B42B-1D5F-40AF-917A-2B2C076FD9C0}" srcOrd="0" destOrd="0" presId="urn:microsoft.com/office/officeart/2005/8/layout/vList3"/>
    <dgm:cxn modelId="{8E54896E-B855-47AC-858D-47EE49F7203C}" srcId="{356E973B-8B99-4509-B750-BB206A64B211}" destId="{4D7B4010-7EA1-4117-9D7B-EE9DE158708C}" srcOrd="0" destOrd="0" parTransId="{D0DFEA55-8845-4AF9-80D1-19063E101E88}" sibTransId="{3F1FD0E1-0155-499B-A8FE-BD96A8B23310}"/>
    <dgm:cxn modelId="{1E85C24E-6AF4-4FA8-9B4C-22835422D6E1}" srcId="{356E973B-8B99-4509-B750-BB206A64B211}" destId="{02BB016F-2340-40D4-BB0F-584F861BB6F6}" srcOrd="4" destOrd="0" parTransId="{8CA2C1B8-76DA-4B2F-837A-73CA3F9D350D}" sibTransId="{8AF5802E-8942-4F9C-A9F4-707BD2E47094}"/>
    <dgm:cxn modelId="{0920D393-5F6B-468C-BE75-3A09020E0D39}" srcId="{356E973B-8B99-4509-B750-BB206A64B211}" destId="{7FD27C9B-A06A-4BBB-BA6A-50FDD0F9A50C}" srcOrd="2" destOrd="0" parTransId="{5F357FEA-F568-4283-8FB9-B92B91E140FA}" sibTransId="{65286439-8F89-4AA4-8975-3AFFBB6CD7C0}"/>
    <dgm:cxn modelId="{9EF55DBB-B8C3-4036-852E-CC3D975E4EEB}" type="presOf" srcId="{7FD27C9B-A06A-4BBB-BA6A-50FDD0F9A50C}" destId="{6307BDA2-C753-4507-9E50-F4F154A89640}" srcOrd="0" destOrd="0" presId="urn:microsoft.com/office/officeart/2005/8/layout/vList3"/>
    <dgm:cxn modelId="{DCD19BD2-D39E-44B4-84B2-4E6BE1CAB494}" srcId="{356E973B-8B99-4509-B750-BB206A64B211}" destId="{4E6A441A-AF8A-43FF-8EC7-3E9ED9E9226A}" srcOrd="1" destOrd="0" parTransId="{7CC358CC-E51F-4788-AFB6-AF1F988F5C1C}" sibTransId="{3E5A2D83-EC0A-499A-8B4E-8CE6C6953C16}"/>
    <dgm:cxn modelId="{67E37CD3-75FE-4EBD-88E8-DC1883AFF5E2}" type="presOf" srcId="{356E973B-8B99-4509-B750-BB206A64B211}" destId="{D1757797-6DF5-463C-BDF2-F961FBDEE5C9}" srcOrd="0" destOrd="0" presId="urn:microsoft.com/office/officeart/2005/8/layout/vList3"/>
    <dgm:cxn modelId="{260C09DF-2C2E-4636-9F09-79CBA0B135C0}" type="presOf" srcId="{02BB016F-2340-40D4-BB0F-584F861BB6F6}" destId="{00F85E96-C7F3-428F-96C6-BFB6C5872C71}" srcOrd="0" destOrd="0" presId="urn:microsoft.com/office/officeart/2005/8/layout/vList3"/>
    <dgm:cxn modelId="{5BDD78FD-F8A5-4F42-8FA5-91816D9BE304}" type="presOf" srcId="{4D7B4010-7EA1-4117-9D7B-EE9DE158708C}" destId="{450E7A95-9A04-490A-BB81-225336458DA8}" srcOrd="0" destOrd="0" presId="urn:microsoft.com/office/officeart/2005/8/layout/vList3"/>
    <dgm:cxn modelId="{C68590A6-F073-4F76-8E46-02A7ABF9A89B}" type="presParOf" srcId="{D1757797-6DF5-463C-BDF2-F961FBDEE5C9}" destId="{B0972558-D222-4A07-8ACD-85CB026765E4}" srcOrd="0" destOrd="0" presId="urn:microsoft.com/office/officeart/2005/8/layout/vList3"/>
    <dgm:cxn modelId="{88E055A4-938D-48C3-B14F-020A6A5DDB98}" type="presParOf" srcId="{B0972558-D222-4A07-8ACD-85CB026765E4}" destId="{7CC1B20F-A624-4F59-AC83-FAF601047659}" srcOrd="0" destOrd="0" presId="urn:microsoft.com/office/officeart/2005/8/layout/vList3"/>
    <dgm:cxn modelId="{E15FBF0B-32C1-4548-B1B5-9AE2C32FAE27}" type="presParOf" srcId="{B0972558-D222-4A07-8ACD-85CB026765E4}" destId="{450E7A95-9A04-490A-BB81-225336458DA8}" srcOrd="1" destOrd="0" presId="urn:microsoft.com/office/officeart/2005/8/layout/vList3"/>
    <dgm:cxn modelId="{6AAC6BAC-33F0-446A-9B70-CCC50FE35431}" type="presParOf" srcId="{D1757797-6DF5-463C-BDF2-F961FBDEE5C9}" destId="{6532A619-5ED0-4BC6-B3BE-33DFD7E6771C}" srcOrd="1" destOrd="0" presId="urn:microsoft.com/office/officeart/2005/8/layout/vList3"/>
    <dgm:cxn modelId="{BD553927-2A00-4ADC-B405-129C4774CDF2}" type="presParOf" srcId="{D1757797-6DF5-463C-BDF2-F961FBDEE5C9}" destId="{10E2F3F4-F984-4D42-82F3-E632C422E03A}" srcOrd="2" destOrd="0" presId="urn:microsoft.com/office/officeart/2005/8/layout/vList3"/>
    <dgm:cxn modelId="{48F784A9-8119-443E-82BD-CE65C3A6334F}" type="presParOf" srcId="{10E2F3F4-F984-4D42-82F3-E632C422E03A}" destId="{1E381E5D-AF06-4934-966A-6428412F5523}" srcOrd="0" destOrd="0" presId="urn:microsoft.com/office/officeart/2005/8/layout/vList3"/>
    <dgm:cxn modelId="{90FE8011-75CD-483D-AD18-8775E75E4597}" type="presParOf" srcId="{10E2F3F4-F984-4D42-82F3-E632C422E03A}" destId="{25E4B42B-1D5F-40AF-917A-2B2C076FD9C0}" srcOrd="1" destOrd="0" presId="urn:microsoft.com/office/officeart/2005/8/layout/vList3"/>
    <dgm:cxn modelId="{A940A8E5-DE84-4AA2-9C03-79D780676445}" type="presParOf" srcId="{D1757797-6DF5-463C-BDF2-F961FBDEE5C9}" destId="{F6F70959-3D1C-4387-88C5-138B784BEA6D}" srcOrd="3" destOrd="0" presId="urn:microsoft.com/office/officeart/2005/8/layout/vList3"/>
    <dgm:cxn modelId="{0612141F-509B-4FB5-B6C7-0EAA1D011982}" type="presParOf" srcId="{D1757797-6DF5-463C-BDF2-F961FBDEE5C9}" destId="{32D11175-4F14-46AC-9384-0B98132D311A}" srcOrd="4" destOrd="0" presId="urn:microsoft.com/office/officeart/2005/8/layout/vList3"/>
    <dgm:cxn modelId="{130FA465-E30E-44FB-805F-B1C5BCD94722}" type="presParOf" srcId="{32D11175-4F14-46AC-9384-0B98132D311A}" destId="{2E4F0BAD-3F54-401C-A39D-B8D06BECF49F}" srcOrd="0" destOrd="0" presId="urn:microsoft.com/office/officeart/2005/8/layout/vList3"/>
    <dgm:cxn modelId="{AD3FDAFC-B7EC-4D62-AF90-247CFE9AE38D}" type="presParOf" srcId="{32D11175-4F14-46AC-9384-0B98132D311A}" destId="{6307BDA2-C753-4507-9E50-F4F154A89640}" srcOrd="1" destOrd="0" presId="urn:microsoft.com/office/officeart/2005/8/layout/vList3"/>
    <dgm:cxn modelId="{502794C2-8CEB-44E0-8E13-DC4DD2331E7B}" type="presParOf" srcId="{D1757797-6DF5-463C-BDF2-F961FBDEE5C9}" destId="{982BE50E-B1D1-49DF-BD02-200D39A17D51}" srcOrd="5" destOrd="0" presId="urn:microsoft.com/office/officeart/2005/8/layout/vList3"/>
    <dgm:cxn modelId="{6FEC46F0-8599-4EA6-B14B-CC5EB3A58492}" type="presParOf" srcId="{D1757797-6DF5-463C-BDF2-F961FBDEE5C9}" destId="{B533267F-0E27-4AB3-AF5F-5C3AA06B61DB}" srcOrd="6" destOrd="0" presId="urn:microsoft.com/office/officeart/2005/8/layout/vList3"/>
    <dgm:cxn modelId="{CFF0B15B-187A-4353-A12F-A2F054BE1624}" type="presParOf" srcId="{B533267F-0E27-4AB3-AF5F-5C3AA06B61DB}" destId="{01BD77A6-079B-4B4F-995A-E7BC208B2709}" srcOrd="0" destOrd="0" presId="urn:microsoft.com/office/officeart/2005/8/layout/vList3"/>
    <dgm:cxn modelId="{B1DFEB4A-37AC-4741-A5C8-8FA206906595}" type="presParOf" srcId="{B533267F-0E27-4AB3-AF5F-5C3AA06B61DB}" destId="{51F8ACDE-13C9-45A0-A4C4-1127CB9744DB}" srcOrd="1" destOrd="0" presId="urn:microsoft.com/office/officeart/2005/8/layout/vList3"/>
    <dgm:cxn modelId="{9E07E205-FB04-4C88-9F03-F627E9CFDA33}" type="presParOf" srcId="{D1757797-6DF5-463C-BDF2-F961FBDEE5C9}" destId="{67A23543-79A7-4CD1-8AE2-EC4A308E3C86}" srcOrd="7" destOrd="0" presId="urn:microsoft.com/office/officeart/2005/8/layout/vList3"/>
    <dgm:cxn modelId="{82947BF1-00B2-4764-84FB-EF6A8574BB02}" type="presParOf" srcId="{D1757797-6DF5-463C-BDF2-F961FBDEE5C9}" destId="{6BF0169B-04AD-4DA7-A4FB-E74C15D90F74}" srcOrd="8" destOrd="0" presId="urn:microsoft.com/office/officeart/2005/8/layout/vList3"/>
    <dgm:cxn modelId="{A13439EB-F3F4-436C-A76E-F8EBACD09760}" type="presParOf" srcId="{6BF0169B-04AD-4DA7-A4FB-E74C15D90F74}" destId="{7EE36487-E1E9-4355-ABCA-0AA38A007478}" srcOrd="0" destOrd="0" presId="urn:microsoft.com/office/officeart/2005/8/layout/vList3"/>
    <dgm:cxn modelId="{956ECF3B-32EB-4132-AD29-827430A86B05}" type="presParOf" srcId="{6BF0169B-04AD-4DA7-A4FB-E74C15D90F74}" destId="{00F85E96-C7F3-428F-96C6-BFB6C5872C7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7103D8-D634-4D0C-9950-6DF638F9AE5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B7FCD3-7647-458A-B835-58AEEC2E95A5}">
      <dgm:prSet phldrT="[Text]" custT="1"/>
      <dgm:spPr>
        <a:xfrm>
          <a:off x="0" y="1468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Customizable Parameters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664C2A8E-5748-4168-8A5C-FEB2305F4811}" type="parTrans" cxnId="{A8C1CDB2-565A-4BE9-B08E-3B10A0EC212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E6483CB0-789D-4985-A4FD-6DD549243819}" type="sibTrans" cxnId="{A8C1CDB2-565A-4BE9-B08E-3B10A0EC212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E0FBB00F-06C9-41D4-B991-646DDE285EC3}">
      <dgm:prSet phldrT="[Text]" custT="1"/>
      <dgm:spPr>
        <a:xfrm rot="5400000">
          <a:off x="5566921" y="-2351678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None/>
          </a:pPr>
          <a:r>
            <a:rPr lang="en-US" sz="1200">
              <a:latin typeface="+mn-lt"/>
              <a:ea typeface="+mn-ea"/>
              <a:cs typeface="+mn-cs"/>
            </a:rPr>
            <a:t>Allow users to configure solar irradiation thresholds.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4F33D1C7-0B33-462F-8FC1-5BA3EC1AEA2D}" type="parTrans" cxnId="{49AACE77-5947-48A5-B34C-81DEFC36E9A2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2DDB9940-F6EE-4D72-86E9-62196D437A68}" type="sibTrans" cxnId="{49AACE77-5947-48A5-B34C-81DEFC36E9A2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28FFFA7E-46E5-41F6-972D-F36AA7C06702}">
      <dgm:prSet phldrT="[Text]" custT="1"/>
      <dgm:spPr>
        <a:xfrm>
          <a:off x="0" y="899292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Near Real-Time Operation</a:t>
          </a:r>
          <a:endParaRPr lang="en-US" sz="1200" b="1" dirty="0">
            <a:latin typeface="+mn-lt"/>
            <a:ea typeface="+mn-ea"/>
            <a:cs typeface="+mn-cs"/>
          </a:endParaRPr>
        </a:p>
      </dgm:t>
    </dgm:pt>
    <dgm:pt modelId="{E064E815-7E96-41F7-9592-485985C5F321}" type="parTrans" cxnId="{79170733-CDB1-448B-9EF8-4C588A5A145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898EB312-491F-4175-8182-9CE971B3DE82}" type="sibTrans" cxnId="{79170733-CDB1-448B-9EF8-4C588A5A145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5F73DFAD-6D1D-447F-9670-27483721F37D}">
      <dgm:prSet phldrT="[Text]" custT="1"/>
      <dgm:spPr>
        <a:xfrm rot="5400000">
          <a:off x="5566921" y="-1453854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None/>
          </a:pPr>
          <a:r>
            <a:rPr lang="en-US" sz="1200">
              <a:latin typeface="+mn-lt"/>
              <a:ea typeface="+mn-ea"/>
              <a:cs typeface="+mn-cs"/>
            </a:rPr>
            <a:t>Transitioning to an operational system that delivers frequent, near real-time temperature updates to enable immediate decision-making.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7699CDAB-18CF-4113-80C7-EEDFF5A4783B}" type="parTrans" cxnId="{EE587E06-0FCE-47B1-95F9-D5C14F783631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B1C16078-917E-443D-B4E0-A66A836606CB}" type="sibTrans" cxnId="{EE587E06-0FCE-47B1-95F9-D5C14F783631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EE3124FE-8275-4A74-90B3-94F669FCE030}">
      <dgm:prSet phldrT="[Text]" custT="1"/>
      <dgm:spPr>
        <a:xfrm>
          <a:off x="0" y="1797117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Multi-Site Solar Farm Management</a:t>
          </a:r>
          <a:endParaRPr lang="en-US" sz="1200" b="1" dirty="0">
            <a:latin typeface="+mn-lt"/>
            <a:ea typeface="+mn-ea"/>
            <a:cs typeface="+mn-cs"/>
          </a:endParaRPr>
        </a:p>
      </dgm:t>
    </dgm:pt>
    <dgm:pt modelId="{D6E0D383-A3B8-47A2-A26C-9891EB93026E}" type="parTrans" cxnId="{DAE89357-DBEA-4AE5-81DC-B3B07D83028B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552E3621-86E5-4582-BC63-9988497E03FE}" type="sibTrans" cxnId="{DAE89357-DBEA-4AE5-81DC-B3B07D83028B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66551977-6111-42AD-980A-A371B037EFAB}">
      <dgm:prSet phldrT="[Text]" custT="1"/>
      <dgm:spPr>
        <a:xfrm rot="5400000">
          <a:off x="5566921" y="-556029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None/>
          </a:pPr>
          <a:r>
            <a:rPr lang="en-US" sz="1200">
              <a:latin typeface="+mn-lt"/>
              <a:ea typeface="+mn-ea"/>
              <a:cs typeface="+mn-cs"/>
            </a:rPr>
            <a:t>Scalable architecture designed to monitor and analyze temperature conditions across multiple solar farms simultaneously.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50D15C2D-4853-432E-A0C8-3AF32F7B5F28}" type="parTrans" cxnId="{152AAF37-E060-4BC8-B47F-54D7D712C1D1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CA57C0D1-DDE1-4883-A741-4E7241A96347}" type="sibTrans" cxnId="{152AAF37-E060-4BC8-B47F-54D7D712C1D1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5A991D96-D144-48B4-9F81-A42AED916200}">
      <dgm:prSet phldrT="[Text]" custT="1"/>
      <dgm:spPr>
        <a:xfrm>
          <a:off x="0" y="2694941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Ground-Truth Validation &amp; Enhancement</a:t>
          </a:r>
          <a:endParaRPr lang="en-US" sz="1200" b="1" dirty="0">
            <a:latin typeface="+mn-lt"/>
            <a:ea typeface="+mn-ea"/>
            <a:cs typeface="+mn-cs"/>
          </a:endParaRPr>
        </a:p>
      </dgm:t>
    </dgm:pt>
    <dgm:pt modelId="{79BE327D-FFFC-4926-93E3-F39FC55D9D96}" type="parTrans" cxnId="{5D99FAC6-43F4-42D0-9784-D79DB2AC5FD7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804C119D-A343-4685-BD5E-42585FF9A72C}" type="sibTrans" cxnId="{5D99FAC6-43F4-42D0-9784-D79DB2AC5FD7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0AD58D34-9AC8-4C7A-B3DC-18827BF14EFC}">
      <dgm:prSet phldrT="[Text]" custT="1"/>
      <dgm:spPr>
        <a:xfrm rot="5400000">
          <a:off x="5566921" y="341794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None/>
          </a:pPr>
          <a:r>
            <a:rPr lang="en-US" sz="1200">
              <a:latin typeface="+mn-lt"/>
              <a:ea typeface="+mn-ea"/>
              <a:cs typeface="+mn-cs"/>
            </a:rPr>
            <a:t>Integrating ground-based temperature and performance sensors to validate satellite data and enhance it using AI models.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25C52E40-353F-48F8-B052-D5E0D9668BA6}" type="parTrans" cxnId="{E3682091-86EF-497E-86EF-2D942659018F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D8E03F3B-8F78-4709-96C8-210C06BC87B5}" type="sibTrans" cxnId="{E3682091-86EF-497E-86EF-2D942659018F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206486CA-0D3F-4B1B-9D39-631E2B27DE42}">
      <dgm:prSet phldrT="[Text]" custT="1"/>
      <dgm:spPr>
        <a:xfrm>
          <a:off x="0" y="3592765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AI-Driven Pattern Detection</a:t>
          </a:r>
          <a:endParaRPr lang="en-US" sz="1200" b="1" dirty="0">
            <a:latin typeface="+mn-lt"/>
            <a:ea typeface="+mn-ea"/>
            <a:cs typeface="+mn-cs"/>
          </a:endParaRPr>
        </a:p>
      </dgm:t>
    </dgm:pt>
    <dgm:pt modelId="{0F1D7DA1-92A9-4370-B3C9-2254EF7CAF76}" type="parTrans" cxnId="{59FD5125-2230-4248-A611-F9CB181963C7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BABF49BA-883C-4D3E-B3A5-A963CCBDE90E}" type="sibTrans" cxnId="{59FD5125-2230-4248-A611-F9CB181963C7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7F55C179-75A3-40E4-BD61-D8B8BB2504A8}">
      <dgm:prSet phldrT="[Text]" custT="1"/>
      <dgm:spPr>
        <a:xfrm rot="5400000">
          <a:off x="5566921" y="1239618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None/>
          </a:pPr>
          <a:r>
            <a:rPr lang="en-US" sz="1200">
              <a:latin typeface="+mn-lt"/>
              <a:ea typeface="+mn-ea"/>
              <a:cs typeface="+mn-cs"/>
            </a:rPr>
            <a:t>Utilizing machine learning to identify recurring thermal stress patterns, seasonal trends, and long-term heat-related degradation risks.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D3C87A65-683C-4B25-B7EF-1BD8BE652FE0}" type="parTrans" cxnId="{BF481E23-1697-482E-8BBF-1098D0A03D75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0A415C85-3C07-4C16-94D0-7648F75029DE}" type="sibTrans" cxnId="{BF481E23-1697-482E-8BBF-1098D0A03D75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14E79FB6-740A-4EFE-BCC4-9834ED5A8D1A}">
      <dgm:prSet phldrT="[Text]" custT="1"/>
      <dgm:spPr>
        <a:xfrm>
          <a:off x="0" y="4490589"/>
          <a:ext cx="3128267" cy="855070"/>
        </a:xfrm>
        <a:prstGeom prst="roundRect">
          <a:avLst/>
        </a:prstGeom>
      </dgm:spPr>
      <dgm:t>
        <a:bodyPr/>
        <a:lstStyle/>
        <a:p>
          <a:pPr>
            <a:buNone/>
          </a:pPr>
          <a:r>
            <a:rPr lang="en-US" sz="1200" b="1">
              <a:latin typeface="+mn-lt"/>
              <a:ea typeface="+mn-ea"/>
              <a:cs typeface="+mn-cs"/>
            </a:rPr>
            <a:t>API &amp; Dashboard Integration</a:t>
          </a:r>
          <a:endParaRPr lang="en-US" sz="1200" b="1" dirty="0">
            <a:latin typeface="+mn-lt"/>
            <a:ea typeface="+mn-ea"/>
            <a:cs typeface="+mn-cs"/>
          </a:endParaRPr>
        </a:p>
      </dgm:t>
    </dgm:pt>
    <dgm:pt modelId="{8702F395-51C9-447A-AB63-1445A727A819}" type="parTrans" cxnId="{1288B1EF-CA3A-40AD-910E-50802C55892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092543BB-70FC-4691-A5E9-F9EE105DB0BA}" type="sibTrans" cxnId="{1288B1EF-CA3A-40AD-910E-50802C558926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7AFFA507-DBFC-4A7E-A46F-0485A25478D7}">
      <dgm:prSet phldrT="[Text]" custT="1"/>
      <dgm:spPr>
        <a:xfrm rot="5400000">
          <a:off x="5566921" y="2137442"/>
          <a:ext cx="684056" cy="5561364"/>
        </a:xfrm>
        <a:prstGeom prst="round2SameRect">
          <a:avLst/>
        </a:prstGeom>
      </dgm:spPr>
      <dgm:t>
        <a:bodyPr/>
        <a:lstStyle/>
        <a:p>
          <a:pPr algn="ctr">
            <a:buFont typeface="Arial" panose="020B0604020202020204" pitchFamily="34" charset="0"/>
            <a:buNone/>
          </a:pPr>
          <a:r>
            <a:rPr lang="en-US" sz="1200">
              <a:latin typeface="+mn-lt"/>
              <a:ea typeface="+mn-ea"/>
              <a:cs typeface="+mn-cs"/>
            </a:rPr>
            <a:t>Providing output access through user-friendly dashboards and APIs for easy integration into existing energy management platforms.</a:t>
          </a:r>
          <a:endParaRPr lang="en-US" sz="1200" dirty="0">
            <a:latin typeface="+mn-lt"/>
            <a:ea typeface="+mn-ea"/>
            <a:cs typeface="+mn-cs"/>
          </a:endParaRPr>
        </a:p>
      </dgm:t>
    </dgm:pt>
    <dgm:pt modelId="{76B7B42B-A97C-4231-AB31-03B2DD99D925}" type="parTrans" cxnId="{A41E6D5B-5984-4A14-9636-8C51CDEAED49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8D1CFECA-C1E2-496B-93B3-BBFDEC440CC6}" type="sibTrans" cxnId="{A41E6D5B-5984-4A14-9636-8C51CDEAED49}">
      <dgm:prSet/>
      <dgm:spPr/>
      <dgm:t>
        <a:bodyPr/>
        <a:lstStyle/>
        <a:p>
          <a:endParaRPr lang="en-US" sz="1600">
            <a:latin typeface="+mn-lt"/>
          </a:endParaRPr>
        </a:p>
      </dgm:t>
    </dgm:pt>
    <dgm:pt modelId="{C3AD8A7E-2758-409A-936C-420B3A31DEFA}" type="pres">
      <dgm:prSet presAssocID="{767103D8-D634-4D0C-9950-6DF638F9AE51}" presName="Name0" presStyleCnt="0">
        <dgm:presLayoutVars>
          <dgm:dir/>
          <dgm:animLvl val="lvl"/>
          <dgm:resizeHandles val="exact"/>
        </dgm:presLayoutVars>
      </dgm:prSet>
      <dgm:spPr/>
    </dgm:pt>
    <dgm:pt modelId="{F2F4BCFD-E41A-4F4E-972D-0C5CBEF682C8}" type="pres">
      <dgm:prSet presAssocID="{79B7FCD3-7647-458A-B835-58AEEC2E95A5}" presName="linNode" presStyleCnt="0"/>
      <dgm:spPr/>
    </dgm:pt>
    <dgm:pt modelId="{62CF8FC1-CF24-479A-8D92-406799469E8F}" type="pres">
      <dgm:prSet presAssocID="{79B7FCD3-7647-458A-B835-58AEEC2E95A5}" presName="parentText" presStyleLbl="node1" presStyleIdx="0" presStyleCnt="6">
        <dgm:presLayoutVars>
          <dgm:chMax val="1"/>
          <dgm:bulletEnabled val="1"/>
        </dgm:presLayoutVars>
      </dgm:prSet>
      <dgm:spPr/>
    </dgm:pt>
    <dgm:pt modelId="{6E28BAD8-4CBD-4DB6-901B-F7C04E20FD9C}" type="pres">
      <dgm:prSet presAssocID="{79B7FCD3-7647-458A-B835-58AEEC2E95A5}" presName="descendantText" presStyleLbl="alignAccFollowNode1" presStyleIdx="0" presStyleCnt="6">
        <dgm:presLayoutVars>
          <dgm:bulletEnabled val="1"/>
        </dgm:presLayoutVars>
      </dgm:prSet>
      <dgm:spPr/>
    </dgm:pt>
    <dgm:pt modelId="{ADC95D32-C289-4A5C-B612-C743AB077C23}" type="pres">
      <dgm:prSet presAssocID="{E6483CB0-789D-4985-A4FD-6DD549243819}" presName="sp" presStyleCnt="0"/>
      <dgm:spPr/>
    </dgm:pt>
    <dgm:pt modelId="{1E1E5AB9-BF0E-4FCD-8F11-2A1757F7FBCB}" type="pres">
      <dgm:prSet presAssocID="{28FFFA7E-46E5-41F6-972D-F36AA7C06702}" presName="linNode" presStyleCnt="0"/>
      <dgm:spPr/>
    </dgm:pt>
    <dgm:pt modelId="{C6ECAB50-AE89-40C4-BD09-CFC7594D3042}" type="pres">
      <dgm:prSet presAssocID="{28FFFA7E-46E5-41F6-972D-F36AA7C06702}" presName="parentText" presStyleLbl="node1" presStyleIdx="1" presStyleCnt="6">
        <dgm:presLayoutVars>
          <dgm:chMax val="1"/>
          <dgm:bulletEnabled val="1"/>
        </dgm:presLayoutVars>
      </dgm:prSet>
      <dgm:spPr/>
    </dgm:pt>
    <dgm:pt modelId="{E5862104-FB81-4FEE-8388-4DF01339D490}" type="pres">
      <dgm:prSet presAssocID="{28FFFA7E-46E5-41F6-972D-F36AA7C06702}" presName="descendantText" presStyleLbl="alignAccFollowNode1" presStyleIdx="1" presStyleCnt="6">
        <dgm:presLayoutVars>
          <dgm:bulletEnabled val="1"/>
        </dgm:presLayoutVars>
      </dgm:prSet>
      <dgm:spPr/>
    </dgm:pt>
    <dgm:pt modelId="{9F2A2A43-DB40-46F1-AA26-FC237F917778}" type="pres">
      <dgm:prSet presAssocID="{898EB312-491F-4175-8182-9CE971B3DE82}" presName="sp" presStyleCnt="0"/>
      <dgm:spPr/>
    </dgm:pt>
    <dgm:pt modelId="{DE8C4D41-DBF7-40F3-A69A-C43446A14E1A}" type="pres">
      <dgm:prSet presAssocID="{EE3124FE-8275-4A74-90B3-94F669FCE030}" presName="linNode" presStyleCnt="0"/>
      <dgm:spPr/>
    </dgm:pt>
    <dgm:pt modelId="{5828B125-B410-45BE-9BE1-BB5CD7D992CA}" type="pres">
      <dgm:prSet presAssocID="{EE3124FE-8275-4A74-90B3-94F669FCE030}" presName="parentText" presStyleLbl="node1" presStyleIdx="2" presStyleCnt="6">
        <dgm:presLayoutVars>
          <dgm:chMax val="1"/>
          <dgm:bulletEnabled val="1"/>
        </dgm:presLayoutVars>
      </dgm:prSet>
      <dgm:spPr/>
    </dgm:pt>
    <dgm:pt modelId="{63DE014C-56E5-4D5C-B482-E60D7E19F874}" type="pres">
      <dgm:prSet presAssocID="{EE3124FE-8275-4A74-90B3-94F669FCE030}" presName="descendantText" presStyleLbl="alignAccFollowNode1" presStyleIdx="2" presStyleCnt="6">
        <dgm:presLayoutVars>
          <dgm:bulletEnabled val="1"/>
        </dgm:presLayoutVars>
      </dgm:prSet>
      <dgm:spPr/>
    </dgm:pt>
    <dgm:pt modelId="{23DFCACB-7F55-4B34-81A3-F84CBB15FDC6}" type="pres">
      <dgm:prSet presAssocID="{552E3621-86E5-4582-BC63-9988497E03FE}" presName="sp" presStyleCnt="0"/>
      <dgm:spPr/>
    </dgm:pt>
    <dgm:pt modelId="{CE8E11F0-A72F-4187-9446-A2112C2D6995}" type="pres">
      <dgm:prSet presAssocID="{5A991D96-D144-48B4-9F81-A42AED916200}" presName="linNode" presStyleCnt="0"/>
      <dgm:spPr/>
    </dgm:pt>
    <dgm:pt modelId="{4A5FCF5A-5AAA-4A6A-86BD-30FED01B8DD2}" type="pres">
      <dgm:prSet presAssocID="{5A991D96-D144-48B4-9F81-A42AED916200}" presName="parentText" presStyleLbl="node1" presStyleIdx="3" presStyleCnt="6">
        <dgm:presLayoutVars>
          <dgm:chMax val="1"/>
          <dgm:bulletEnabled val="1"/>
        </dgm:presLayoutVars>
      </dgm:prSet>
      <dgm:spPr/>
    </dgm:pt>
    <dgm:pt modelId="{796B9CF1-C469-445F-AFF8-8CBA5863F90A}" type="pres">
      <dgm:prSet presAssocID="{5A991D96-D144-48B4-9F81-A42AED916200}" presName="descendantText" presStyleLbl="alignAccFollowNode1" presStyleIdx="3" presStyleCnt="6">
        <dgm:presLayoutVars>
          <dgm:bulletEnabled val="1"/>
        </dgm:presLayoutVars>
      </dgm:prSet>
      <dgm:spPr/>
    </dgm:pt>
    <dgm:pt modelId="{58ED4710-B683-46CF-8525-762E09B0A235}" type="pres">
      <dgm:prSet presAssocID="{804C119D-A343-4685-BD5E-42585FF9A72C}" presName="sp" presStyleCnt="0"/>
      <dgm:spPr/>
    </dgm:pt>
    <dgm:pt modelId="{CB0DB0C4-EB9D-470E-A4E6-DEE5FF874E21}" type="pres">
      <dgm:prSet presAssocID="{206486CA-0D3F-4B1B-9D39-631E2B27DE42}" presName="linNode" presStyleCnt="0"/>
      <dgm:spPr/>
    </dgm:pt>
    <dgm:pt modelId="{8E4B52DD-2597-470B-A79D-8F1B723B6BB2}" type="pres">
      <dgm:prSet presAssocID="{206486CA-0D3F-4B1B-9D39-631E2B27DE42}" presName="parentText" presStyleLbl="node1" presStyleIdx="4" presStyleCnt="6">
        <dgm:presLayoutVars>
          <dgm:chMax val="1"/>
          <dgm:bulletEnabled val="1"/>
        </dgm:presLayoutVars>
      </dgm:prSet>
      <dgm:spPr/>
    </dgm:pt>
    <dgm:pt modelId="{F098B3DD-E9B0-4D2C-B6F5-CE2715EEBD9A}" type="pres">
      <dgm:prSet presAssocID="{206486CA-0D3F-4B1B-9D39-631E2B27DE42}" presName="descendantText" presStyleLbl="alignAccFollowNode1" presStyleIdx="4" presStyleCnt="6">
        <dgm:presLayoutVars>
          <dgm:bulletEnabled val="1"/>
        </dgm:presLayoutVars>
      </dgm:prSet>
      <dgm:spPr/>
    </dgm:pt>
    <dgm:pt modelId="{F299A958-FFA0-4A52-983E-4A847369F2AC}" type="pres">
      <dgm:prSet presAssocID="{BABF49BA-883C-4D3E-B3A5-A963CCBDE90E}" presName="sp" presStyleCnt="0"/>
      <dgm:spPr/>
    </dgm:pt>
    <dgm:pt modelId="{9544C835-831D-4A19-BCB2-C35F2F5240A8}" type="pres">
      <dgm:prSet presAssocID="{14E79FB6-740A-4EFE-BCC4-9834ED5A8D1A}" presName="linNode" presStyleCnt="0"/>
      <dgm:spPr/>
    </dgm:pt>
    <dgm:pt modelId="{CD14840B-69A8-475C-963B-EF021C8F2609}" type="pres">
      <dgm:prSet presAssocID="{14E79FB6-740A-4EFE-BCC4-9834ED5A8D1A}" presName="parentText" presStyleLbl="node1" presStyleIdx="5" presStyleCnt="6">
        <dgm:presLayoutVars>
          <dgm:chMax val="1"/>
          <dgm:bulletEnabled val="1"/>
        </dgm:presLayoutVars>
      </dgm:prSet>
      <dgm:spPr/>
    </dgm:pt>
    <dgm:pt modelId="{04A26588-5674-47A3-B544-F6AF91886EE7}" type="pres">
      <dgm:prSet presAssocID="{14E79FB6-740A-4EFE-BCC4-9834ED5A8D1A}" presName="descendantText" presStyleLbl="alignAccFollowNode1" presStyleIdx="5" presStyleCnt="6">
        <dgm:presLayoutVars>
          <dgm:bulletEnabled val="1"/>
        </dgm:presLayoutVars>
      </dgm:prSet>
      <dgm:spPr/>
    </dgm:pt>
  </dgm:ptLst>
  <dgm:cxnLst>
    <dgm:cxn modelId="{3550C004-0C87-46B2-B205-5FF33AD4AEE7}" type="presOf" srcId="{79B7FCD3-7647-458A-B835-58AEEC2E95A5}" destId="{62CF8FC1-CF24-479A-8D92-406799469E8F}" srcOrd="0" destOrd="0" presId="urn:microsoft.com/office/officeart/2005/8/layout/vList5"/>
    <dgm:cxn modelId="{EE587E06-0FCE-47B1-95F9-D5C14F783631}" srcId="{28FFFA7E-46E5-41F6-972D-F36AA7C06702}" destId="{5F73DFAD-6D1D-447F-9670-27483721F37D}" srcOrd="0" destOrd="0" parTransId="{7699CDAB-18CF-4113-80C7-EEDFF5A4783B}" sibTransId="{B1C16078-917E-443D-B4E0-A66A836606CB}"/>
    <dgm:cxn modelId="{DB89EC10-49C5-4B8A-9481-612060623984}" type="presOf" srcId="{28FFFA7E-46E5-41F6-972D-F36AA7C06702}" destId="{C6ECAB50-AE89-40C4-BD09-CFC7594D3042}" srcOrd="0" destOrd="0" presId="urn:microsoft.com/office/officeart/2005/8/layout/vList5"/>
    <dgm:cxn modelId="{A6A11B19-39B6-4B17-B2CA-56A6F1C0DCC0}" type="presOf" srcId="{7F55C179-75A3-40E4-BD61-D8B8BB2504A8}" destId="{F098B3DD-E9B0-4D2C-B6F5-CE2715EEBD9A}" srcOrd="0" destOrd="0" presId="urn:microsoft.com/office/officeart/2005/8/layout/vList5"/>
    <dgm:cxn modelId="{BF481E23-1697-482E-8BBF-1098D0A03D75}" srcId="{206486CA-0D3F-4B1B-9D39-631E2B27DE42}" destId="{7F55C179-75A3-40E4-BD61-D8B8BB2504A8}" srcOrd="0" destOrd="0" parTransId="{D3C87A65-683C-4B25-B7EF-1BD8BE652FE0}" sibTransId="{0A415C85-3C07-4C16-94D0-7648F75029DE}"/>
    <dgm:cxn modelId="{59FD5125-2230-4248-A611-F9CB181963C7}" srcId="{767103D8-D634-4D0C-9950-6DF638F9AE51}" destId="{206486CA-0D3F-4B1B-9D39-631E2B27DE42}" srcOrd="4" destOrd="0" parTransId="{0F1D7DA1-92A9-4370-B3C9-2254EF7CAF76}" sibTransId="{BABF49BA-883C-4D3E-B3A5-A963CCBDE90E}"/>
    <dgm:cxn modelId="{79170733-CDB1-448B-9EF8-4C588A5A1456}" srcId="{767103D8-D634-4D0C-9950-6DF638F9AE51}" destId="{28FFFA7E-46E5-41F6-972D-F36AA7C06702}" srcOrd="1" destOrd="0" parTransId="{E064E815-7E96-41F7-9592-485985C5F321}" sibTransId="{898EB312-491F-4175-8182-9CE971B3DE82}"/>
    <dgm:cxn modelId="{152AAF37-E060-4BC8-B47F-54D7D712C1D1}" srcId="{EE3124FE-8275-4A74-90B3-94F669FCE030}" destId="{66551977-6111-42AD-980A-A371B037EFAB}" srcOrd="0" destOrd="0" parTransId="{50D15C2D-4853-432E-A0C8-3AF32F7B5F28}" sibTransId="{CA57C0D1-DDE1-4883-A741-4E7241A96347}"/>
    <dgm:cxn modelId="{02FE3238-6757-44EE-AA33-87FFD9DE3886}" type="presOf" srcId="{0AD58D34-9AC8-4C7A-B3DC-18827BF14EFC}" destId="{796B9CF1-C469-445F-AFF8-8CBA5863F90A}" srcOrd="0" destOrd="0" presId="urn:microsoft.com/office/officeart/2005/8/layout/vList5"/>
    <dgm:cxn modelId="{A41E6D5B-5984-4A14-9636-8C51CDEAED49}" srcId="{14E79FB6-740A-4EFE-BCC4-9834ED5A8D1A}" destId="{7AFFA507-DBFC-4A7E-A46F-0485A25478D7}" srcOrd="0" destOrd="0" parTransId="{76B7B42B-A97C-4231-AB31-03B2DD99D925}" sibTransId="{8D1CFECA-C1E2-496B-93B3-BBFDEC440CC6}"/>
    <dgm:cxn modelId="{D193A045-6A17-4C86-A117-261933959FD6}" type="presOf" srcId="{EE3124FE-8275-4A74-90B3-94F669FCE030}" destId="{5828B125-B410-45BE-9BE1-BB5CD7D992CA}" srcOrd="0" destOrd="0" presId="urn:microsoft.com/office/officeart/2005/8/layout/vList5"/>
    <dgm:cxn modelId="{F46DA449-785A-452B-9D57-71FC643CC8DE}" type="presOf" srcId="{66551977-6111-42AD-980A-A371B037EFAB}" destId="{63DE014C-56E5-4D5C-B482-E60D7E19F874}" srcOrd="0" destOrd="0" presId="urn:microsoft.com/office/officeart/2005/8/layout/vList5"/>
    <dgm:cxn modelId="{DAE89357-DBEA-4AE5-81DC-B3B07D83028B}" srcId="{767103D8-D634-4D0C-9950-6DF638F9AE51}" destId="{EE3124FE-8275-4A74-90B3-94F669FCE030}" srcOrd="2" destOrd="0" parTransId="{D6E0D383-A3B8-47A2-A26C-9891EB93026E}" sibTransId="{552E3621-86E5-4582-BC63-9988497E03FE}"/>
    <dgm:cxn modelId="{49AACE77-5947-48A5-B34C-81DEFC36E9A2}" srcId="{79B7FCD3-7647-458A-B835-58AEEC2E95A5}" destId="{E0FBB00F-06C9-41D4-B991-646DDE285EC3}" srcOrd="0" destOrd="0" parTransId="{4F33D1C7-0B33-462F-8FC1-5BA3EC1AEA2D}" sibTransId="{2DDB9940-F6EE-4D72-86E9-62196D437A68}"/>
    <dgm:cxn modelId="{F3F2AE58-5147-4E87-9B7A-77BBD7D7BDAD}" type="presOf" srcId="{7AFFA507-DBFC-4A7E-A46F-0485A25478D7}" destId="{04A26588-5674-47A3-B544-F6AF91886EE7}" srcOrd="0" destOrd="0" presId="urn:microsoft.com/office/officeart/2005/8/layout/vList5"/>
    <dgm:cxn modelId="{C329FD86-B28A-464C-B1E0-C8089FD2E350}" type="presOf" srcId="{5A991D96-D144-48B4-9F81-A42AED916200}" destId="{4A5FCF5A-5AAA-4A6A-86BD-30FED01B8DD2}" srcOrd="0" destOrd="0" presId="urn:microsoft.com/office/officeart/2005/8/layout/vList5"/>
    <dgm:cxn modelId="{8AF34B89-B63A-460B-8C91-85A8A87348A5}" type="presOf" srcId="{206486CA-0D3F-4B1B-9D39-631E2B27DE42}" destId="{8E4B52DD-2597-470B-A79D-8F1B723B6BB2}" srcOrd="0" destOrd="0" presId="urn:microsoft.com/office/officeart/2005/8/layout/vList5"/>
    <dgm:cxn modelId="{D2FE228C-FEE6-4551-BB78-0FAF39E0CB7A}" type="presOf" srcId="{14E79FB6-740A-4EFE-BCC4-9834ED5A8D1A}" destId="{CD14840B-69A8-475C-963B-EF021C8F2609}" srcOrd="0" destOrd="0" presId="urn:microsoft.com/office/officeart/2005/8/layout/vList5"/>
    <dgm:cxn modelId="{E3682091-86EF-497E-86EF-2D942659018F}" srcId="{5A991D96-D144-48B4-9F81-A42AED916200}" destId="{0AD58D34-9AC8-4C7A-B3DC-18827BF14EFC}" srcOrd="0" destOrd="0" parTransId="{25C52E40-353F-48F8-B052-D5E0D9668BA6}" sibTransId="{D8E03F3B-8F78-4709-96C8-210C06BC87B5}"/>
    <dgm:cxn modelId="{A8C1CDB2-565A-4BE9-B08E-3B10A0EC2126}" srcId="{767103D8-D634-4D0C-9950-6DF638F9AE51}" destId="{79B7FCD3-7647-458A-B835-58AEEC2E95A5}" srcOrd="0" destOrd="0" parTransId="{664C2A8E-5748-4168-8A5C-FEB2305F4811}" sibTransId="{E6483CB0-789D-4985-A4FD-6DD549243819}"/>
    <dgm:cxn modelId="{5D99FAC6-43F4-42D0-9784-D79DB2AC5FD7}" srcId="{767103D8-D634-4D0C-9950-6DF638F9AE51}" destId="{5A991D96-D144-48B4-9F81-A42AED916200}" srcOrd="3" destOrd="0" parTransId="{79BE327D-FFFC-4926-93E3-F39FC55D9D96}" sibTransId="{804C119D-A343-4685-BD5E-42585FF9A72C}"/>
    <dgm:cxn modelId="{507D6CCD-069D-4D0B-B10E-342116DB909E}" type="presOf" srcId="{5F73DFAD-6D1D-447F-9670-27483721F37D}" destId="{E5862104-FB81-4FEE-8388-4DF01339D490}" srcOrd="0" destOrd="0" presId="urn:microsoft.com/office/officeart/2005/8/layout/vList5"/>
    <dgm:cxn modelId="{253873D7-5F21-4CCD-81A4-935C1A7DB6D1}" type="presOf" srcId="{E0FBB00F-06C9-41D4-B991-646DDE285EC3}" destId="{6E28BAD8-4CBD-4DB6-901B-F7C04E20FD9C}" srcOrd="0" destOrd="0" presId="urn:microsoft.com/office/officeart/2005/8/layout/vList5"/>
    <dgm:cxn modelId="{2C042EEE-D1DF-4D56-9084-4D31CB1815B7}" type="presOf" srcId="{767103D8-D634-4D0C-9950-6DF638F9AE51}" destId="{C3AD8A7E-2758-409A-936C-420B3A31DEFA}" srcOrd="0" destOrd="0" presId="urn:microsoft.com/office/officeart/2005/8/layout/vList5"/>
    <dgm:cxn modelId="{1288B1EF-CA3A-40AD-910E-50802C558926}" srcId="{767103D8-D634-4D0C-9950-6DF638F9AE51}" destId="{14E79FB6-740A-4EFE-BCC4-9834ED5A8D1A}" srcOrd="5" destOrd="0" parTransId="{8702F395-51C9-447A-AB63-1445A727A819}" sibTransId="{092543BB-70FC-4691-A5E9-F9EE105DB0BA}"/>
    <dgm:cxn modelId="{D6676C2F-4480-4C44-AA5E-EA8153CE6AE8}" type="presParOf" srcId="{C3AD8A7E-2758-409A-936C-420B3A31DEFA}" destId="{F2F4BCFD-E41A-4F4E-972D-0C5CBEF682C8}" srcOrd="0" destOrd="0" presId="urn:microsoft.com/office/officeart/2005/8/layout/vList5"/>
    <dgm:cxn modelId="{DB5807F2-E5C1-4DAB-8722-E6C78417C2CA}" type="presParOf" srcId="{F2F4BCFD-E41A-4F4E-972D-0C5CBEF682C8}" destId="{62CF8FC1-CF24-479A-8D92-406799469E8F}" srcOrd="0" destOrd="0" presId="urn:microsoft.com/office/officeart/2005/8/layout/vList5"/>
    <dgm:cxn modelId="{61B764D6-A94F-4E22-9758-EBD663944064}" type="presParOf" srcId="{F2F4BCFD-E41A-4F4E-972D-0C5CBEF682C8}" destId="{6E28BAD8-4CBD-4DB6-901B-F7C04E20FD9C}" srcOrd="1" destOrd="0" presId="urn:microsoft.com/office/officeart/2005/8/layout/vList5"/>
    <dgm:cxn modelId="{F7463253-2853-47E1-A733-409364231560}" type="presParOf" srcId="{C3AD8A7E-2758-409A-936C-420B3A31DEFA}" destId="{ADC95D32-C289-4A5C-B612-C743AB077C23}" srcOrd="1" destOrd="0" presId="urn:microsoft.com/office/officeart/2005/8/layout/vList5"/>
    <dgm:cxn modelId="{9D5DD3CA-8C78-4099-9939-D5A2C4675459}" type="presParOf" srcId="{C3AD8A7E-2758-409A-936C-420B3A31DEFA}" destId="{1E1E5AB9-BF0E-4FCD-8F11-2A1757F7FBCB}" srcOrd="2" destOrd="0" presId="urn:microsoft.com/office/officeart/2005/8/layout/vList5"/>
    <dgm:cxn modelId="{DB9CEE5B-4E9F-4EA1-AFDC-11FCC27B6198}" type="presParOf" srcId="{1E1E5AB9-BF0E-4FCD-8F11-2A1757F7FBCB}" destId="{C6ECAB50-AE89-40C4-BD09-CFC7594D3042}" srcOrd="0" destOrd="0" presId="urn:microsoft.com/office/officeart/2005/8/layout/vList5"/>
    <dgm:cxn modelId="{8A2C72B9-7C4D-4D31-BDFD-AB5E3957BE61}" type="presParOf" srcId="{1E1E5AB9-BF0E-4FCD-8F11-2A1757F7FBCB}" destId="{E5862104-FB81-4FEE-8388-4DF01339D490}" srcOrd="1" destOrd="0" presId="urn:microsoft.com/office/officeart/2005/8/layout/vList5"/>
    <dgm:cxn modelId="{3667D018-0F53-4B1B-ADC8-B5A03BDA1A33}" type="presParOf" srcId="{C3AD8A7E-2758-409A-936C-420B3A31DEFA}" destId="{9F2A2A43-DB40-46F1-AA26-FC237F917778}" srcOrd="3" destOrd="0" presId="urn:microsoft.com/office/officeart/2005/8/layout/vList5"/>
    <dgm:cxn modelId="{D5F69E28-0F84-48D9-8FB6-4D755D0A0A6A}" type="presParOf" srcId="{C3AD8A7E-2758-409A-936C-420B3A31DEFA}" destId="{DE8C4D41-DBF7-40F3-A69A-C43446A14E1A}" srcOrd="4" destOrd="0" presId="urn:microsoft.com/office/officeart/2005/8/layout/vList5"/>
    <dgm:cxn modelId="{4BCD2E74-0BD2-4ACD-90A6-636E65E4167E}" type="presParOf" srcId="{DE8C4D41-DBF7-40F3-A69A-C43446A14E1A}" destId="{5828B125-B410-45BE-9BE1-BB5CD7D992CA}" srcOrd="0" destOrd="0" presId="urn:microsoft.com/office/officeart/2005/8/layout/vList5"/>
    <dgm:cxn modelId="{35D23DDE-7482-44F5-9BE5-7F81F707529E}" type="presParOf" srcId="{DE8C4D41-DBF7-40F3-A69A-C43446A14E1A}" destId="{63DE014C-56E5-4D5C-B482-E60D7E19F874}" srcOrd="1" destOrd="0" presId="urn:microsoft.com/office/officeart/2005/8/layout/vList5"/>
    <dgm:cxn modelId="{3436D473-BDF8-41EF-9699-7C5ADD042E6D}" type="presParOf" srcId="{C3AD8A7E-2758-409A-936C-420B3A31DEFA}" destId="{23DFCACB-7F55-4B34-81A3-F84CBB15FDC6}" srcOrd="5" destOrd="0" presId="urn:microsoft.com/office/officeart/2005/8/layout/vList5"/>
    <dgm:cxn modelId="{7B63DC84-09BA-42D6-ABE8-4FFEFFB098E0}" type="presParOf" srcId="{C3AD8A7E-2758-409A-936C-420B3A31DEFA}" destId="{CE8E11F0-A72F-4187-9446-A2112C2D6995}" srcOrd="6" destOrd="0" presId="urn:microsoft.com/office/officeart/2005/8/layout/vList5"/>
    <dgm:cxn modelId="{AD6E0E33-C2AD-4EA6-B96D-7CC5F62824A2}" type="presParOf" srcId="{CE8E11F0-A72F-4187-9446-A2112C2D6995}" destId="{4A5FCF5A-5AAA-4A6A-86BD-30FED01B8DD2}" srcOrd="0" destOrd="0" presId="urn:microsoft.com/office/officeart/2005/8/layout/vList5"/>
    <dgm:cxn modelId="{CD8927D1-EBCA-4E6A-8DA8-14A554B88E9B}" type="presParOf" srcId="{CE8E11F0-A72F-4187-9446-A2112C2D6995}" destId="{796B9CF1-C469-445F-AFF8-8CBA5863F90A}" srcOrd="1" destOrd="0" presId="urn:microsoft.com/office/officeart/2005/8/layout/vList5"/>
    <dgm:cxn modelId="{FACE7177-A228-42C7-A8B1-05DEB493F87B}" type="presParOf" srcId="{C3AD8A7E-2758-409A-936C-420B3A31DEFA}" destId="{58ED4710-B683-46CF-8525-762E09B0A235}" srcOrd="7" destOrd="0" presId="urn:microsoft.com/office/officeart/2005/8/layout/vList5"/>
    <dgm:cxn modelId="{386E7958-CB29-493A-9313-5EAE4FD1E9BF}" type="presParOf" srcId="{C3AD8A7E-2758-409A-936C-420B3A31DEFA}" destId="{CB0DB0C4-EB9D-470E-A4E6-DEE5FF874E21}" srcOrd="8" destOrd="0" presId="urn:microsoft.com/office/officeart/2005/8/layout/vList5"/>
    <dgm:cxn modelId="{98C1776D-2C07-44AC-A18A-1922A6B174D7}" type="presParOf" srcId="{CB0DB0C4-EB9D-470E-A4E6-DEE5FF874E21}" destId="{8E4B52DD-2597-470B-A79D-8F1B723B6BB2}" srcOrd="0" destOrd="0" presId="urn:microsoft.com/office/officeart/2005/8/layout/vList5"/>
    <dgm:cxn modelId="{60601C3A-E747-43DF-8DD2-5FC257D4A737}" type="presParOf" srcId="{CB0DB0C4-EB9D-470E-A4E6-DEE5FF874E21}" destId="{F098B3DD-E9B0-4D2C-B6F5-CE2715EEBD9A}" srcOrd="1" destOrd="0" presId="urn:microsoft.com/office/officeart/2005/8/layout/vList5"/>
    <dgm:cxn modelId="{BEF87A6B-668A-40FF-A2A3-BDEBB85794F6}" type="presParOf" srcId="{C3AD8A7E-2758-409A-936C-420B3A31DEFA}" destId="{F299A958-FFA0-4A52-983E-4A847369F2AC}" srcOrd="9" destOrd="0" presId="urn:microsoft.com/office/officeart/2005/8/layout/vList5"/>
    <dgm:cxn modelId="{E6029CBC-41F3-41E0-9814-9BD7E19BD8C4}" type="presParOf" srcId="{C3AD8A7E-2758-409A-936C-420B3A31DEFA}" destId="{9544C835-831D-4A19-BCB2-C35F2F5240A8}" srcOrd="10" destOrd="0" presId="urn:microsoft.com/office/officeart/2005/8/layout/vList5"/>
    <dgm:cxn modelId="{BB9CC6AD-D70D-4D02-91B3-14D345D5695B}" type="presParOf" srcId="{9544C835-831D-4A19-BCB2-C35F2F5240A8}" destId="{CD14840B-69A8-475C-963B-EF021C8F2609}" srcOrd="0" destOrd="0" presId="urn:microsoft.com/office/officeart/2005/8/layout/vList5"/>
    <dgm:cxn modelId="{BB7E177F-5B77-41EF-8093-3BBEAE608149}" type="presParOf" srcId="{9544C835-831D-4A19-BCB2-C35F2F5240A8}" destId="{04A26588-5674-47A3-B544-F6AF91886EE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0E7A95-9A04-490A-BB81-225336458DA8}">
      <dsp:nvSpPr>
        <dsp:cNvPr id="0" name=""/>
        <dsp:cNvSpPr/>
      </dsp:nvSpPr>
      <dsp:spPr>
        <a:xfrm rot="10800000">
          <a:off x="1724300" y="3296"/>
          <a:ext cx="5943219" cy="9092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974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100" b="1" kern="1200">
              <a:latin typeface="+mn-lt"/>
              <a:ea typeface="+mn-ea"/>
              <a:cs typeface="+mn-cs"/>
            </a:rPr>
            <a:t>High-Temporal Resolution Temperature Mapping:</a:t>
          </a:r>
          <a:r>
            <a:rPr lang="en-US" sz="1100" b="0" kern="1200">
              <a:latin typeface="+mn-lt"/>
              <a:ea typeface="+mn-ea"/>
              <a:cs typeface="+mn-cs"/>
            </a:rPr>
            <a:t> Frequent 30-minute analysis helps detect short-term temperature spikes, enabling timely interventions to reduce the thermal impacts on PV efficiency</a:t>
          </a:r>
          <a:endParaRPr lang="en-US" sz="1100" b="0" kern="1200" dirty="0">
            <a:latin typeface="+mn-lt"/>
            <a:ea typeface="+mn-ea"/>
            <a:cs typeface="+mn-cs"/>
          </a:endParaRPr>
        </a:p>
      </dsp:txBody>
      <dsp:txXfrm rot="10800000">
        <a:off x="1951624" y="3296"/>
        <a:ext cx="5715895" cy="909296"/>
      </dsp:txXfrm>
    </dsp:sp>
    <dsp:sp modelId="{7CC1B20F-A624-4F59-AC83-FAF601047659}">
      <dsp:nvSpPr>
        <dsp:cNvPr id="0" name=""/>
        <dsp:cNvSpPr/>
      </dsp:nvSpPr>
      <dsp:spPr>
        <a:xfrm>
          <a:off x="1269652" y="3296"/>
          <a:ext cx="909296" cy="90929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E4B42B-1D5F-40AF-917A-2B2C076FD9C0}">
      <dsp:nvSpPr>
        <dsp:cNvPr id="0" name=""/>
        <dsp:cNvSpPr/>
      </dsp:nvSpPr>
      <dsp:spPr>
        <a:xfrm rot="10800000">
          <a:off x="1724300" y="1184024"/>
          <a:ext cx="5943219" cy="9092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974" tIns="41910" rIns="78232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100" b="1" kern="1200">
              <a:latin typeface="+mn-lt"/>
              <a:ea typeface="+mn-ea"/>
              <a:cs typeface="+mn-cs"/>
            </a:rPr>
            <a:t>Comprehensive Thermal &amp; Energy Mapping: </a:t>
          </a:r>
          <a:r>
            <a:rPr lang="en-US" sz="1100" b="0" kern="1200">
              <a:latin typeface="+mn-lt"/>
              <a:ea typeface="+mn-ea"/>
              <a:cs typeface="+mn-cs"/>
            </a:rPr>
            <a:t>Combining LST with solar irradiation data allows for a holistic understanding of how thermal variations and solar exposure affect photovoltaic (PV) panels</a:t>
          </a:r>
          <a:endParaRPr lang="en-US" sz="1100" b="0" kern="1200" dirty="0">
            <a:latin typeface="+mn-lt"/>
            <a:ea typeface="+mn-ea"/>
            <a:cs typeface="+mn-cs"/>
          </a:endParaRPr>
        </a:p>
      </dsp:txBody>
      <dsp:txXfrm rot="10800000">
        <a:off x="1951624" y="1184024"/>
        <a:ext cx="5715895" cy="909296"/>
      </dsp:txXfrm>
    </dsp:sp>
    <dsp:sp modelId="{1E381E5D-AF06-4934-966A-6428412F5523}">
      <dsp:nvSpPr>
        <dsp:cNvPr id="0" name=""/>
        <dsp:cNvSpPr/>
      </dsp:nvSpPr>
      <dsp:spPr>
        <a:xfrm>
          <a:off x="1269652" y="1184024"/>
          <a:ext cx="909296" cy="90929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7BDA2-C753-4507-9E50-F4F154A89640}">
      <dsp:nvSpPr>
        <dsp:cNvPr id="0" name=""/>
        <dsp:cNvSpPr/>
      </dsp:nvSpPr>
      <dsp:spPr>
        <a:xfrm rot="10800000">
          <a:off x="1724300" y="2364752"/>
          <a:ext cx="5943219" cy="9092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97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100" b="1" kern="1200">
              <a:latin typeface="+mn-lt"/>
              <a:ea typeface="+mn-ea"/>
              <a:cs typeface="+mn-cs"/>
            </a:rPr>
            <a:t>Autonomous Operation</a:t>
          </a:r>
          <a:r>
            <a:rPr lang="en-US" sz="1100" kern="1200">
              <a:latin typeface="+mn-lt"/>
              <a:ea typeface="+mn-ea"/>
              <a:cs typeface="+mn-cs"/>
            </a:rPr>
            <a:t>: This satellite-based solution functions independently, removing the need for manual temperature measurements or on-site data collection.</a:t>
          </a:r>
          <a:endParaRPr lang="en-US" sz="1100" kern="1200" dirty="0">
            <a:latin typeface="+mn-lt"/>
            <a:ea typeface="+mn-ea"/>
            <a:cs typeface="+mn-cs"/>
          </a:endParaRPr>
        </a:p>
      </dsp:txBody>
      <dsp:txXfrm rot="10800000">
        <a:off x="1951624" y="2364752"/>
        <a:ext cx="5715895" cy="909296"/>
      </dsp:txXfrm>
    </dsp:sp>
    <dsp:sp modelId="{2E4F0BAD-3F54-401C-A39D-B8D06BECF49F}">
      <dsp:nvSpPr>
        <dsp:cNvPr id="0" name=""/>
        <dsp:cNvSpPr/>
      </dsp:nvSpPr>
      <dsp:spPr>
        <a:xfrm>
          <a:off x="1269652" y="2364752"/>
          <a:ext cx="909296" cy="90929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F8ACDE-13C9-45A0-A4C4-1127CB9744DB}">
      <dsp:nvSpPr>
        <dsp:cNvPr id="0" name=""/>
        <dsp:cNvSpPr/>
      </dsp:nvSpPr>
      <dsp:spPr>
        <a:xfrm rot="10800000">
          <a:off x="1767864" y="3545480"/>
          <a:ext cx="5943219" cy="9092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97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latin typeface="+mn-lt"/>
              <a:ea typeface="+mn-ea"/>
              <a:cs typeface="+mn-cs"/>
            </a:rPr>
            <a:t>Scalable Monitoring: </a:t>
          </a:r>
          <a:r>
            <a:rPr lang="en-US" sz="1100" kern="1200">
              <a:latin typeface="+mn-lt"/>
              <a:ea typeface="+mn-ea"/>
              <a:cs typeface="+mn-cs"/>
            </a:rPr>
            <a:t>Designed for large-scale operations, the system can monitor multiple solar farms simultaneously across extensive geographic regions. As new satellite data becomes available, it dynamically updates temperature maps to reflect the latest conditions. </a:t>
          </a:r>
          <a:endParaRPr lang="en-US" sz="1100" kern="1200" dirty="0">
            <a:latin typeface="+mn-lt"/>
            <a:ea typeface="+mn-ea"/>
            <a:cs typeface="+mn-cs"/>
          </a:endParaRPr>
        </a:p>
      </dsp:txBody>
      <dsp:txXfrm rot="10800000">
        <a:off x="1995188" y="3545480"/>
        <a:ext cx="5715895" cy="909296"/>
      </dsp:txXfrm>
    </dsp:sp>
    <dsp:sp modelId="{01BD77A6-079B-4B4F-995A-E7BC208B2709}">
      <dsp:nvSpPr>
        <dsp:cNvPr id="0" name=""/>
        <dsp:cNvSpPr/>
      </dsp:nvSpPr>
      <dsp:spPr>
        <a:xfrm>
          <a:off x="1269652" y="3545480"/>
          <a:ext cx="909296" cy="90929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F85E96-C7F3-428F-96C6-BFB6C5872C71}">
      <dsp:nvSpPr>
        <dsp:cNvPr id="0" name=""/>
        <dsp:cNvSpPr/>
      </dsp:nvSpPr>
      <dsp:spPr>
        <a:xfrm rot="10800000">
          <a:off x="1724300" y="4726208"/>
          <a:ext cx="5943219" cy="9092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974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latin typeface="+mn-lt"/>
              <a:ea typeface="+mn-ea"/>
              <a:cs typeface="+mn-cs"/>
            </a:rPr>
            <a:t>Unified Platform for Multi-Site Management: </a:t>
          </a:r>
          <a:r>
            <a:rPr lang="en-US" sz="1100" kern="1200">
              <a:latin typeface="+mn-lt"/>
              <a:ea typeface="+mn-ea"/>
              <a:cs typeface="+mn-cs"/>
            </a:rPr>
            <a:t>Enables operators to oversee and optimize the performance of an entire network of solar farms from a single, integrated platform. This centralization simplifies operations and maximizes efficiency across all monitored locations </a:t>
          </a:r>
          <a:endParaRPr lang="en-US" sz="1100" kern="1200" dirty="0">
            <a:latin typeface="+mn-lt"/>
            <a:ea typeface="+mn-ea"/>
            <a:cs typeface="+mn-cs"/>
          </a:endParaRPr>
        </a:p>
      </dsp:txBody>
      <dsp:txXfrm rot="10800000">
        <a:off x="1951624" y="4726208"/>
        <a:ext cx="5715895" cy="909296"/>
      </dsp:txXfrm>
    </dsp:sp>
    <dsp:sp modelId="{7EE36487-E1E9-4355-ABCA-0AA38A007478}">
      <dsp:nvSpPr>
        <dsp:cNvPr id="0" name=""/>
        <dsp:cNvSpPr/>
      </dsp:nvSpPr>
      <dsp:spPr>
        <a:xfrm>
          <a:off x="1269652" y="4726208"/>
          <a:ext cx="909296" cy="90929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28BAD8-4CBD-4DB6-901B-F7C04E20FD9C}">
      <dsp:nvSpPr>
        <dsp:cNvPr id="0" name=""/>
        <dsp:cNvSpPr/>
      </dsp:nvSpPr>
      <dsp:spPr>
        <a:xfrm rot="5400000">
          <a:off x="5566921" y="-2351678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>
              <a:latin typeface="+mn-lt"/>
              <a:ea typeface="+mn-ea"/>
              <a:cs typeface="+mn-cs"/>
            </a:rPr>
            <a:t>Allow users to configure solar irradiation thresholds.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120368"/>
        <a:ext cx="5527971" cy="617270"/>
      </dsp:txXfrm>
    </dsp:sp>
    <dsp:sp modelId="{62CF8FC1-CF24-479A-8D92-406799469E8F}">
      <dsp:nvSpPr>
        <dsp:cNvPr id="0" name=""/>
        <dsp:cNvSpPr/>
      </dsp:nvSpPr>
      <dsp:spPr>
        <a:xfrm>
          <a:off x="0" y="1468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Customizable Parameters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>
        <a:off x="41741" y="43209"/>
        <a:ext cx="3044785" cy="771588"/>
      </dsp:txXfrm>
    </dsp:sp>
    <dsp:sp modelId="{E5862104-FB81-4FEE-8388-4DF01339D490}">
      <dsp:nvSpPr>
        <dsp:cNvPr id="0" name=""/>
        <dsp:cNvSpPr/>
      </dsp:nvSpPr>
      <dsp:spPr>
        <a:xfrm rot="5400000">
          <a:off x="5566921" y="-1453854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>
              <a:latin typeface="+mn-lt"/>
              <a:ea typeface="+mn-ea"/>
              <a:cs typeface="+mn-cs"/>
            </a:rPr>
            <a:t>Transitioning to an operational system that delivers frequent, near real-time temperature updates to enable immediate decision-making.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1018192"/>
        <a:ext cx="5527971" cy="617270"/>
      </dsp:txXfrm>
    </dsp:sp>
    <dsp:sp modelId="{C6ECAB50-AE89-40C4-BD09-CFC7594D3042}">
      <dsp:nvSpPr>
        <dsp:cNvPr id="0" name=""/>
        <dsp:cNvSpPr/>
      </dsp:nvSpPr>
      <dsp:spPr>
        <a:xfrm>
          <a:off x="0" y="899292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Near Real-Time Operation</a:t>
          </a:r>
          <a:endParaRPr lang="en-US" sz="1200" b="1" kern="1200" dirty="0">
            <a:latin typeface="+mn-lt"/>
            <a:ea typeface="+mn-ea"/>
            <a:cs typeface="+mn-cs"/>
          </a:endParaRPr>
        </a:p>
      </dsp:txBody>
      <dsp:txXfrm>
        <a:off x="41741" y="941033"/>
        <a:ext cx="3044785" cy="771588"/>
      </dsp:txXfrm>
    </dsp:sp>
    <dsp:sp modelId="{63DE014C-56E5-4D5C-B482-E60D7E19F874}">
      <dsp:nvSpPr>
        <dsp:cNvPr id="0" name=""/>
        <dsp:cNvSpPr/>
      </dsp:nvSpPr>
      <dsp:spPr>
        <a:xfrm rot="5400000">
          <a:off x="5566921" y="-556029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>
              <a:latin typeface="+mn-lt"/>
              <a:ea typeface="+mn-ea"/>
              <a:cs typeface="+mn-cs"/>
            </a:rPr>
            <a:t>Scalable architecture designed to monitor and analyze temperature conditions across multiple solar farms simultaneously.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1916017"/>
        <a:ext cx="5527971" cy="617270"/>
      </dsp:txXfrm>
    </dsp:sp>
    <dsp:sp modelId="{5828B125-B410-45BE-9BE1-BB5CD7D992CA}">
      <dsp:nvSpPr>
        <dsp:cNvPr id="0" name=""/>
        <dsp:cNvSpPr/>
      </dsp:nvSpPr>
      <dsp:spPr>
        <a:xfrm>
          <a:off x="0" y="1797117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Multi-Site Solar Farm Management</a:t>
          </a:r>
          <a:endParaRPr lang="en-US" sz="1200" b="1" kern="1200" dirty="0">
            <a:latin typeface="+mn-lt"/>
            <a:ea typeface="+mn-ea"/>
            <a:cs typeface="+mn-cs"/>
          </a:endParaRPr>
        </a:p>
      </dsp:txBody>
      <dsp:txXfrm>
        <a:off x="41741" y="1838858"/>
        <a:ext cx="3044785" cy="771588"/>
      </dsp:txXfrm>
    </dsp:sp>
    <dsp:sp modelId="{796B9CF1-C469-445F-AFF8-8CBA5863F90A}">
      <dsp:nvSpPr>
        <dsp:cNvPr id="0" name=""/>
        <dsp:cNvSpPr/>
      </dsp:nvSpPr>
      <dsp:spPr>
        <a:xfrm rot="5400000">
          <a:off x="5566921" y="341794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>
              <a:latin typeface="+mn-lt"/>
              <a:ea typeface="+mn-ea"/>
              <a:cs typeface="+mn-cs"/>
            </a:rPr>
            <a:t>Integrating ground-based temperature and performance sensors to validate satellite data and enhance it using AI models.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2813841"/>
        <a:ext cx="5527971" cy="617270"/>
      </dsp:txXfrm>
    </dsp:sp>
    <dsp:sp modelId="{4A5FCF5A-5AAA-4A6A-86BD-30FED01B8DD2}">
      <dsp:nvSpPr>
        <dsp:cNvPr id="0" name=""/>
        <dsp:cNvSpPr/>
      </dsp:nvSpPr>
      <dsp:spPr>
        <a:xfrm>
          <a:off x="0" y="2694941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Ground-Truth Validation &amp; Enhancement</a:t>
          </a:r>
          <a:endParaRPr lang="en-US" sz="1200" b="1" kern="1200" dirty="0">
            <a:latin typeface="+mn-lt"/>
            <a:ea typeface="+mn-ea"/>
            <a:cs typeface="+mn-cs"/>
          </a:endParaRPr>
        </a:p>
      </dsp:txBody>
      <dsp:txXfrm>
        <a:off x="41741" y="2736682"/>
        <a:ext cx="3044785" cy="771588"/>
      </dsp:txXfrm>
    </dsp:sp>
    <dsp:sp modelId="{F098B3DD-E9B0-4D2C-B6F5-CE2715EEBD9A}">
      <dsp:nvSpPr>
        <dsp:cNvPr id="0" name=""/>
        <dsp:cNvSpPr/>
      </dsp:nvSpPr>
      <dsp:spPr>
        <a:xfrm rot="5400000">
          <a:off x="5566921" y="1239618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>
              <a:latin typeface="+mn-lt"/>
              <a:ea typeface="+mn-ea"/>
              <a:cs typeface="+mn-cs"/>
            </a:rPr>
            <a:t>Utilizing machine learning to identify recurring thermal stress patterns, seasonal trends, and long-term heat-related degradation risks.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3711665"/>
        <a:ext cx="5527971" cy="617270"/>
      </dsp:txXfrm>
    </dsp:sp>
    <dsp:sp modelId="{8E4B52DD-2597-470B-A79D-8F1B723B6BB2}">
      <dsp:nvSpPr>
        <dsp:cNvPr id="0" name=""/>
        <dsp:cNvSpPr/>
      </dsp:nvSpPr>
      <dsp:spPr>
        <a:xfrm>
          <a:off x="0" y="3592765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AI-Driven Pattern Detection</a:t>
          </a:r>
          <a:endParaRPr lang="en-US" sz="1200" b="1" kern="1200" dirty="0">
            <a:latin typeface="+mn-lt"/>
            <a:ea typeface="+mn-ea"/>
            <a:cs typeface="+mn-cs"/>
          </a:endParaRPr>
        </a:p>
      </dsp:txBody>
      <dsp:txXfrm>
        <a:off x="41741" y="3634506"/>
        <a:ext cx="3044785" cy="771588"/>
      </dsp:txXfrm>
    </dsp:sp>
    <dsp:sp modelId="{04A26588-5674-47A3-B544-F6AF91886EE7}">
      <dsp:nvSpPr>
        <dsp:cNvPr id="0" name=""/>
        <dsp:cNvSpPr/>
      </dsp:nvSpPr>
      <dsp:spPr>
        <a:xfrm rot="5400000">
          <a:off x="5566921" y="2137442"/>
          <a:ext cx="684056" cy="556136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ctr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None/>
          </a:pPr>
          <a:r>
            <a:rPr lang="en-US" sz="1200" kern="1200">
              <a:latin typeface="+mn-lt"/>
              <a:ea typeface="+mn-ea"/>
              <a:cs typeface="+mn-cs"/>
            </a:rPr>
            <a:t>Providing output access through user-friendly dashboards and APIs for easy integration into existing energy management platforms.</a:t>
          </a:r>
          <a:endParaRPr lang="en-US" sz="1200" kern="1200" dirty="0">
            <a:latin typeface="+mn-lt"/>
            <a:ea typeface="+mn-ea"/>
            <a:cs typeface="+mn-cs"/>
          </a:endParaRPr>
        </a:p>
      </dsp:txBody>
      <dsp:txXfrm rot="-5400000">
        <a:off x="3128268" y="4609489"/>
        <a:ext cx="5527971" cy="617270"/>
      </dsp:txXfrm>
    </dsp:sp>
    <dsp:sp modelId="{CD14840B-69A8-475C-963B-EF021C8F2609}">
      <dsp:nvSpPr>
        <dsp:cNvPr id="0" name=""/>
        <dsp:cNvSpPr/>
      </dsp:nvSpPr>
      <dsp:spPr>
        <a:xfrm>
          <a:off x="0" y="4490589"/>
          <a:ext cx="3128267" cy="8550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>
              <a:latin typeface="+mn-lt"/>
              <a:ea typeface="+mn-ea"/>
              <a:cs typeface="+mn-cs"/>
            </a:rPr>
            <a:t>API &amp; Dashboard Integration</a:t>
          </a:r>
          <a:endParaRPr lang="en-US" sz="1200" b="1" kern="1200" dirty="0">
            <a:latin typeface="+mn-lt"/>
            <a:ea typeface="+mn-ea"/>
            <a:cs typeface="+mn-cs"/>
          </a:endParaRPr>
        </a:p>
      </dsp:txBody>
      <dsp:txXfrm>
        <a:off x="41741" y="4532330"/>
        <a:ext cx="3044785" cy="7715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103D1-79DF-4C6B-B4A3-689DC77E3390}" type="datetimeFigureOut">
              <a:rPr lang="en-GB" smtClean="0"/>
              <a:t>13/05/2026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8479F-E21F-4DEE-8644-1419D414B7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972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Good Morning</a:t>
            </a:r>
          </a:p>
          <a:p>
            <a:r>
              <a:rPr lang="en-GB" dirty="0"/>
              <a:t>I’m Karen Veal from the Surface Temperature Group at University of Leicester. I shall be talking about work done by Darren Ghent, Mike Perry and myself.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711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711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altLang="fr-FR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5744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5" name="Google Shape;1775;g3cc6fae141a_0_8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6" name="Google Shape;1776;g3cc6fae141a_0_8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" name="Google Shape;1781;g3d4609e6e4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2" name="Google Shape;1782;g3d4609e6e4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5" name="Google Shape;1805;g3cc720a0f4a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6" name="Google Shape;1806;g3cc720a0f4a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7" name="Google Shape;1877;g3d657d5bbec_0_89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8" name="Google Shape;1878;g3d657d5bbec_0_8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g3df3508b115_0_28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5" name="Google Shape;1885;g3df3508b115_0_2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0" name="Google Shape;1900;g3d657d5bbec_0_9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1" name="Google Shape;1901;g3d657d5bbec_0_93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8" name="Google Shape;1908;g3d657d5bbec_0_35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9" name="Google Shape;1909;g3d657d5bbec_0_35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6" name="Google Shape;1916;g3d657d5bbec_0_8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7" name="Google Shape;1917;g3d657d5bbec_0_8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9" name="Google Shape;1939;g3d4609e6e47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0" name="Google Shape;1940;g3d4609e6e47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3" name="Google Shape;1983;g3df3508b115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4" name="Google Shape;1984;g3df3508b115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6" name="Google Shape;2036;g3d657d5bbec_0_8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7" name="Google Shape;2037;g3d657d5bbec_0_83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Google Shape;2052;g3d657d5bbec_0_93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3" name="Google Shape;2053;g3d657d5bbec_0_93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5" name="Google Shape;2075;g3df3508b115_0_3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6" name="Google Shape;2076;g3df3508b115_0_3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4" name="Google Shape;2084;g3d657d5bbec_0_93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5" name="Google Shape;2085;g3d657d5bbec_0_93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g3df3508b115_0_1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1" name="Google Shape;2101;g3df3508b115_0_1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Google Shape;2121;g3df3508b115_0_14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2" name="Google Shape;2122;g3df3508b115_0_14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Google Shape;2141;g3df3508b115_0_4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2" name="Google Shape;2142;g3df3508b115_0_4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2" name="Google Shape;2172;g3df3508b115_0_4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3" name="Google Shape;2173;g3df3508b115_0_4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7" name="Google Shape;2197;g3cc72ace478_0_9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8" name="Google Shape;2198;g3cc72ace478_0_9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2" name="Google Shape;2212;g3df3508b115_0_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3" name="Google Shape;2213;g3df3508b115_0_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79388" y="731838"/>
            <a:ext cx="6497637" cy="36560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578821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4" name="Google Shape;2224;g3d657d5bbec_0_92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5" name="Google Shape;2225;g3d657d5bbec_0_92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0EB3B-BEA8-7FCF-2579-7FC921FE3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6B256D-1899-F5A5-4321-EE6E1E99E4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C164E-5921-BD08-23D4-7F7F8A0E59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EA9B6-0212-14CB-672B-31089C6916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8620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D0DD51-4268-469F-A172-A4A0DA350D60}" type="slidenum">
              <a:rPr kumimoji="0" lang="en-US" altLang="fr-FR" sz="1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MS PGothic" pitchFamily="34" charset="-128"/>
                <a:cs typeface="+mn-cs"/>
              </a:rPr>
              <a:pPr marL="0" marR="0" lvl="0" indent="0" algn="r" defTabSz="8620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altLang="fr-FR" sz="11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erdana" pitchFamily="34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7464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6972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2444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ED246-52E0-27C2-1A66-C908119825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8D7868-CA5B-679F-A724-F93BD84F05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A6DCA7D-14FB-906C-CB9E-68DDF469D6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AADE00-56D3-5FCF-0DFC-A269EE0A8C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2066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5454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286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0BA5AA7-6E52-4D77-B3A6-201E771DF692}" type="slidenum">
              <a:rPr kumimoji="0" lang="en-US" altLang="es-E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yriad Landor" pitchFamily="1" charset="0"/>
                <a:ea typeface="+mn-ea"/>
                <a:cs typeface="+mn-cs"/>
              </a:rPr>
              <a:pPr marL="0" marR="0" lvl="0" indent="0" algn="r" defTabSz="9286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altLang="es-E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yriad Landor" pitchFamily="1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36735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6116E1AE-7440-4837-80F2-C83D2999D8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4332E7EB-784C-42AF-9614-DF200FE866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A2C7294F-632E-49D6-8AFD-4EA1D90D6B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3EF319-9DDA-40C8-B7D9-4E2A99677C3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6870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4.pn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1.pn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0.png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4.pn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1.jpe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4.png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3.jpe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9.pn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5.pn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4.png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0.png"/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51.png"/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51.png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Master" Target="../slideMasters/slideMaster5.xml"/></Relationships>
</file>

<file path=ppt/slideLayouts/_rels/slideLayout20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6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Master" Target="../slideMasters/slideMaster7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Master" Target="../slideMasters/slideMaster7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2.jpeg"/><Relationship Id="rId1" Type="http://schemas.openxmlformats.org/officeDocument/2006/relationships/slideMaster" Target="../slideMasters/slideMaster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0.png"/><Relationship Id="rId4" Type="http://schemas.openxmlformats.org/officeDocument/2006/relationships/image" Target="../media/image3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0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0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4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1.jpe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8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4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3.jpe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9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5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4.png"/><Relationship Id="rId4" Type="http://schemas.openxmlformats.org/officeDocument/2006/relationships/image" Target="../media/image30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05688500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6046F-FB23-4939-8562-A6E7F5A2D2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40C40D-30CF-40BE-8B1F-2810C8527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17292-8F37-4E38-8F2B-178420868EFA}" type="datetimeFigureOut">
              <a:rPr lang="en-GB" smtClean="0"/>
              <a:t>13/05/2026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12DC0A-4F6B-460B-A953-619D80BB5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2245A1-B972-4D04-8CAD-94BC0ED1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63D14-E6CD-40EF-A633-CAA7AFE019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688705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" type="blank">
  <p:cSld name="NEW – Contact 1"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79"/>
          <p:cNvSpPr>
            <a:spLocks noGrp="1"/>
          </p:cNvSpPr>
          <p:nvPr>
            <p:ph type="pic" idx="2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pic>
        <p:nvPicPr>
          <p:cNvPr id="804" name="Google Shape;804;p79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805" name="Google Shape;805;p7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6" name="Google Shape;806;p7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7" name="Google Shape;807;p79"/>
          <p:cNvSpPr txBox="1">
            <a:spLocks noGrp="1"/>
          </p:cNvSpPr>
          <p:nvPr>
            <p:ph type="body" idx="3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08" name="Google Shape;808;p79"/>
          <p:cNvSpPr txBox="1">
            <a:spLocks noGrp="1"/>
          </p:cNvSpPr>
          <p:nvPr>
            <p:ph type="body" idx="4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9" name="Google Shape;809;p79"/>
          <p:cNvSpPr txBox="1">
            <a:spLocks noGrp="1"/>
          </p:cNvSpPr>
          <p:nvPr>
            <p:ph type="body" idx="5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0" name="Google Shape;810;p79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584124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 1">
  <p:cSld name="NEW – Contact 1 1"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80"/>
          <p:cNvSpPr/>
          <p:nvPr/>
        </p:nvSpPr>
        <p:spPr>
          <a:xfrm>
            <a:off x="-133" y="-28933"/>
            <a:ext cx="12192000" cy="688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813" name="Google Shape;813;p80"/>
          <p:cNvSpPr txBox="1">
            <a:spLocks noGrp="1"/>
          </p:cNvSpPr>
          <p:nvPr>
            <p:ph type="body" idx="1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14" name="Google Shape;814;p80"/>
          <p:cNvSpPr txBox="1">
            <a:spLocks noGrp="1"/>
          </p:cNvSpPr>
          <p:nvPr>
            <p:ph type="body" idx="2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5" name="Google Shape;815;p80"/>
          <p:cNvSpPr txBox="1">
            <a:spLocks noGrp="1"/>
          </p:cNvSpPr>
          <p:nvPr>
            <p:ph type="body" idx="3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16" name="Google Shape;816;p8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817" name="Google Shape;817;p80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20" name="Google Shape;820;p8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21" name="Google Shape;821;p80"/>
          <p:cNvSpPr txBox="1">
            <a:spLocks noGrp="1"/>
          </p:cNvSpPr>
          <p:nvPr>
            <p:ph type="subTitle" idx="4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22" name="Google Shape;822;p80"/>
          <p:cNvSpPr>
            <a:spLocks noGrp="1"/>
          </p:cNvSpPr>
          <p:nvPr>
            <p:ph type="pic" idx="5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3" name="Google Shape;823;p80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9532368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2">
  <p:cSld name="NEW – Contact 2"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5" name="Google Shape;825;p81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26" name="Google Shape;826;p8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7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27" name="Google Shape;827;p81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8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1" name="Google Shape;831;p8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2" name="Google Shape;832;p81"/>
          <p:cNvSpPr>
            <a:spLocks noGrp="1"/>
          </p:cNvSpPr>
          <p:nvPr>
            <p:ph type="pic" idx="2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3" name="Google Shape;833;p81"/>
          <p:cNvSpPr txBox="1">
            <a:spLocks noGrp="1"/>
          </p:cNvSpPr>
          <p:nvPr>
            <p:ph type="body" idx="3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4" name="Google Shape;834;p81"/>
          <p:cNvSpPr txBox="1">
            <a:spLocks noGrp="1"/>
          </p:cNvSpPr>
          <p:nvPr>
            <p:ph type="body" idx="4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35" name="Google Shape;835;p81"/>
          <p:cNvSpPr txBox="1">
            <a:spLocks noGrp="1"/>
          </p:cNvSpPr>
          <p:nvPr>
            <p:ph type="body" idx="5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36" name="Google Shape;836;p81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0271743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">
  <p:cSld name="NEW – Company 1"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p82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pic>
        <p:nvPicPr>
          <p:cNvPr id="839" name="Google Shape;839;p8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9918" y="1336567"/>
            <a:ext cx="5048895" cy="1106900"/>
          </a:xfrm>
          <a:prstGeom prst="rect">
            <a:avLst/>
          </a:prstGeom>
          <a:noFill/>
          <a:ln>
            <a:noFill/>
          </a:ln>
        </p:spPr>
      </p:pic>
      <p:sp>
        <p:nvSpPr>
          <p:cNvPr id="840" name="Google Shape;840;p82"/>
          <p:cNvSpPr/>
          <p:nvPr/>
        </p:nvSpPr>
        <p:spPr>
          <a:xfrm>
            <a:off x="-7667" y="5853300"/>
            <a:ext cx="10008400" cy="10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841" name="Google Shape;841;p82"/>
          <p:cNvSpPr/>
          <p:nvPr/>
        </p:nvSpPr>
        <p:spPr>
          <a:xfrm>
            <a:off x="11024167" y="5853300"/>
            <a:ext cx="1061200" cy="10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42" name="Google Shape;842;p82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768282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 1">
  <p:cSld name="NEW – Company 1 1">
    <p:spTree>
      <p:nvGrpSpPr>
        <p:cNvPr id="1" name="Shape 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Google Shape;844;p8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845" name="Google Shape;845;p83"/>
          <p:cNvSpPr/>
          <p:nvPr/>
        </p:nvSpPr>
        <p:spPr>
          <a:xfrm>
            <a:off x="-133" y="-28933"/>
            <a:ext cx="12192000" cy="688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46" name="Google Shape;846;p8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9967" y="1336567"/>
            <a:ext cx="5048852" cy="110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47" name="Google Shape;847;p83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848" name="Google Shape;848;p83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  <p:extLst>
      <p:ext uri="{BB962C8B-B14F-4D97-AF65-F5344CB8AC3E}">
        <p14:creationId xmlns:p14="http://schemas.microsoft.com/office/powerpoint/2010/main" val="19975781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">
  <p:cSld name="NEW – Company"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" name="Google Shape;850;p8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51" name="Google Shape;851;p8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52" name="Google Shape;852;p8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53" name="Google Shape;853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9967" y="1336567"/>
            <a:ext cx="5048852" cy="1106900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84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  <p:extLst>
      <p:ext uri="{BB962C8B-B14F-4D97-AF65-F5344CB8AC3E}">
        <p14:creationId xmlns:p14="http://schemas.microsoft.com/office/powerpoint/2010/main" val="320832177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 2">
  <p:cSld name="1_Title and Content 2"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85"/>
          <p:cNvSpPr txBox="1">
            <a:spLocks noGrp="1"/>
          </p:cNvSpPr>
          <p:nvPr>
            <p:ph type="title"/>
          </p:nvPr>
        </p:nvSpPr>
        <p:spPr>
          <a:xfrm>
            <a:off x="838200" y="681037"/>
            <a:ext cx="10515600" cy="5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57" name="Google Shape;857;p8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31789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2000"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/>
            </a:lvl2pPr>
            <a:lvl3pPr marL="1828754" lvl="2" indent="-40639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/>
            </a:lvl3pPr>
            <a:lvl4pPr marL="2438339" lvl="3" indent="-3979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467"/>
            </a:lvl4pPr>
            <a:lvl5pPr marL="3047924" lvl="4" indent="-3979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467"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9pPr>
          </a:lstStyle>
          <a:p>
            <a:endParaRPr/>
          </a:p>
        </p:txBody>
      </p:sp>
      <p:sp>
        <p:nvSpPr>
          <p:cNvPr id="858" name="Google Shape;858;p85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9pPr>
          </a:lstStyle>
          <a:p>
            <a:endParaRPr/>
          </a:p>
        </p:txBody>
      </p:sp>
      <p:sp>
        <p:nvSpPr>
          <p:cNvPr id="859" name="Google Shape;859;p85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9pPr>
          </a:lstStyle>
          <a:p>
            <a:endParaRPr/>
          </a:p>
        </p:txBody>
      </p:sp>
      <p:sp>
        <p:nvSpPr>
          <p:cNvPr id="860" name="Google Shape;860;p85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457773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86"/>
          <p:cNvSpPr/>
          <p:nvPr/>
        </p:nvSpPr>
        <p:spPr>
          <a:xfrm>
            <a:off x="0" y="1"/>
            <a:ext cx="12192000" cy="103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63" name="Google Shape;863;p86"/>
          <p:cNvPicPr preferRelativeResize="0"/>
          <p:nvPr/>
        </p:nvPicPr>
        <p:blipFill rotWithShape="1">
          <a:blip r:embed="rId2">
            <a:alphaModFix amt="34000"/>
          </a:blip>
          <a:srcRect l="51342" t="39269" r="-2843" b="35419"/>
          <a:stretch/>
        </p:blipFill>
        <p:spPr>
          <a:xfrm flipH="1">
            <a:off x="9304424" y="0"/>
            <a:ext cx="2887577" cy="1037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4" name="Google Shape;864;p8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91700" y="111657"/>
            <a:ext cx="2027899" cy="803439"/>
          </a:xfrm>
          <a:prstGeom prst="rect">
            <a:avLst/>
          </a:prstGeom>
          <a:noFill/>
          <a:ln>
            <a:noFill/>
          </a:ln>
          <a:effectLst>
            <a:outerShdw blurRad="38100" dist="28575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865" name="Google Shape;865;p86"/>
          <p:cNvSpPr/>
          <p:nvPr/>
        </p:nvSpPr>
        <p:spPr>
          <a:xfrm>
            <a:off x="-1777" y="6574604"/>
            <a:ext cx="12194000" cy="283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86"/>
          <p:cNvSpPr/>
          <p:nvPr/>
        </p:nvSpPr>
        <p:spPr>
          <a:xfrm rot="10800000" flipH="1">
            <a:off x="-4504" y="6540363"/>
            <a:ext cx="12196400" cy="5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7" name="Google Shape;867;p86"/>
          <p:cNvSpPr txBox="1"/>
          <p:nvPr/>
        </p:nvSpPr>
        <p:spPr>
          <a:xfrm>
            <a:off x="10265664" y="6574605"/>
            <a:ext cx="1925600" cy="3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Slide </a:t>
            </a:r>
            <a:fld id="{00000000-1234-1234-1234-123412341234}" type="slidenum"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t>‹#›</a:t>
            </a:fld>
            <a:endParaRPr sz="1467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8" name="Google Shape;868;p86"/>
          <p:cNvSpPr txBox="1"/>
          <p:nvPr/>
        </p:nvSpPr>
        <p:spPr>
          <a:xfrm>
            <a:off x="-24375" y="6562801"/>
            <a:ext cx="5875200" cy="3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CEOS LSI-VC-18, 2-5 September 2025</a:t>
            </a:r>
            <a:endParaRPr sz="1467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9" name="Google Shape;869;p86"/>
          <p:cNvSpPr txBox="1">
            <a:spLocks noGrp="1"/>
          </p:cNvSpPr>
          <p:nvPr>
            <p:ph type="body" idx="1"/>
          </p:nvPr>
        </p:nvSpPr>
        <p:spPr>
          <a:xfrm>
            <a:off x="324233" y="1558533"/>
            <a:ext cx="11495600" cy="4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marR="0" lvl="0" indent="-482588" algn="l">
              <a:lnSpc>
                <a:spcPct val="115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❖"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marR="0" lvl="1" indent="-4571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▪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marR="0" lvl="2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o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marR="0" lvl="3" indent="-423323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marR="0" lvl="4" indent="-423323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marR="0" lvl="5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marR="0" lvl="6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marR="0" lvl="7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marR="0" lvl="8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70" name="Google Shape;870;p86"/>
          <p:cNvSpPr txBox="1">
            <a:spLocks noGrp="1"/>
          </p:cNvSpPr>
          <p:nvPr>
            <p:ph type="title"/>
          </p:nvPr>
        </p:nvSpPr>
        <p:spPr>
          <a:xfrm>
            <a:off x="176048" y="175939"/>
            <a:ext cx="9387200" cy="77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Montserrat"/>
              <a:buNone/>
              <a:defRPr sz="4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769516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1" type="title">
  <p:cSld name="NEW – Title 1"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8" name="Google Shape;878;p88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879" name="Google Shape;879;p88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880" name="Google Shape;880;p88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176061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2">
  <p:cSld name="NEW – Title 2"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2" name="Google Shape;882;p89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83" name="Google Shape;883;p8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84" name="Google Shape;884;p8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85" name="Google Shape;885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6" name="Google Shape;886;p8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89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88" name="Google Shape;888;p89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30308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1132613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">
  <p:cSld name="NEW – Title 3"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" name="Google Shape;890;p90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90"/>
          <p:cNvSpPr/>
          <p:nvPr/>
        </p:nvSpPr>
        <p:spPr>
          <a:xfrm>
            <a:off x="-8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92" name="Google Shape;892;p90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893" name="Google Shape;893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4" name="Google Shape;894;p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90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96" name="Google Shape;896;p90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16066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 1">
  <p:cSld name="NEW – Title 3 1"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9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899" name="Google Shape;899;p91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0" name="Google Shape;900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1" name="Google Shape;901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02" name="Google Shape;902;p91"/>
          <p:cNvSpPr txBox="1">
            <a:spLocks noGrp="1"/>
          </p:cNvSpPr>
          <p:nvPr>
            <p:ph type="ctrTitle"/>
          </p:nvPr>
        </p:nvSpPr>
        <p:spPr>
          <a:xfrm>
            <a:off x="416600" y="555451"/>
            <a:ext cx="7583600" cy="2926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903" name="Google Shape;903;p91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1800682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 1">
  <p:cSld name="NEW – Title OT-Weekly 3 1"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9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06" name="Google Shape;906;p92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8" name="Google Shape;908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92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10" name="Google Shape;910;p92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11" name="Google Shape;911;p92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135197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1">
  <p:cSld name="NEW – Title OT-Weekly 1"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3" name="Google Shape;913;p93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914" name="Google Shape;914;p93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915" name="Google Shape;915;p93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16" name="Google Shape;916;p93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4473520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2">
  <p:cSld name="NEW – Title OT-Weekly 2"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8" name="Google Shape;918;p9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9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20" name="Google Shape;920;p9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" name="Google Shape;922;p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94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924" name="Google Shape;924;p94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25" name="Google Shape;925;p94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4700994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">
  <p:cSld name="NEW – Title OT-Weekly 3"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" name="Google Shape;927;p95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p95"/>
          <p:cNvSpPr/>
          <p:nvPr/>
        </p:nvSpPr>
        <p:spPr>
          <a:xfrm>
            <a:off x="-8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29" name="Google Shape;929;p95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30" name="Google Shape;930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1" name="Google Shape;931;p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32" name="Google Shape;932;p95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933" name="Google Shape;933;p95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34" name="Google Shape;934;p95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7614494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">
  <p:cSld name="NEW – Agenda"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oogle Shape;936;p96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696045" y="-2663347"/>
            <a:ext cx="7189128" cy="1046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7" name="Google Shape;937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9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939" name="Google Shape;939;p96"/>
          <p:cNvSpPr txBox="1">
            <a:spLocks noGrp="1"/>
          </p:cNvSpPr>
          <p:nvPr>
            <p:ph type="title"/>
          </p:nvPr>
        </p:nvSpPr>
        <p:spPr>
          <a:xfrm>
            <a:off x="4312033" y="286300"/>
            <a:ext cx="75928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40" name="Google Shape;940;p96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5646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13616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 1">
  <p:cSld name="NEW – Agenda 1">
    <p:spTree>
      <p:nvGrpSpPr>
        <p:cNvPr id="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97"/>
          <p:cNvSpPr/>
          <p:nvPr/>
        </p:nvSpPr>
        <p:spPr>
          <a:xfrm>
            <a:off x="-53983" y="-45033"/>
            <a:ext cx="12246000" cy="6903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43" name="Google Shape;943;p97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696045" y="-2663347"/>
            <a:ext cx="7189128" cy="1046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45" name="Google Shape;945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47" name="Google Shape;947;p9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948" name="Google Shape;948;p97"/>
          <p:cNvSpPr txBox="1">
            <a:spLocks noGrp="1"/>
          </p:cNvSpPr>
          <p:nvPr>
            <p:ph type="title"/>
          </p:nvPr>
        </p:nvSpPr>
        <p:spPr>
          <a:xfrm>
            <a:off x="4312033" y="286300"/>
            <a:ext cx="75928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49" name="Google Shape;949;p97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5646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736357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1" type="secHead">
  <p:cSld name="NEW – Section Header 1"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98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952" name="Google Shape;952;p9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3" name="Google Shape;953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51" y="6046964"/>
            <a:ext cx="521420" cy="524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98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7301187" y="-4714630"/>
            <a:ext cx="7828412" cy="10968167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98"/>
          <p:cNvSpPr txBox="1">
            <a:spLocks noGrp="1"/>
          </p:cNvSpPr>
          <p:nvPr>
            <p:ph type="body" idx="1"/>
          </p:nvPr>
        </p:nvSpPr>
        <p:spPr>
          <a:xfrm>
            <a:off x="3335300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56" name="Google Shape;956;p98"/>
          <p:cNvSpPr txBox="1">
            <a:spLocks noGrp="1"/>
          </p:cNvSpPr>
          <p:nvPr>
            <p:ph type="title"/>
          </p:nvPr>
        </p:nvSpPr>
        <p:spPr>
          <a:xfrm>
            <a:off x="416600" y="278417"/>
            <a:ext cx="6604400" cy="2116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Figtree Black"/>
              <a:buNone/>
              <a:defRPr sz="48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927807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">
  <p:cSld name="NEW – Section Header 2">
    <p:spTree>
      <p:nvGrpSpPr>
        <p:cNvPr id="1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99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59" name="Google Shape;959;p99"/>
          <p:cNvSpPr txBox="1"/>
          <p:nvPr/>
        </p:nvSpPr>
        <p:spPr>
          <a:xfrm>
            <a:off x="2109833" y="-1327800"/>
            <a:ext cx="49624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60" name="Google Shape;960;p9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1" name="Google Shape;961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51" y="6046964"/>
            <a:ext cx="521420" cy="524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2" name="Google Shape;962;p99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6627127" y="-4674828"/>
            <a:ext cx="8389884" cy="11754837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99"/>
          <p:cNvSpPr txBox="1">
            <a:spLocks noGrp="1"/>
          </p:cNvSpPr>
          <p:nvPr>
            <p:ph type="ctrTitle"/>
          </p:nvPr>
        </p:nvSpPr>
        <p:spPr>
          <a:xfrm>
            <a:off x="416600" y="2923667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93674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D3AF82-72BB-4156-BEB0-3773BE8F5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BE2C2-0771-490B-A137-0B6DD20061B5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58A6C-2EC7-4BE2-A60E-FBF730B7B2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260AB-FB48-4ABE-AEF3-CC33D58BA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516D6-FD0B-4387-AD23-8AC88968D1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66203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 1">
  <p:cSld name="NEW – Section Header 2 1"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00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66" name="Google Shape;966;p100"/>
          <p:cNvSpPr txBox="1"/>
          <p:nvPr/>
        </p:nvSpPr>
        <p:spPr>
          <a:xfrm>
            <a:off x="2109833" y="-1327800"/>
            <a:ext cx="49624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67" name="Google Shape;967;p10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Google Shape;968;p100"/>
          <p:cNvSpPr txBox="1">
            <a:spLocks noGrp="1"/>
          </p:cNvSpPr>
          <p:nvPr>
            <p:ph type="title"/>
          </p:nvPr>
        </p:nvSpPr>
        <p:spPr>
          <a:xfrm>
            <a:off x="416600" y="2659051"/>
            <a:ext cx="7583600" cy="26452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 Black"/>
              <a:buNone/>
              <a:defRPr sz="48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969" name="Google Shape;969;p100"/>
          <p:cNvPicPr preferRelativeResize="0"/>
          <p:nvPr/>
        </p:nvPicPr>
        <p:blipFill rotWithShape="1">
          <a:blip r:embed="rId3">
            <a:alphaModFix/>
          </a:blip>
          <a:srcRect l="26480" t="14951" r="26301" b="14888"/>
          <a:stretch/>
        </p:blipFill>
        <p:spPr>
          <a:xfrm rot="-5400000">
            <a:off x="7060944" y="-4386688"/>
            <a:ext cx="7517129" cy="11169315"/>
          </a:xfrm>
          <a:prstGeom prst="rect">
            <a:avLst/>
          </a:prstGeom>
          <a:noFill/>
          <a:ln>
            <a:noFill/>
          </a:ln>
        </p:spPr>
      </p:pic>
      <p:sp>
        <p:nvSpPr>
          <p:cNvPr id="970" name="Google Shape;970;p100"/>
          <p:cNvSpPr txBox="1">
            <a:spLocks noGrp="1"/>
          </p:cNvSpPr>
          <p:nvPr>
            <p:ph type="subTitle" idx="1"/>
          </p:nvPr>
        </p:nvSpPr>
        <p:spPr>
          <a:xfrm>
            <a:off x="416600" y="4510684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pic>
        <p:nvPicPr>
          <p:cNvPr id="971" name="Google Shape;971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658423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">
  <p:cSld name="NEW – Content 1"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0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974" name="Google Shape;974;p10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975" name="Google Shape;975;p10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77" name="Google Shape;977;p101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78" name="Google Shape;978;p10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79" name="Google Shape;979;p101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80" name="Google Shape;980;p101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4897436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">
  <p:cSld name="NEW – Content 2">
    <p:spTree>
      <p:nvGrpSpPr>
        <p:cNvPr id="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10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83" name="Google Shape;983;p102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Google Shape;984;p10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985" name="Google Shape;985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86" name="Google Shape;986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87" name="Google Shape;987;p102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88" name="Google Shape;988;p10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89" name="Google Shape;989;p102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90" name="Google Shape;990;p102"/>
          <p:cNvSpPr txBox="1">
            <a:spLocks noGrp="1"/>
          </p:cNvSpPr>
          <p:nvPr>
            <p:ph type="body" idx="3"/>
          </p:nvPr>
        </p:nvSpPr>
        <p:spPr>
          <a:xfrm>
            <a:off x="5286500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299893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3">
  <p:cSld name="NEW – Content 3">
    <p:spTree>
      <p:nvGrpSpPr>
        <p:cNvPr id="1" name="Shape 9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2" name="Google Shape;992;p10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93" name="Google Shape;993;p103"/>
          <p:cNvPicPr preferRelativeResize="0"/>
          <p:nvPr/>
        </p:nvPicPr>
        <p:blipFill rotWithShape="1">
          <a:blip r:embed="rId2">
            <a:alphaModFix/>
          </a:blip>
          <a:srcRect l="26243" t="14504" r="25719" b="14291"/>
          <a:stretch/>
        </p:blipFill>
        <p:spPr>
          <a:xfrm rot="-5400000">
            <a:off x="8930151" y="-4223781"/>
            <a:ext cx="6845597" cy="10148031"/>
          </a:xfrm>
          <a:prstGeom prst="rect">
            <a:avLst/>
          </a:prstGeom>
          <a:noFill/>
          <a:ln>
            <a:noFill/>
          </a:ln>
        </p:spPr>
      </p:pic>
      <p:sp>
        <p:nvSpPr>
          <p:cNvPr id="994" name="Google Shape;994;p10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995" name="Google Shape;995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6" name="Google Shape;996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103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998" name="Google Shape;998;p10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999" name="Google Shape;999;p103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00" name="Google Shape;1000;p103"/>
          <p:cNvSpPr txBox="1">
            <a:spLocks noGrp="1"/>
          </p:cNvSpPr>
          <p:nvPr>
            <p:ph type="body" idx="3"/>
          </p:nvPr>
        </p:nvSpPr>
        <p:spPr>
          <a:xfrm>
            <a:off x="5286500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863357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" type="tx">
  <p:cSld name="NEW – Content 1"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10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03" name="Google Shape;1003;p104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04" name="Google Shape;1004;p10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05" name="Google Shape;1005;p104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06" name="Google Shape;1006;p104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2034118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">
  <p:cSld name="NEW – Content 2"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105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10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10" name="Google Shape;1010;p105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11" name="Google Shape;1011;p10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12" name="Google Shape;1012;p105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013" name="Google Shape;1013;p105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3047159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">
  <p:cSld name="NEW – Content 1 1"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0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16" name="Google Shape;1016;p10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17" name="Google Shape;1017;p10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8" name="Google Shape;1018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9" name="Google Shape;1019;p106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0" name="Google Shape;1020;p10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21" name="Google Shape;1021;p106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101121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 1">
  <p:cSld name="NEW – Content 2 1"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10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024" name="Google Shape;1024;p107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10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26" name="Google Shape;1026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Google Shape;1027;p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Google Shape;1028;p107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29" name="Google Shape;1029;p10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66044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30" name="Google Shape;1030;p107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253132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able">
  <p:cSld name="NEW – Table"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p10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33" name="Google Shape;1033;p10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34" name="Google Shape;1034;p10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6" name="Google Shape;1036;p108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37" name="Google Shape;1037;p10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graphicFrame>
        <p:nvGraphicFramePr>
          <p:cNvPr id="1038" name="Google Shape;1038;p108"/>
          <p:cNvGraphicFramePr/>
          <p:nvPr/>
        </p:nvGraphicFramePr>
        <p:xfrm>
          <a:off x="416617" y="1865617"/>
          <a:ext cx="4000000" cy="4000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68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1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25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lt1"/>
                          </a:solidFill>
                          <a:latin typeface="Figtree Black"/>
                          <a:ea typeface="Figtree Black"/>
                          <a:cs typeface="Figtree Black"/>
                          <a:sym typeface="Figtree Black"/>
                        </a:rPr>
                        <a:t>To use this table, copy it from the Theme builder</a:t>
                      </a:r>
                      <a:endParaRPr sz="17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1. Go to View (top left)</a:t>
                      </a: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2. Choose Theme builder </a:t>
                      </a: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3. Copy the table</a:t>
                      </a: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25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lt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4. Paste the table into a different-layout slide</a:t>
                      </a: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lt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97155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 1">
  <p:cSld name="NEW – Content 1 1"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Google Shape;1040;p10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41" name="Google Shape;1041;p109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42" name="Google Shape;1042;p10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43" name="Google Shape;1043;p109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5562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491A9-DBD8-4588-9389-681E50161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351A0-7AD1-4B2F-807C-770D3BE65798}" type="datetime1">
              <a:rPr lang="zh-CN" altLang="en-US" smtClean="0"/>
              <a:t>2026/5/13</a:t>
            </a:fld>
            <a:endParaRPr lang="zh-CN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F638DF-F280-4AFD-BF6B-EBD20D714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err="1"/>
              <a:t>LST_cci</a:t>
            </a:r>
            <a:r>
              <a:rPr lang="en-US" altLang="zh-CN" dirty="0"/>
              <a:t> User Workshop</a:t>
            </a:r>
            <a:endParaRPr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48EEF-A48A-4367-94EA-70AE23F17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524"/>
            </a:lvl1pPr>
          </a:lstStyle>
          <a:p>
            <a:pPr>
              <a:defRPr/>
            </a:pPr>
            <a:fld id="{6576F750-CECE-49B8-A44D-1B142A1F643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82459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 1">
  <p:cSld name="NEW – Content 2 1"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Google Shape;1045;p110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046" name="Google Shape;1046;p11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47" name="Google Shape;1047;p110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48" name="Google Shape;1048;p11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49" name="Google Shape;1049;p110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014947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Table">
  <p:cSld name="NEW – Table">
    <p:spTree>
      <p:nvGrpSpPr>
        <p:cNvPr id="1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11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52" name="Google Shape;1052;p111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53" name="Google Shape;1053;p11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graphicFrame>
        <p:nvGraphicFramePr>
          <p:cNvPr id="1054" name="Google Shape;1054;p111"/>
          <p:cNvGraphicFramePr/>
          <p:nvPr/>
        </p:nvGraphicFramePr>
        <p:xfrm>
          <a:off x="416617" y="1865617"/>
          <a:ext cx="4000000" cy="4000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368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534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11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025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dk1"/>
                          </a:solidFill>
                          <a:latin typeface="Figtree Black"/>
                          <a:ea typeface="Figtree Black"/>
                          <a:cs typeface="Figtree Black"/>
                          <a:sym typeface="Figtree Black"/>
                        </a:rPr>
                        <a:t>To use this table, copy it from the Theme builder</a:t>
                      </a:r>
                      <a:endParaRPr sz="17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Black"/>
                        <a:ea typeface="Figtree Black"/>
                        <a:cs typeface="Figtree Black"/>
                        <a:sym typeface="Figtree Black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1. Go to View (top left)</a:t>
                      </a: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2. Choose Theme builder </a:t>
                      </a: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3. Copy the table</a:t>
                      </a: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25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700">
                          <a:solidFill>
                            <a:schemeClr val="dk1"/>
                          </a:solidFill>
                          <a:latin typeface="Figtree Medium"/>
                          <a:ea typeface="Figtree Medium"/>
                          <a:cs typeface="Figtree Medium"/>
                          <a:sym typeface="Figtree Medium"/>
                        </a:rPr>
                        <a:t>4. Paste the table into a different-layout slide</a:t>
                      </a: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chemeClr val="accent3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09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700">
                        <a:solidFill>
                          <a:schemeClr val="dk1"/>
                        </a:solidFill>
                        <a:latin typeface="Figtree Medium"/>
                        <a:ea typeface="Figtree Medium"/>
                        <a:cs typeface="Figtree Medium"/>
                        <a:sym typeface="Figtree Medium"/>
                      </a:endParaRPr>
                    </a:p>
                  </a:txBody>
                  <a:tcPr marL="60967" marR="60967" marT="60967" marB="60967">
                    <a:lnL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477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4775" cap="flat" cmpd="sng">
                      <a:solidFill>
                        <a:schemeClr val="accent3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137646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1" type="titleOnly">
  <p:cSld name="NEW – Testimonial 1">
    <p:spTree>
      <p:nvGrpSpPr>
        <p:cNvPr id="1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6" name="Google Shape;1056;p112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7" name="Google Shape;1057;p1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58" name="Google Shape;1058;p11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59" name="Google Shape;1059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0" name="Google Shape;1060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1" name="Google Shape;1061;p112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062" name="Google Shape;1062;p112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63" name="Google Shape;1063;p112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64" name="Google Shape;1064;p112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65" name="Google Shape;1065;p112"/>
          <p:cNvSpPr txBox="1">
            <a:spLocks noGrp="1"/>
          </p:cNvSpPr>
          <p:nvPr>
            <p:ph type="subTitle" idx="1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66" name="Google Shape;1066;p112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67" name="Google Shape;1067;p112"/>
          <p:cNvSpPr txBox="1">
            <a:spLocks noGrp="1"/>
          </p:cNvSpPr>
          <p:nvPr>
            <p:ph type="body" idx="2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68" name="Google Shape;1068;p112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69" name="Google Shape;1069;p112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6689153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2">
  <p:cSld name="NEW – Testimonial 2">
    <p:spTree>
      <p:nvGrpSpPr>
        <p:cNvPr id="1" name="Shape 1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1" name="Google Shape;1071;p113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072" name="Google Shape;1072;p1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73" name="Google Shape;1073;p11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74" name="Google Shape;1074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5" name="Google Shape;1075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6" name="Google Shape;1076;p113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077" name="Google Shape;1077;p113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78" name="Google Shape;1078;p113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79" name="Google Shape;1079;p113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80" name="Google Shape;1080;p113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81" name="Google Shape;1081;p113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82" name="Google Shape;1082;p113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083" name="Google Shape;1083;p113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84" name="Google Shape;1084;p113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6767639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">
  <p:cSld name="NEW – Testimonial 3"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p11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1087" name="Google Shape;1087;p114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088" name="Google Shape;1088;p114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89" name="Google Shape;1089;p114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090" name="Google Shape;1090;p114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091" name="Google Shape;1091;p114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092" name="Google Shape;1092;p114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093" name="Google Shape;1093;p114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094" name="Google Shape;1094;p114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095" name="Google Shape;1095;p114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49523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">
  <p:cSld name="NEW – Testimonial 4">
    <p:spTree>
      <p:nvGrpSpPr>
        <p:cNvPr id="1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p11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1098" name="Google Shape;1098;p115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099" name="Google Shape;1099;p115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00" name="Google Shape;1100;p115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01" name="Google Shape;1101;p115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02" name="Google Shape;1102;p115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03" name="Google Shape;1103;p115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04" name="Google Shape;1104;p115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gtree"/>
              <a:buNone/>
              <a:defRPr b="1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105" name="Google Shape;1105;p115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06" name="Google Shape;1106;p115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8216527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 1">
  <p:cSld name="NEW – Testimonial 3 1"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p116"/>
          <p:cNvSpPr/>
          <p:nvPr/>
        </p:nvSpPr>
        <p:spPr>
          <a:xfrm>
            <a:off x="-167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109" name="Google Shape;1109;p11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10" name="Google Shape;1110;p1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1" name="Google Shape;1111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2" name="Google Shape;1112;p116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113" name="Google Shape;1113;p116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14" name="Google Shape;1114;p116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15" name="Google Shape;1115;p116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16" name="Google Shape;1116;p116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17" name="Google Shape;1117;p116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18" name="Google Shape;1118;p116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19" name="Google Shape;1119;p116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20" name="Google Shape;1120;p116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992305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 1">
  <p:cSld name="NEW – Testimonial 4 1"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117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123" name="Google Shape;1123;p11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24" name="Google Shape;1124;p1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6" name="Google Shape;1126;p117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127" name="Google Shape;1127;p117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28" name="Google Shape;1128;p117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129" name="Google Shape;1129;p117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130" name="Google Shape;1130;p117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31" name="Google Shape;1131;p117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132" name="Google Shape;1132;p117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133" name="Google Shape;1133;p117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34" name="Google Shape;1134;p117"/>
          <p:cNvSpPr txBox="1"/>
          <p:nvPr/>
        </p:nvSpPr>
        <p:spPr>
          <a:xfrm>
            <a:off x="416600" y="286300"/>
            <a:ext cx="2706800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135" name="Google Shape;1135;p117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159270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">
  <p:cSld name="NEW – Product 1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" name="Google Shape;1137;p11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38" name="Google Shape;1138;p118"/>
          <p:cNvPicPr preferRelativeResize="0"/>
          <p:nvPr/>
        </p:nvPicPr>
        <p:blipFill rotWithShape="1">
          <a:blip r:embed="rId2">
            <a:alphaModFix/>
          </a:blip>
          <a:srcRect t="6745" r="29448" b="10192"/>
          <a:stretch/>
        </p:blipFill>
        <p:spPr>
          <a:xfrm>
            <a:off x="6367134" y="0"/>
            <a:ext cx="582486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9" name="Google Shape;1139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0" name="Google Shape;1140;p118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141" name="Google Shape;1141;p11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42" name="Google Shape;1142;p11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43" name="Google Shape;1143;p118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872806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">
  <p:cSld name="NEW – Product 2">
    <p:spTree>
      <p:nvGrpSpPr>
        <p:cNvPr id="1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11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46" name="Google Shape;1146;p1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119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48" name="Google Shape;1148;p119" title="fire_spread_right1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49" name="Google Shape;1149;p11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50" name="Google Shape;1150;p11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51" name="Google Shape;1151;p119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89994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A7C1B-7495-41F6-8827-26C61D2E2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B163-3F86-4E31-9BA5-E95DCE4DB151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6020E4-271F-4594-87F1-FBDC6031A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3905B-2739-4983-A1A5-D99F644F5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7920B-0969-44D1-B8A2-C01F11D446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8802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">
  <p:cSld name="NEW – Product 3"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2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54" name="Google Shape;1154;p1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5" name="Google Shape;1155;p120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56" name="Google Shape;1156;p120"/>
          <p:cNvPicPr preferRelativeResize="0"/>
          <p:nvPr/>
        </p:nvPicPr>
        <p:blipFill rotWithShape="1">
          <a:blip r:embed="rId3">
            <a:alphaModFix/>
          </a:blip>
          <a:srcRect l="13990" t="14786" r="30538" b="10765"/>
          <a:stretch/>
        </p:blipFill>
        <p:spPr>
          <a:xfrm>
            <a:off x="7081634" y="0"/>
            <a:ext cx="511036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7" name="Google Shape;1157;p1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120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159" name="Google Shape;1159;p12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60" name="Google Shape;1160;p12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61" name="Google Shape;1161;p120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748206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">
  <p:cSld name="NEW – Product 4"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" name="Google Shape;1163;p12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64" name="Google Shape;1164;p1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5" name="Google Shape;1165;p121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66" name="Google Shape;1166;p12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Google Shape;1167;p121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68" name="Google Shape;1168;p121" title="burnt_area_right_side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69" name="Google Shape;1169;p12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70" name="Google Shape;1170;p12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71" name="Google Shape;1171;p121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119516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">
  <p:cSld name="NEW – Product 5"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12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74" name="Google Shape;1174;p1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12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76" name="Google Shape;1176;p122"/>
          <p:cNvPicPr preferRelativeResize="0"/>
          <p:nvPr/>
        </p:nvPicPr>
        <p:blipFill rotWithShape="1">
          <a:blip r:embed="rId3">
            <a:alphaModFix/>
          </a:blip>
          <a:srcRect l="-2336" t="13660" r="45219" b="10537"/>
          <a:stretch/>
        </p:blipFill>
        <p:spPr>
          <a:xfrm>
            <a:off x="7024233" y="0"/>
            <a:ext cx="516776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7" name="Google Shape;1177;p1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8" name="Google Shape;1178;p122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179" name="Google Shape;1179;p12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80" name="Google Shape;1180;p12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81" name="Google Shape;1181;p122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4324864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">
  <p:cSld name="NEW – Product 6">
    <p:spTree>
      <p:nvGrpSpPr>
        <p:cNvPr id="1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12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84" name="Google Shape;1184;p1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5" name="Google Shape;1185;p123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86" name="Google Shape;1186;p1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23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88" name="Google Shape;1188;p123" title="civil_protection.png"/>
          <p:cNvPicPr preferRelativeResize="0"/>
          <p:nvPr/>
        </p:nvPicPr>
        <p:blipFill rotWithShape="1">
          <a:blip r:embed="rId3">
            <a:alphaModFix/>
          </a:blip>
          <a:srcRect l="20461" t="18099" r="24817" b="8951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189" name="Google Shape;1189;p12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90" name="Google Shape;1190;p12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91" name="Google Shape;1191;p123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2305120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 1">
  <p:cSld name="NEW – Product 1 1">
    <p:spTree>
      <p:nvGrpSpPr>
        <p:cNvPr id="1" name="Shape 1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" name="Google Shape;1193;p124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194" name="Google Shape;1194;p124"/>
          <p:cNvPicPr preferRelativeResize="0"/>
          <p:nvPr/>
        </p:nvPicPr>
        <p:blipFill rotWithShape="1">
          <a:blip r:embed="rId2">
            <a:alphaModFix/>
          </a:blip>
          <a:srcRect t="6687" r="29448" b="10250"/>
          <a:stretch/>
        </p:blipFill>
        <p:spPr>
          <a:xfrm>
            <a:off x="6367134" y="0"/>
            <a:ext cx="582483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5" name="Google Shape;1195;p12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96" name="Google Shape;1196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Google Shape;1197;p124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98" name="Google Shape;1198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199" name="Google Shape;1199;p12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0" name="Google Shape;1200;p12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1" name="Google Shape;1201;p124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908890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 1">
  <p:cSld name="NEW – Product 2 1">
    <p:spTree>
      <p:nvGrpSpPr>
        <p:cNvPr id="1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p125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04" name="Google Shape;1204;p12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05" name="Google Shape;1205;p12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125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07" name="Google Shape;1207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08" name="Google Shape;1208;p12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09" name="Google Shape;1209;p12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1210" name="Google Shape;1210;p125" title="fire_spread_right1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1211" name="Google Shape;1211;p125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5560418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 1">
  <p:cSld name="NEW – Product 3 1">
    <p:spTree>
      <p:nvGrpSpPr>
        <p:cNvPr id="1" name="Shape 1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" name="Google Shape;1213;p126" title="fire_spread_right1.jpg"/>
          <p:cNvPicPr preferRelativeResize="0"/>
          <p:nvPr/>
        </p:nvPicPr>
        <p:blipFill rotWithShape="1">
          <a:blip r:embed="rId2">
            <a:alphaModFix/>
          </a:blip>
          <a:srcRect l="11057" r="1332"/>
          <a:stretch/>
        </p:blipFill>
        <p:spPr>
          <a:xfrm>
            <a:off x="1510533" y="0"/>
            <a:ext cx="10681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4" name="Google Shape;1214;p126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12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16" name="Google Shape;1216;p1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7" name="Google Shape;1217;p126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18" name="Google Shape;1218;p1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19" name="Google Shape;1219;p12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20" name="Google Shape;1220;p12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21" name="Google Shape;1221;p126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347403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 1">
  <p:cSld name="NEW – Product 4 1"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27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224" name="Google Shape;1224;p127"/>
          <p:cNvPicPr preferRelativeResize="0"/>
          <p:nvPr/>
        </p:nvPicPr>
        <p:blipFill rotWithShape="1">
          <a:blip r:embed="rId2">
            <a:alphaModFix/>
          </a:blip>
          <a:srcRect l="14258" t="14786" r="30264" b="10765"/>
          <a:stretch/>
        </p:blipFill>
        <p:spPr>
          <a:xfrm>
            <a:off x="7081634" y="0"/>
            <a:ext cx="51103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5" name="Google Shape;1225;p12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26" name="Google Shape;1226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27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28" name="Google Shape;1228;p1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29" name="Google Shape;1229;p12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0" name="Google Shape;1230;p12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1" name="Google Shape;1231;p127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75836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4052791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 1">
  <p:cSld name="NEW – Product 5 1">
    <p:spTree>
      <p:nvGrpSpPr>
        <p:cNvPr id="1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Google Shape;1233;p128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34" name="Google Shape;1234;p12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35" name="Google Shape;1235;p1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6" name="Google Shape;1236;p128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37" name="Google Shape;1237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38" name="Google Shape;1238;p12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9" name="Google Shape;1239;p12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40" name="Google Shape;1240;p128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1241" name="Google Shape;1241;p128" title="burnt_area_right_side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9391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 1">
  <p:cSld name="NEW – Product 6 1"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3" name="Google Shape;1243;p129" title="burnt_area_right_side.jpg"/>
          <p:cNvPicPr preferRelativeResize="0"/>
          <p:nvPr/>
        </p:nvPicPr>
        <p:blipFill rotWithShape="1">
          <a:blip r:embed="rId2">
            <a:alphaModFix/>
          </a:blip>
          <a:srcRect l="22003"/>
          <a:stretch/>
        </p:blipFill>
        <p:spPr>
          <a:xfrm>
            <a:off x="2682525" y="0"/>
            <a:ext cx="9509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4" name="Google Shape;1244;p129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245" name="Google Shape;1245;p12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46" name="Google Shape;124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7" name="Google Shape;1247;p129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48" name="Google Shape;1248;p1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49" name="Google Shape;1249;p12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50" name="Google Shape;1250;p12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51" name="Google Shape;1251;p129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8481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766C5E1-5124-4B6E-A0FC-181EA2789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0D0BF-2C5E-4CA9-A5FB-E366D2B78DDB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130690-577A-4F39-BB02-8393AF850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2C798CB-ECF1-40F8-A36D-2E8755069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AF222-2866-49CE-8408-3B7E67FBAA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36295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7">
  <p:cSld name="NEW – Product 7">
    <p:spTree>
      <p:nvGrpSpPr>
        <p:cNvPr id="1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p130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54" name="Google Shape;1254;p13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55" name="Google Shape;1255;p1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6" name="Google Shape;1256;p130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57" name="Google Shape;1257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8" name="Google Shape;1258;p130"/>
          <p:cNvPicPr preferRelativeResize="0"/>
          <p:nvPr/>
        </p:nvPicPr>
        <p:blipFill rotWithShape="1">
          <a:blip r:embed="rId4">
            <a:alphaModFix/>
          </a:blip>
          <a:srcRect l="-13605" t="13989" r="45818" b="11043"/>
          <a:stretch/>
        </p:blipFill>
        <p:spPr>
          <a:xfrm>
            <a:off x="5990634" y="0"/>
            <a:ext cx="620136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130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60" name="Google Shape;1260;p1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1" name="Google Shape;1261;p13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62" name="Google Shape;1262;p13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63" name="Google Shape;1263;p130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75836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3663274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8">
  <p:cSld name="NEW – Product 8"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131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266" name="Google Shape;1266;p13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67" name="Google Shape;1267;p1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68" name="Google Shape;1268;p131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69" name="Google Shape;1269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0" name="Google Shape;1270;p131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71" name="Google Shape;1271;p1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13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73" name="Google Shape;1273;p13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74" name="Google Shape;1274;p131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1275" name="Google Shape;1275;p131" title="civil_protection.png"/>
          <p:cNvPicPr preferRelativeResize="0"/>
          <p:nvPr/>
        </p:nvPicPr>
        <p:blipFill rotWithShape="1">
          <a:blip r:embed="rId4">
            <a:alphaModFix/>
          </a:blip>
          <a:srcRect l="20461" t="18099" r="24817" b="8951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15878323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9">
  <p:cSld name="NEW – Product 9">
    <p:spTree>
      <p:nvGrpSpPr>
        <p:cNvPr id="1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7" name="Google Shape;1277;p132" title="civil_protec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8" name="Google Shape;1278;p132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279" name="Google Shape;1279;p13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80" name="Google Shape;1280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1" name="Google Shape;1281;p13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82" name="Google Shape;1282;p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3" name="Google Shape;1283;p132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84" name="Google Shape;1284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5" name="Google Shape;1285;p13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86" name="Google Shape;1286;p13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87" name="Google Shape;1287;p132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419503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">
  <p:cSld name="NEW – Images 1">
    <p:spTree>
      <p:nvGrpSpPr>
        <p:cNvPr id="1" name="Shape 1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" name="Google Shape;1289;p13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290" name="Google Shape;1290;p133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1" name="Google Shape;1291;p13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92" name="Google Shape;1292;p13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93" name="Google Shape;1293;p133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2706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4" name="Google Shape;1294;p133"/>
          <p:cNvSpPr txBox="1">
            <a:spLocks noGrp="1"/>
          </p:cNvSpPr>
          <p:nvPr>
            <p:ph type="body" idx="4"/>
          </p:nvPr>
        </p:nvSpPr>
        <p:spPr>
          <a:xfrm>
            <a:off x="3334417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5" name="Google Shape;1295;p133"/>
          <p:cNvSpPr txBox="1">
            <a:spLocks noGrp="1"/>
          </p:cNvSpPr>
          <p:nvPr>
            <p:ph type="body" idx="5"/>
          </p:nvPr>
        </p:nvSpPr>
        <p:spPr>
          <a:xfrm>
            <a:off x="6258651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6" name="Google Shape;1296;p133"/>
          <p:cNvSpPr txBox="1">
            <a:spLocks noGrp="1"/>
          </p:cNvSpPr>
          <p:nvPr>
            <p:ph type="body" idx="6"/>
          </p:nvPr>
        </p:nvSpPr>
        <p:spPr>
          <a:xfrm>
            <a:off x="9191017" y="3981617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97" name="Google Shape;1297;p133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8" name="Google Shape;1298;p133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299" name="Google Shape;1299;p133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9690552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3">
  <p:cSld name="NEW – Images 1 3"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p13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02" name="Google Shape;1302;p13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03" name="Google Shape;1303;p13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04" name="Google Shape;1304;p134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21228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5" name="Google Shape;1305;p134"/>
          <p:cNvSpPr>
            <a:spLocks noGrp="1"/>
          </p:cNvSpPr>
          <p:nvPr>
            <p:ph type="pic" idx="3"/>
          </p:nvPr>
        </p:nvSpPr>
        <p:spPr>
          <a:xfrm>
            <a:off x="2750517" y="186566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6" name="Google Shape;1306;p134"/>
          <p:cNvSpPr>
            <a:spLocks noGrp="1"/>
          </p:cNvSpPr>
          <p:nvPr>
            <p:ph type="pic" idx="4"/>
          </p:nvPr>
        </p:nvSpPr>
        <p:spPr>
          <a:xfrm>
            <a:off x="5093433" y="1865600"/>
            <a:ext cx="21260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7" name="Google Shape;1307;p134"/>
          <p:cNvSpPr>
            <a:spLocks noGrp="1"/>
          </p:cNvSpPr>
          <p:nvPr>
            <p:ph type="pic" idx="5"/>
          </p:nvPr>
        </p:nvSpPr>
        <p:spPr>
          <a:xfrm>
            <a:off x="7430751" y="186561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8" name="Google Shape;1308;p134"/>
          <p:cNvSpPr>
            <a:spLocks noGrp="1"/>
          </p:cNvSpPr>
          <p:nvPr>
            <p:ph type="pic" idx="6"/>
          </p:nvPr>
        </p:nvSpPr>
        <p:spPr>
          <a:xfrm>
            <a:off x="9773667" y="186561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09" name="Google Shape;1309;p134"/>
          <p:cNvSpPr txBox="1">
            <a:spLocks noGrp="1"/>
          </p:cNvSpPr>
          <p:nvPr>
            <p:ph type="body" idx="7"/>
          </p:nvPr>
        </p:nvSpPr>
        <p:spPr>
          <a:xfrm>
            <a:off x="416617" y="3717084"/>
            <a:ext cx="21228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0" name="Google Shape;1310;p134"/>
          <p:cNvSpPr txBox="1">
            <a:spLocks noGrp="1"/>
          </p:cNvSpPr>
          <p:nvPr>
            <p:ph type="body" idx="8"/>
          </p:nvPr>
        </p:nvSpPr>
        <p:spPr>
          <a:xfrm>
            <a:off x="2750517" y="37172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1" name="Google Shape;1311;p134"/>
          <p:cNvSpPr txBox="1">
            <a:spLocks noGrp="1"/>
          </p:cNvSpPr>
          <p:nvPr>
            <p:ph type="body" idx="9"/>
          </p:nvPr>
        </p:nvSpPr>
        <p:spPr>
          <a:xfrm>
            <a:off x="5093433" y="37172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2" name="Google Shape;1312;p134"/>
          <p:cNvSpPr txBox="1">
            <a:spLocks noGrp="1"/>
          </p:cNvSpPr>
          <p:nvPr>
            <p:ph type="body" idx="13"/>
          </p:nvPr>
        </p:nvSpPr>
        <p:spPr>
          <a:xfrm>
            <a:off x="7430751" y="37170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13" name="Google Shape;1313;p134"/>
          <p:cNvSpPr txBox="1">
            <a:spLocks noGrp="1"/>
          </p:cNvSpPr>
          <p:nvPr>
            <p:ph type="body" idx="14"/>
          </p:nvPr>
        </p:nvSpPr>
        <p:spPr>
          <a:xfrm>
            <a:off x="9777067" y="3717133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4332865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">
  <p:cSld name="NEW – Images 1 2"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13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16" name="Google Shape;1316;p135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17" name="Google Shape;1317;p13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18" name="Google Shape;1318;p13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19" name="Google Shape;1319;p135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0" name="Google Shape;1320;p135"/>
          <p:cNvSpPr txBox="1">
            <a:spLocks noGrp="1"/>
          </p:cNvSpPr>
          <p:nvPr>
            <p:ph type="body" idx="4"/>
          </p:nvPr>
        </p:nvSpPr>
        <p:spPr>
          <a:xfrm>
            <a:off x="4309720" y="3981684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1" name="Google Shape;1321;p135"/>
          <p:cNvSpPr txBox="1">
            <a:spLocks noGrp="1"/>
          </p:cNvSpPr>
          <p:nvPr>
            <p:ph type="body" idx="5"/>
          </p:nvPr>
        </p:nvSpPr>
        <p:spPr>
          <a:xfrm>
            <a:off x="8209800" y="3981684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22" name="Google Shape;1322;p135"/>
          <p:cNvSpPr>
            <a:spLocks noGrp="1"/>
          </p:cNvSpPr>
          <p:nvPr>
            <p:ph type="pic" idx="6"/>
          </p:nvPr>
        </p:nvSpPr>
        <p:spPr>
          <a:xfrm>
            <a:off x="4312033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23" name="Google Shape;1323;p135"/>
          <p:cNvSpPr>
            <a:spLocks noGrp="1"/>
          </p:cNvSpPr>
          <p:nvPr>
            <p:ph type="pic" idx="7"/>
          </p:nvPr>
        </p:nvSpPr>
        <p:spPr>
          <a:xfrm>
            <a:off x="8219051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86778190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 1">
  <p:cSld name="NEW – Images 1 2 1">
    <p:spTree>
      <p:nvGrpSpPr>
        <p:cNvPr id="1" name="Shape 1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" name="Google Shape;1325;p13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26" name="Google Shape;1326;p136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3683600" cy="31744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1327" name="Google Shape;1327;p13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28" name="Google Shape;1328;p13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29" name="Google Shape;1329;p136"/>
          <p:cNvSpPr txBox="1">
            <a:spLocks noGrp="1"/>
          </p:cNvSpPr>
          <p:nvPr>
            <p:ph type="body" idx="3"/>
          </p:nvPr>
        </p:nvSpPr>
        <p:spPr>
          <a:xfrm>
            <a:off x="8207467" y="2130133"/>
            <a:ext cx="3683600" cy="37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30" name="Google Shape;1330;p136"/>
          <p:cNvSpPr>
            <a:spLocks noGrp="1"/>
          </p:cNvSpPr>
          <p:nvPr>
            <p:ph type="pic" idx="4"/>
          </p:nvPr>
        </p:nvSpPr>
        <p:spPr>
          <a:xfrm>
            <a:off x="4312033" y="1865617"/>
            <a:ext cx="3683600" cy="31744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327222394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">
  <p:cSld name="NEW – Images 2">
    <p:spTree>
      <p:nvGrpSpPr>
        <p:cNvPr id="1" name="Shape 1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13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33" name="Google Shape;1333;p13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4" name="Google Shape;1334;p13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5" name="Google Shape;1335;p137"/>
          <p:cNvSpPr txBox="1">
            <a:spLocks noGrp="1"/>
          </p:cNvSpPr>
          <p:nvPr>
            <p:ph type="body" idx="2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36" name="Google Shape;1336;p137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7" name="Google Shape;1337;p137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8" name="Google Shape;1338;p137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39" name="Google Shape;1339;p137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1290172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2">
  <p:cSld name="NEW – Images 2 2">
    <p:spTree>
      <p:nvGrpSpPr>
        <p:cNvPr id="1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p13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42" name="Google Shape;1342;p13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3" name="Google Shape;1343;p13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4" name="Google Shape;1344;p138"/>
          <p:cNvSpPr txBox="1">
            <a:spLocks noGrp="1"/>
          </p:cNvSpPr>
          <p:nvPr>
            <p:ph type="body" idx="2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45" name="Google Shape;1345;p138"/>
          <p:cNvSpPr>
            <a:spLocks noGrp="1"/>
          </p:cNvSpPr>
          <p:nvPr>
            <p:ph type="pic" idx="3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1389610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">
  <p:cSld name="NEW – Images 3"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3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48" name="Google Shape;1348;p13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49" name="Google Shape;1349;p13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50" name="Google Shape;1350;p139"/>
          <p:cNvSpPr txBox="1">
            <a:spLocks noGrp="1"/>
          </p:cNvSpPr>
          <p:nvPr>
            <p:ph type="body" idx="2"/>
          </p:nvPr>
        </p:nvSpPr>
        <p:spPr>
          <a:xfrm>
            <a:off x="9197984" y="1865617"/>
            <a:ext cx="27068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51" name="Google Shape;1351;p139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2" name="Google Shape;1352;p139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3" name="Google Shape;1353;p139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4" name="Google Shape;1354;p139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5" name="Google Shape;1355;p139"/>
          <p:cNvSpPr>
            <a:spLocks noGrp="1"/>
          </p:cNvSpPr>
          <p:nvPr>
            <p:ph type="pic" idx="7"/>
          </p:nvPr>
        </p:nvSpPr>
        <p:spPr>
          <a:xfrm>
            <a:off x="62586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56" name="Google Shape;1356;p139"/>
          <p:cNvSpPr>
            <a:spLocks noGrp="1"/>
          </p:cNvSpPr>
          <p:nvPr>
            <p:ph type="pic" idx="8"/>
          </p:nvPr>
        </p:nvSpPr>
        <p:spPr>
          <a:xfrm>
            <a:off x="62586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9693899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6"/>
            <a:ext cx="5183189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72E9104-17D2-46CB-B4A2-B4E3C7B1B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2D8A1-0379-4BD8-A758-6B39ADF8A549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15ECFD-0191-4078-B3E6-1800BEA9A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81D7D1-4483-4075-B585-774142A78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C4405-923A-4B97-BD4D-C45F8DDF91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6322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">
  <p:cSld name="NEW – Images 4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p14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59" name="Google Shape;1359;p14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60" name="Google Shape;1360;p14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61" name="Google Shape;1361;p140"/>
          <p:cNvSpPr>
            <a:spLocks noGrp="1"/>
          </p:cNvSpPr>
          <p:nvPr>
            <p:ph type="pic" idx="2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2" name="Google Shape;1362;p140"/>
          <p:cNvSpPr>
            <a:spLocks noGrp="1"/>
          </p:cNvSpPr>
          <p:nvPr>
            <p:ph type="pic" idx="3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3" name="Google Shape;1363;p140"/>
          <p:cNvSpPr>
            <a:spLocks noGrp="1"/>
          </p:cNvSpPr>
          <p:nvPr>
            <p:ph type="pic" idx="4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4" name="Google Shape;1364;p140"/>
          <p:cNvSpPr>
            <a:spLocks noGrp="1"/>
          </p:cNvSpPr>
          <p:nvPr>
            <p:ph type="pic" idx="5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5" name="Google Shape;1365;p140"/>
          <p:cNvSpPr>
            <a:spLocks noGrp="1"/>
          </p:cNvSpPr>
          <p:nvPr>
            <p:ph type="pic" idx="6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6" name="Google Shape;1366;p140"/>
          <p:cNvSpPr>
            <a:spLocks noGrp="1"/>
          </p:cNvSpPr>
          <p:nvPr>
            <p:ph type="pic" idx="7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7" name="Google Shape;1367;p140"/>
          <p:cNvSpPr>
            <a:spLocks noGrp="1"/>
          </p:cNvSpPr>
          <p:nvPr>
            <p:ph type="pic" idx="8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68" name="Google Shape;1368;p140"/>
          <p:cNvSpPr>
            <a:spLocks noGrp="1"/>
          </p:cNvSpPr>
          <p:nvPr>
            <p:ph type="pic" idx="9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274713567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">
  <p:cSld name="NEW – Images 5">
    <p:spTree>
      <p:nvGrpSpPr>
        <p:cNvPr id="1" name="Shape 1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" name="Google Shape;1370;p14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71" name="Google Shape;1371;p141"/>
          <p:cNvSpPr>
            <a:spLocks noGrp="1"/>
          </p:cNvSpPr>
          <p:nvPr>
            <p:ph type="pic" idx="2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1372" name="Google Shape;1372;p14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73" name="Google Shape;1373;p14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74" name="Google Shape;1374;p141"/>
          <p:cNvSpPr>
            <a:spLocks noGrp="1"/>
          </p:cNvSpPr>
          <p:nvPr>
            <p:ph type="pic" idx="3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5" name="Google Shape;1375;p141"/>
          <p:cNvSpPr>
            <a:spLocks noGrp="1"/>
          </p:cNvSpPr>
          <p:nvPr>
            <p:ph type="pic" idx="4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6" name="Google Shape;1376;p141"/>
          <p:cNvSpPr>
            <a:spLocks noGrp="1"/>
          </p:cNvSpPr>
          <p:nvPr>
            <p:ph type="pic" idx="5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77" name="Google Shape;1377;p141"/>
          <p:cNvSpPr>
            <a:spLocks noGrp="1"/>
          </p:cNvSpPr>
          <p:nvPr>
            <p:ph type="pic" idx="6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8146687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">
  <p:cSld name="NEW – Images 6">
    <p:spTree>
      <p:nvGrpSpPr>
        <p:cNvPr id="1" name="Shape 1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" name="Google Shape;1379;p14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80" name="Google Shape;1380;p14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1" name="Google Shape;1381;p14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2" name="Google Shape;1382;p142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3" name="Google Shape;1383;p142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4" name="Google Shape;1384;p142"/>
          <p:cNvSpPr txBox="1">
            <a:spLocks noGrp="1"/>
          </p:cNvSpPr>
          <p:nvPr>
            <p:ph type="body" idx="4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5" name="Google Shape;1385;p142"/>
          <p:cNvSpPr txBox="1">
            <a:spLocks noGrp="1"/>
          </p:cNvSpPr>
          <p:nvPr>
            <p:ph type="body" idx="5"/>
          </p:nvPr>
        </p:nvSpPr>
        <p:spPr>
          <a:xfrm>
            <a:off x="9191017" y="4510684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86" name="Google Shape;1386;p142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7" name="Google Shape;1387;p142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8" name="Google Shape;1388;p142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389" name="Google Shape;1389;p142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0618152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">
  <p:cSld name="NEW – Images 7">
    <p:spTree>
      <p:nvGrpSpPr>
        <p:cNvPr id="1" name="Shape 1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" name="Google Shape;1391;p14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92" name="Google Shape;1392;p143"/>
          <p:cNvSpPr>
            <a:spLocks noGrp="1"/>
          </p:cNvSpPr>
          <p:nvPr>
            <p:ph type="pic" idx="2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393" name="Google Shape;1393;p14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4" name="Google Shape;1394;p14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5" name="Google Shape;1395;p143"/>
          <p:cNvSpPr txBox="1">
            <a:spLocks noGrp="1"/>
          </p:cNvSpPr>
          <p:nvPr>
            <p:ph type="body" idx="3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6" name="Google Shape;1396;p143"/>
          <p:cNvSpPr txBox="1">
            <a:spLocks noGrp="1"/>
          </p:cNvSpPr>
          <p:nvPr>
            <p:ph type="body" idx="4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7" name="Google Shape;1397;p143"/>
          <p:cNvSpPr txBox="1">
            <a:spLocks noGrp="1"/>
          </p:cNvSpPr>
          <p:nvPr>
            <p:ph type="body" idx="5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98" name="Google Shape;1398;p143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1399" name="Google Shape;1399;p143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5181338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">
  <p:cSld name="NEW – Images 8">
    <p:spTree>
      <p:nvGrpSpPr>
        <p:cNvPr id="1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14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02" name="Google Shape;1402;p14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03" name="Google Shape;1403;p14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04" name="Google Shape;1404;p144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56324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5" name="Google Shape;1405;p144"/>
          <p:cNvSpPr txBox="1">
            <a:spLocks noGrp="1"/>
          </p:cNvSpPr>
          <p:nvPr>
            <p:ph type="body" idx="3"/>
          </p:nvPr>
        </p:nvSpPr>
        <p:spPr>
          <a:xfrm>
            <a:off x="6258651" y="4510733"/>
            <a:ext cx="56460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6" name="Google Shape;1406;p144"/>
          <p:cNvSpPr>
            <a:spLocks noGrp="1"/>
          </p:cNvSpPr>
          <p:nvPr>
            <p:ph type="pic" idx="4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407" name="Google Shape;1407;p144"/>
          <p:cNvSpPr>
            <a:spLocks noGrp="1"/>
          </p:cNvSpPr>
          <p:nvPr>
            <p:ph type="pic" idx="5"/>
          </p:nvPr>
        </p:nvSpPr>
        <p:spPr>
          <a:xfrm>
            <a:off x="410317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6480060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">
  <p:cSld name="NEW – Images 12"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145"/>
          <p:cNvSpPr txBox="1">
            <a:spLocks noGrp="1"/>
          </p:cNvSpPr>
          <p:nvPr>
            <p:ph type="title"/>
          </p:nvPr>
        </p:nvSpPr>
        <p:spPr>
          <a:xfrm>
            <a:off x="416600" y="286300"/>
            <a:ext cx="5632400" cy="126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1410" name="Google Shape;1410;p14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11" name="Google Shape;1411;p145"/>
          <p:cNvSpPr>
            <a:spLocks noGrp="1"/>
          </p:cNvSpPr>
          <p:nvPr>
            <p:ph type="pic" idx="2"/>
          </p:nvPr>
        </p:nvSpPr>
        <p:spPr>
          <a:xfrm>
            <a:off x="6263251" y="286300"/>
            <a:ext cx="5641600" cy="55472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  <p:sp>
        <p:nvSpPr>
          <p:cNvPr id="1412" name="Google Shape;1412;p145"/>
          <p:cNvSpPr txBox="1">
            <a:spLocks noGrp="1"/>
          </p:cNvSpPr>
          <p:nvPr>
            <p:ph type="title" idx="3"/>
          </p:nvPr>
        </p:nvSpPr>
        <p:spPr>
          <a:xfrm>
            <a:off x="416617" y="286300"/>
            <a:ext cx="5632400" cy="131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3" name="Google Shape;1413;p145"/>
          <p:cNvSpPr txBox="1">
            <a:spLocks noGrp="1"/>
          </p:cNvSpPr>
          <p:nvPr>
            <p:ph type="subTitle" idx="1"/>
          </p:nvPr>
        </p:nvSpPr>
        <p:spPr>
          <a:xfrm>
            <a:off x="416617" y="1865617"/>
            <a:ext cx="5641600" cy="32823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4" name="Google Shape;1414;p145"/>
          <p:cNvSpPr txBox="1">
            <a:spLocks noGrp="1"/>
          </p:cNvSpPr>
          <p:nvPr>
            <p:ph type="body" idx="4"/>
          </p:nvPr>
        </p:nvSpPr>
        <p:spPr>
          <a:xfrm>
            <a:off x="416617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23450324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">
  <p:cSld name="NEW – Images 13"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p14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17" name="Google Shape;1417;p146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44892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  <p:sp>
        <p:nvSpPr>
          <p:cNvPr id="1418" name="Google Shape;1418;p146"/>
          <p:cNvSpPr txBox="1">
            <a:spLocks noGrp="1"/>
          </p:cNvSpPr>
          <p:nvPr>
            <p:ph type="title"/>
          </p:nvPr>
        </p:nvSpPr>
        <p:spPr>
          <a:xfrm>
            <a:off x="416617" y="4981467"/>
            <a:ext cx="11488000" cy="852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19" name="Google Shape;1419;p146"/>
          <p:cNvSpPr txBox="1">
            <a:spLocks noGrp="1"/>
          </p:cNvSpPr>
          <p:nvPr>
            <p:ph type="subTitle" idx="1"/>
          </p:nvPr>
        </p:nvSpPr>
        <p:spPr>
          <a:xfrm>
            <a:off x="7235384" y="5304233"/>
            <a:ext cx="46692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161924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">
  <p:cSld name="NEW – Images 14">
    <p:spTree>
      <p:nvGrpSpPr>
        <p:cNvPr id="1" name="Shape 1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" name="Google Shape;1421;p14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22" name="Google Shape;1422;p147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55472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1708714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">
  <p:cSld name="NEW – USP/Icons 1"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p14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25" name="Google Shape;1425;p148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6" name="Google Shape;1426;p148"/>
          <p:cNvSpPr>
            <a:spLocks noGrp="1"/>
          </p:cNvSpPr>
          <p:nvPr>
            <p:ph type="pic" idx="3"/>
          </p:nvPr>
        </p:nvSpPr>
        <p:spPr>
          <a:xfrm>
            <a:off x="3335251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7" name="Google Shape;1427;p148"/>
          <p:cNvSpPr>
            <a:spLocks noGrp="1"/>
          </p:cNvSpPr>
          <p:nvPr>
            <p:ph type="pic" idx="4"/>
          </p:nvPr>
        </p:nvSpPr>
        <p:spPr>
          <a:xfrm>
            <a:off x="625866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8" name="Google Shape;1428;p148"/>
          <p:cNvSpPr>
            <a:spLocks noGrp="1"/>
          </p:cNvSpPr>
          <p:nvPr>
            <p:ph type="pic" idx="5"/>
          </p:nvPr>
        </p:nvSpPr>
        <p:spPr>
          <a:xfrm>
            <a:off x="9182084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29" name="Google Shape;1429;p14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0" name="Google Shape;1430;p14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1" name="Google Shape;1431;p148"/>
          <p:cNvSpPr txBox="1">
            <a:spLocks noGrp="1"/>
          </p:cNvSpPr>
          <p:nvPr>
            <p:ph type="body" idx="6"/>
          </p:nvPr>
        </p:nvSpPr>
        <p:spPr>
          <a:xfrm>
            <a:off x="416617" y="2923667"/>
            <a:ext cx="27068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2" name="Google Shape;1432;p148"/>
          <p:cNvSpPr txBox="1">
            <a:spLocks noGrp="1"/>
          </p:cNvSpPr>
          <p:nvPr>
            <p:ph type="body" idx="7"/>
          </p:nvPr>
        </p:nvSpPr>
        <p:spPr>
          <a:xfrm>
            <a:off x="3334417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3" name="Google Shape;1433;p148"/>
          <p:cNvSpPr txBox="1">
            <a:spLocks noGrp="1"/>
          </p:cNvSpPr>
          <p:nvPr>
            <p:ph type="body" idx="8"/>
          </p:nvPr>
        </p:nvSpPr>
        <p:spPr>
          <a:xfrm>
            <a:off x="6258651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34" name="Google Shape;1434;p148"/>
          <p:cNvSpPr txBox="1">
            <a:spLocks noGrp="1"/>
          </p:cNvSpPr>
          <p:nvPr>
            <p:ph type="body" idx="9"/>
          </p:nvPr>
        </p:nvSpPr>
        <p:spPr>
          <a:xfrm>
            <a:off x="9191017" y="2923667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59451736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">
  <p:cSld name="NEW – USP/Icons 2">
    <p:spTree>
      <p:nvGrpSpPr>
        <p:cNvPr id="1" name="Shape 1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" name="Google Shape;1436;p14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37" name="Google Shape;1437;p14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8" name="Google Shape;1438;p14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39" name="Google Shape;1439;p149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0" name="Google Shape;1440;p149"/>
          <p:cNvSpPr txBox="1">
            <a:spLocks noGrp="1"/>
          </p:cNvSpPr>
          <p:nvPr>
            <p:ph type="body" idx="3"/>
          </p:nvPr>
        </p:nvSpPr>
        <p:spPr>
          <a:xfrm>
            <a:off x="9191017" y="265916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1" name="Google Shape;1441;p149"/>
          <p:cNvSpPr>
            <a:spLocks noGrp="1"/>
          </p:cNvSpPr>
          <p:nvPr>
            <p:ph type="pic" idx="4"/>
          </p:nvPr>
        </p:nvSpPr>
        <p:spPr>
          <a:xfrm>
            <a:off x="3335300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2" name="Google Shape;1442;p149"/>
          <p:cNvSpPr>
            <a:spLocks noGrp="1"/>
          </p:cNvSpPr>
          <p:nvPr>
            <p:ph type="pic" idx="5"/>
          </p:nvPr>
        </p:nvSpPr>
        <p:spPr>
          <a:xfrm>
            <a:off x="6258651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3" name="Google Shape;1443;p149"/>
          <p:cNvSpPr>
            <a:spLocks noGrp="1"/>
          </p:cNvSpPr>
          <p:nvPr>
            <p:ph type="pic" idx="6"/>
          </p:nvPr>
        </p:nvSpPr>
        <p:spPr>
          <a:xfrm>
            <a:off x="91910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4" name="Google Shape;1444;p149"/>
          <p:cNvSpPr>
            <a:spLocks noGrp="1"/>
          </p:cNvSpPr>
          <p:nvPr>
            <p:ph type="pic" idx="7"/>
          </p:nvPr>
        </p:nvSpPr>
        <p:spPr>
          <a:xfrm>
            <a:off x="4166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45" name="Google Shape;1445;p149"/>
          <p:cNvSpPr txBox="1">
            <a:spLocks noGrp="1"/>
          </p:cNvSpPr>
          <p:nvPr>
            <p:ph type="body" idx="8"/>
          </p:nvPr>
        </p:nvSpPr>
        <p:spPr>
          <a:xfrm>
            <a:off x="416617" y="4775200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6" name="Google Shape;1446;p149"/>
          <p:cNvSpPr txBox="1">
            <a:spLocks noGrp="1"/>
          </p:cNvSpPr>
          <p:nvPr>
            <p:ph type="body" idx="9"/>
          </p:nvPr>
        </p:nvSpPr>
        <p:spPr>
          <a:xfrm>
            <a:off x="3334417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7" name="Google Shape;1447;p149"/>
          <p:cNvSpPr txBox="1">
            <a:spLocks noGrp="1"/>
          </p:cNvSpPr>
          <p:nvPr>
            <p:ph type="body" idx="13"/>
          </p:nvPr>
        </p:nvSpPr>
        <p:spPr>
          <a:xfrm>
            <a:off x="6258651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8" name="Google Shape;1448;p149"/>
          <p:cNvSpPr txBox="1">
            <a:spLocks noGrp="1"/>
          </p:cNvSpPr>
          <p:nvPr>
            <p:ph type="body" idx="14"/>
          </p:nvPr>
        </p:nvSpPr>
        <p:spPr>
          <a:xfrm>
            <a:off x="9191017" y="4775200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49" name="Google Shape;1449;p149"/>
          <p:cNvSpPr>
            <a:spLocks noGrp="1"/>
          </p:cNvSpPr>
          <p:nvPr>
            <p:ph type="pic" idx="15"/>
          </p:nvPr>
        </p:nvSpPr>
        <p:spPr>
          <a:xfrm>
            <a:off x="3335300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0" name="Google Shape;1450;p149"/>
          <p:cNvSpPr>
            <a:spLocks noGrp="1"/>
          </p:cNvSpPr>
          <p:nvPr>
            <p:ph type="pic" idx="16"/>
          </p:nvPr>
        </p:nvSpPr>
        <p:spPr>
          <a:xfrm>
            <a:off x="6258651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1" name="Google Shape;1451;p149"/>
          <p:cNvSpPr>
            <a:spLocks noGrp="1"/>
          </p:cNvSpPr>
          <p:nvPr>
            <p:ph type="pic" idx="17"/>
          </p:nvPr>
        </p:nvSpPr>
        <p:spPr>
          <a:xfrm>
            <a:off x="91910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452" name="Google Shape;1452;p149"/>
          <p:cNvSpPr txBox="1">
            <a:spLocks noGrp="1"/>
          </p:cNvSpPr>
          <p:nvPr>
            <p:ph type="body" idx="18"/>
          </p:nvPr>
        </p:nvSpPr>
        <p:spPr>
          <a:xfrm>
            <a:off x="416617" y="2659167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53" name="Google Shape;1453;p149"/>
          <p:cNvSpPr txBox="1">
            <a:spLocks noGrp="1"/>
          </p:cNvSpPr>
          <p:nvPr>
            <p:ph type="body" idx="19"/>
          </p:nvPr>
        </p:nvSpPr>
        <p:spPr>
          <a:xfrm>
            <a:off x="3334417" y="265919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54" name="Google Shape;1454;p149"/>
          <p:cNvSpPr txBox="1">
            <a:spLocks noGrp="1"/>
          </p:cNvSpPr>
          <p:nvPr>
            <p:ph type="body" idx="20"/>
          </p:nvPr>
        </p:nvSpPr>
        <p:spPr>
          <a:xfrm>
            <a:off x="6258651" y="2659133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1282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45">
            <a:extLst>
              <a:ext uri="{FF2B5EF4-FFF2-40B4-BE49-F238E27FC236}">
                <a16:creationId xmlns:a16="http://schemas.microsoft.com/office/drawing/2014/main" id="{2D776462-F0D3-485C-B153-95121C49F5DB}"/>
              </a:ext>
            </a:extLst>
          </p:cNvPr>
          <p:cNvSpPr>
            <a:spLocks noChangeShapeType="1"/>
          </p:cNvSpPr>
          <p:nvPr/>
        </p:nvSpPr>
        <p:spPr bwMode="auto">
          <a:xfrm>
            <a:off x="802318" y="1032631"/>
            <a:ext cx="5704921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9525">
            <a:solidFill>
              <a:srgbClr val="760000"/>
            </a:solidFill>
            <a:round/>
          </a:ln>
        </p:spPr>
        <p:txBody>
          <a:bodyPr wrap="none" lIns="78342" tIns="39170" rIns="78342" bIns="3917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延期 8">
            <a:extLst>
              <a:ext uri="{FF2B5EF4-FFF2-40B4-BE49-F238E27FC236}">
                <a16:creationId xmlns:a16="http://schemas.microsoft.com/office/drawing/2014/main" id="{91293479-8271-4A19-A7F8-A1384F4563B4}"/>
              </a:ext>
            </a:extLst>
          </p:cNvPr>
          <p:cNvSpPr/>
          <p:nvPr/>
        </p:nvSpPr>
        <p:spPr>
          <a:xfrm>
            <a:off x="24191" y="411239"/>
            <a:ext cx="1342571" cy="851203"/>
          </a:xfrm>
          <a:custGeom>
            <a:avLst/>
            <a:gdLst>
              <a:gd name="connsiteX0" fmla="*/ 0 w 2304653"/>
              <a:gd name="connsiteY0" fmla="*/ 0 h 1872208"/>
              <a:gd name="connsiteX1" fmla="*/ 1152327 w 2304653"/>
              <a:gd name="connsiteY1" fmla="*/ 0 h 1872208"/>
              <a:gd name="connsiteX2" fmla="*/ 2304654 w 2304653"/>
              <a:gd name="connsiteY2" fmla="*/ 936104 h 1872208"/>
              <a:gd name="connsiteX3" fmla="*/ 1152327 w 2304653"/>
              <a:gd name="connsiteY3" fmla="*/ 1872208 h 1872208"/>
              <a:gd name="connsiteX4" fmla="*/ 0 w 2304653"/>
              <a:gd name="connsiteY4" fmla="*/ 1872208 h 1872208"/>
              <a:gd name="connsiteX5" fmla="*/ 0 w 2304653"/>
              <a:gd name="connsiteY5" fmla="*/ 0 h 1872208"/>
              <a:gd name="connsiteX0-1" fmla="*/ 0 w 3204064"/>
              <a:gd name="connsiteY0-2" fmla="*/ 0 h 1887198"/>
              <a:gd name="connsiteX1-3" fmla="*/ 2051737 w 3204064"/>
              <a:gd name="connsiteY1-4" fmla="*/ 14990 h 1887198"/>
              <a:gd name="connsiteX2-5" fmla="*/ 3204064 w 3204064"/>
              <a:gd name="connsiteY2-6" fmla="*/ 951094 h 1887198"/>
              <a:gd name="connsiteX3-7" fmla="*/ 2051737 w 3204064"/>
              <a:gd name="connsiteY3-8" fmla="*/ 1887198 h 1887198"/>
              <a:gd name="connsiteX4-9" fmla="*/ 899410 w 3204064"/>
              <a:gd name="connsiteY4-10" fmla="*/ 1887198 h 1887198"/>
              <a:gd name="connsiteX5-11" fmla="*/ 0 w 3204064"/>
              <a:gd name="connsiteY5-12" fmla="*/ 0 h 1887198"/>
              <a:gd name="connsiteX0-13" fmla="*/ 0 w 3204064"/>
              <a:gd name="connsiteY0-14" fmla="*/ 0 h 1887198"/>
              <a:gd name="connsiteX1-15" fmla="*/ 2051737 w 3204064"/>
              <a:gd name="connsiteY1-16" fmla="*/ 14990 h 1887198"/>
              <a:gd name="connsiteX2-17" fmla="*/ 3204064 w 3204064"/>
              <a:gd name="connsiteY2-18" fmla="*/ 951094 h 1887198"/>
              <a:gd name="connsiteX3-19" fmla="*/ 2051737 w 3204064"/>
              <a:gd name="connsiteY3-20" fmla="*/ 1887198 h 1887198"/>
              <a:gd name="connsiteX4-21" fmla="*/ 29980 w 3204064"/>
              <a:gd name="connsiteY4-22" fmla="*/ 1887198 h 1887198"/>
              <a:gd name="connsiteX5-23" fmla="*/ 0 w 3204064"/>
              <a:gd name="connsiteY5-24" fmla="*/ 0 h 1887198"/>
              <a:gd name="connsiteX0-25" fmla="*/ 0 w 3189073"/>
              <a:gd name="connsiteY0-26" fmla="*/ 0 h 1872208"/>
              <a:gd name="connsiteX1-27" fmla="*/ 2036746 w 3189073"/>
              <a:gd name="connsiteY1-28" fmla="*/ 0 h 1872208"/>
              <a:gd name="connsiteX2-29" fmla="*/ 3189073 w 3189073"/>
              <a:gd name="connsiteY2-30" fmla="*/ 936104 h 1872208"/>
              <a:gd name="connsiteX3-31" fmla="*/ 2036746 w 3189073"/>
              <a:gd name="connsiteY3-32" fmla="*/ 1872208 h 1872208"/>
              <a:gd name="connsiteX4-33" fmla="*/ 14989 w 3189073"/>
              <a:gd name="connsiteY4-34" fmla="*/ 1872208 h 1872208"/>
              <a:gd name="connsiteX5-35" fmla="*/ 0 w 3189073"/>
              <a:gd name="connsiteY5-36" fmla="*/ 0 h 1872208"/>
              <a:gd name="connsiteX0-37" fmla="*/ 0 w 3848302"/>
              <a:gd name="connsiteY0-38" fmla="*/ 14991 h 1872208"/>
              <a:gd name="connsiteX1-39" fmla="*/ 2695975 w 3848302"/>
              <a:gd name="connsiteY1-40" fmla="*/ 0 h 1872208"/>
              <a:gd name="connsiteX2-41" fmla="*/ 3848302 w 3848302"/>
              <a:gd name="connsiteY2-42" fmla="*/ 936104 h 1872208"/>
              <a:gd name="connsiteX3-43" fmla="*/ 2695975 w 3848302"/>
              <a:gd name="connsiteY3-44" fmla="*/ 1872208 h 1872208"/>
              <a:gd name="connsiteX4-45" fmla="*/ 674218 w 3848302"/>
              <a:gd name="connsiteY4-46" fmla="*/ 1872208 h 1872208"/>
              <a:gd name="connsiteX5-47" fmla="*/ 0 w 3848302"/>
              <a:gd name="connsiteY5-48" fmla="*/ 14991 h 1872208"/>
              <a:gd name="connsiteX0-49" fmla="*/ 0 w 3848302"/>
              <a:gd name="connsiteY0-50" fmla="*/ 14991 h 1902188"/>
              <a:gd name="connsiteX1-51" fmla="*/ 2695975 w 3848302"/>
              <a:gd name="connsiteY1-52" fmla="*/ 0 h 1902188"/>
              <a:gd name="connsiteX2-53" fmla="*/ 3848302 w 3848302"/>
              <a:gd name="connsiteY2-54" fmla="*/ 936104 h 1902188"/>
              <a:gd name="connsiteX3-55" fmla="*/ 2695975 w 3848302"/>
              <a:gd name="connsiteY3-56" fmla="*/ 1872208 h 1902188"/>
              <a:gd name="connsiteX4-57" fmla="*/ 31469 w 3848302"/>
              <a:gd name="connsiteY4-58" fmla="*/ 1902188 h 1902188"/>
              <a:gd name="connsiteX5-59" fmla="*/ 0 w 3848302"/>
              <a:gd name="connsiteY5-60" fmla="*/ 14991 h 1902188"/>
              <a:gd name="connsiteX0-61" fmla="*/ 0 w 3864784"/>
              <a:gd name="connsiteY0-62" fmla="*/ 29981 h 1902188"/>
              <a:gd name="connsiteX1-63" fmla="*/ 2712457 w 3864784"/>
              <a:gd name="connsiteY1-64" fmla="*/ 0 h 1902188"/>
              <a:gd name="connsiteX2-65" fmla="*/ 3864784 w 3864784"/>
              <a:gd name="connsiteY2-66" fmla="*/ 936104 h 1902188"/>
              <a:gd name="connsiteX3-67" fmla="*/ 2712457 w 3864784"/>
              <a:gd name="connsiteY3-68" fmla="*/ 1872208 h 1902188"/>
              <a:gd name="connsiteX4-69" fmla="*/ 47951 w 3864784"/>
              <a:gd name="connsiteY4-70" fmla="*/ 1902188 h 1902188"/>
              <a:gd name="connsiteX5-71" fmla="*/ 0 w 3864784"/>
              <a:gd name="connsiteY5-72" fmla="*/ 29981 h 1902188"/>
              <a:gd name="connsiteX0-73" fmla="*/ 0 w 3831822"/>
              <a:gd name="connsiteY0-74" fmla="*/ 14990 h 1902188"/>
              <a:gd name="connsiteX1-75" fmla="*/ 2679495 w 3831822"/>
              <a:gd name="connsiteY1-76" fmla="*/ 0 h 1902188"/>
              <a:gd name="connsiteX2-77" fmla="*/ 3831822 w 3831822"/>
              <a:gd name="connsiteY2-78" fmla="*/ 936104 h 1902188"/>
              <a:gd name="connsiteX3-79" fmla="*/ 2679495 w 3831822"/>
              <a:gd name="connsiteY3-80" fmla="*/ 1872208 h 1902188"/>
              <a:gd name="connsiteX4-81" fmla="*/ 14989 w 3831822"/>
              <a:gd name="connsiteY4-82" fmla="*/ 1902188 h 1902188"/>
              <a:gd name="connsiteX5-83" fmla="*/ 0 w 3831822"/>
              <a:gd name="connsiteY5-84" fmla="*/ 14990 h 19021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831822" h="1902188">
                <a:moveTo>
                  <a:pt x="0" y="14990"/>
                </a:moveTo>
                <a:lnTo>
                  <a:pt x="2679495" y="0"/>
                </a:lnTo>
                <a:cubicBezTo>
                  <a:pt x="3315908" y="0"/>
                  <a:pt x="3831822" y="419108"/>
                  <a:pt x="3831822" y="936104"/>
                </a:cubicBezTo>
                <a:cubicBezTo>
                  <a:pt x="3831822" y="1453100"/>
                  <a:pt x="3315908" y="1872208"/>
                  <a:pt x="2679495" y="1872208"/>
                </a:cubicBezTo>
                <a:lnTo>
                  <a:pt x="14989" y="1902188"/>
                </a:lnTo>
                <a:lnTo>
                  <a:pt x="0" y="1499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5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D527402E-E8FE-4516-936E-AC78221CA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A90E4D-92E8-4D28-980F-11411F413405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9BE815FB-17DE-41B1-B131-9AAA2257B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D6488641-AAFE-4419-B93F-D3BB8F774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29602-8F6F-4781-89CF-C7E2F8690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50454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">
  <p:cSld name="NEW – Images 1 1">
    <p:spTree>
      <p:nvGrpSpPr>
        <p:cNvPr id="1" name="Shape 1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Google Shape;1456;p150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57" name="Google Shape;1457;p15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58" name="Google Shape;1458;p1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9" name="Google Shape;1459;p150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60" name="Google Shape;1460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61" name="Google Shape;1461;p15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2" name="Google Shape;1462;p15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3" name="Google Shape;1463;p150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2706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4" name="Google Shape;1464;p150"/>
          <p:cNvSpPr txBox="1">
            <a:spLocks noGrp="1"/>
          </p:cNvSpPr>
          <p:nvPr>
            <p:ph type="body" idx="4"/>
          </p:nvPr>
        </p:nvSpPr>
        <p:spPr>
          <a:xfrm>
            <a:off x="3334417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5" name="Google Shape;1465;p150"/>
          <p:cNvSpPr txBox="1">
            <a:spLocks noGrp="1"/>
          </p:cNvSpPr>
          <p:nvPr>
            <p:ph type="body" idx="5"/>
          </p:nvPr>
        </p:nvSpPr>
        <p:spPr>
          <a:xfrm>
            <a:off x="6258651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6" name="Google Shape;1466;p150"/>
          <p:cNvSpPr txBox="1">
            <a:spLocks noGrp="1"/>
          </p:cNvSpPr>
          <p:nvPr>
            <p:ph type="body" idx="6"/>
          </p:nvPr>
        </p:nvSpPr>
        <p:spPr>
          <a:xfrm>
            <a:off x="9191017" y="3981617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67" name="Google Shape;1467;p150"/>
          <p:cNvSpPr>
            <a:spLocks noGrp="1"/>
          </p:cNvSpPr>
          <p:nvPr>
            <p:ph type="pic" idx="7"/>
          </p:nvPr>
        </p:nvSpPr>
        <p:spPr>
          <a:xfrm>
            <a:off x="416600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68" name="Google Shape;1468;p150"/>
          <p:cNvSpPr>
            <a:spLocks noGrp="1"/>
          </p:cNvSpPr>
          <p:nvPr>
            <p:ph type="pic" idx="8"/>
          </p:nvPr>
        </p:nvSpPr>
        <p:spPr>
          <a:xfrm>
            <a:off x="3337917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69" name="Google Shape;1469;p150"/>
          <p:cNvSpPr>
            <a:spLocks noGrp="1"/>
          </p:cNvSpPr>
          <p:nvPr>
            <p:ph type="pic" idx="9"/>
          </p:nvPr>
        </p:nvSpPr>
        <p:spPr>
          <a:xfrm>
            <a:off x="6258651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70" name="Google Shape;1470;p150"/>
          <p:cNvSpPr>
            <a:spLocks noGrp="1"/>
          </p:cNvSpPr>
          <p:nvPr>
            <p:ph type="pic" idx="13"/>
          </p:nvPr>
        </p:nvSpPr>
        <p:spPr>
          <a:xfrm>
            <a:off x="9194517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70065596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2">
  <p:cSld name="NEW – Images 1 1 2"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151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73" name="Google Shape;1473;p15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74" name="Google Shape;1474;p15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5" name="Google Shape;1475;p151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76" name="Google Shape;1476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77" name="Google Shape;1477;p15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78" name="Google Shape;1478;p15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79" name="Google Shape;1479;p151"/>
          <p:cNvSpPr>
            <a:spLocks noGrp="1"/>
          </p:cNvSpPr>
          <p:nvPr>
            <p:ph type="pic" idx="3"/>
          </p:nvPr>
        </p:nvSpPr>
        <p:spPr>
          <a:xfrm>
            <a:off x="416600" y="1865617"/>
            <a:ext cx="212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0" name="Google Shape;1480;p151"/>
          <p:cNvSpPr>
            <a:spLocks noGrp="1"/>
          </p:cNvSpPr>
          <p:nvPr>
            <p:ph type="pic" idx="4"/>
          </p:nvPr>
        </p:nvSpPr>
        <p:spPr>
          <a:xfrm>
            <a:off x="2750517" y="186566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1" name="Google Shape;1481;p151"/>
          <p:cNvSpPr>
            <a:spLocks noGrp="1"/>
          </p:cNvSpPr>
          <p:nvPr>
            <p:ph type="pic" idx="5"/>
          </p:nvPr>
        </p:nvSpPr>
        <p:spPr>
          <a:xfrm>
            <a:off x="5093433" y="1865600"/>
            <a:ext cx="21260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2" name="Google Shape;1482;p151"/>
          <p:cNvSpPr>
            <a:spLocks noGrp="1"/>
          </p:cNvSpPr>
          <p:nvPr>
            <p:ph type="pic" idx="6"/>
          </p:nvPr>
        </p:nvSpPr>
        <p:spPr>
          <a:xfrm>
            <a:off x="7430751" y="186561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3" name="Google Shape;1483;p151"/>
          <p:cNvSpPr>
            <a:spLocks noGrp="1"/>
          </p:cNvSpPr>
          <p:nvPr>
            <p:ph type="pic" idx="7"/>
          </p:nvPr>
        </p:nvSpPr>
        <p:spPr>
          <a:xfrm>
            <a:off x="9773667" y="186561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484" name="Google Shape;1484;p151"/>
          <p:cNvSpPr txBox="1">
            <a:spLocks noGrp="1"/>
          </p:cNvSpPr>
          <p:nvPr>
            <p:ph type="body" idx="8"/>
          </p:nvPr>
        </p:nvSpPr>
        <p:spPr>
          <a:xfrm>
            <a:off x="9777067" y="3981693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5" name="Google Shape;1485;p151"/>
          <p:cNvSpPr txBox="1">
            <a:spLocks noGrp="1"/>
          </p:cNvSpPr>
          <p:nvPr>
            <p:ph type="body" idx="9"/>
          </p:nvPr>
        </p:nvSpPr>
        <p:spPr>
          <a:xfrm>
            <a:off x="416617" y="3981651"/>
            <a:ext cx="212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6" name="Google Shape;1486;p151"/>
          <p:cNvSpPr txBox="1">
            <a:spLocks noGrp="1"/>
          </p:cNvSpPr>
          <p:nvPr>
            <p:ph type="body" idx="13"/>
          </p:nvPr>
        </p:nvSpPr>
        <p:spPr>
          <a:xfrm>
            <a:off x="2750517" y="3981825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7" name="Google Shape;1487;p151"/>
          <p:cNvSpPr txBox="1">
            <a:spLocks noGrp="1"/>
          </p:cNvSpPr>
          <p:nvPr>
            <p:ph type="body" idx="14"/>
          </p:nvPr>
        </p:nvSpPr>
        <p:spPr>
          <a:xfrm>
            <a:off x="5093433" y="3981825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88" name="Google Shape;1488;p151"/>
          <p:cNvSpPr txBox="1">
            <a:spLocks noGrp="1"/>
          </p:cNvSpPr>
          <p:nvPr>
            <p:ph type="body" idx="15"/>
          </p:nvPr>
        </p:nvSpPr>
        <p:spPr>
          <a:xfrm>
            <a:off x="7430751" y="3981651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887779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">
  <p:cSld name="NEW – Images 1 1 1">
    <p:spTree>
      <p:nvGrpSpPr>
        <p:cNvPr id="1" name="Shape 1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0" name="Google Shape;1490;p152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491" name="Google Shape;1491;p15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92" name="Google Shape;1492;p15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3" name="Google Shape;1493;p15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494" name="Google Shape;1494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495" name="Google Shape;1495;p15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96" name="Google Shape;1496;p15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97" name="Google Shape;1497;p152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98" name="Google Shape;1498;p152"/>
          <p:cNvSpPr txBox="1">
            <a:spLocks noGrp="1"/>
          </p:cNvSpPr>
          <p:nvPr>
            <p:ph type="body" idx="4"/>
          </p:nvPr>
        </p:nvSpPr>
        <p:spPr>
          <a:xfrm>
            <a:off x="4309720" y="3981684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99" name="Google Shape;1499;p152"/>
          <p:cNvSpPr txBox="1">
            <a:spLocks noGrp="1"/>
          </p:cNvSpPr>
          <p:nvPr>
            <p:ph type="body" idx="5"/>
          </p:nvPr>
        </p:nvSpPr>
        <p:spPr>
          <a:xfrm>
            <a:off x="8209800" y="3981684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00" name="Google Shape;1500;p152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01" name="Google Shape;1501;p152"/>
          <p:cNvSpPr>
            <a:spLocks noGrp="1"/>
          </p:cNvSpPr>
          <p:nvPr>
            <p:ph type="pic" idx="7"/>
          </p:nvPr>
        </p:nvSpPr>
        <p:spPr>
          <a:xfrm>
            <a:off x="43075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02" name="Google Shape;1502;p152"/>
          <p:cNvSpPr>
            <a:spLocks noGrp="1"/>
          </p:cNvSpPr>
          <p:nvPr>
            <p:ph type="pic" idx="8"/>
          </p:nvPr>
        </p:nvSpPr>
        <p:spPr>
          <a:xfrm>
            <a:off x="82098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9480546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 1">
  <p:cSld name="NEW – Images 1 1 1 1"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" name="Google Shape;1504;p153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505" name="Google Shape;1505;p15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506" name="Google Shape;1506;p15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7" name="Google Shape;1507;p153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508" name="Google Shape;1508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9" name="Google Shape;1509;p15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10" name="Google Shape;1510;p15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11" name="Google Shape;1511;p153"/>
          <p:cNvSpPr>
            <a:spLocks noGrp="1"/>
          </p:cNvSpPr>
          <p:nvPr>
            <p:ph type="pic" idx="3"/>
          </p:nvPr>
        </p:nvSpPr>
        <p:spPr>
          <a:xfrm>
            <a:off x="416600" y="1865617"/>
            <a:ext cx="3683600" cy="31744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1512" name="Google Shape;1512;p153"/>
          <p:cNvSpPr txBox="1">
            <a:spLocks noGrp="1"/>
          </p:cNvSpPr>
          <p:nvPr>
            <p:ph type="body" idx="4"/>
          </p:nvPr>
        </p:nvSpPr>
        <p:spPr>
          <a:xfrm>
            <a:off x="8207467" y="2130133"/>
            <a:ext cx="3683600" cy="37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13" name="Google Shape;1513;p153"/>
          <p:cNvSpPr>
            <a:spLocks noGrp="1"/>
          </p:cNvSpPr>
          <p:nvPr>
            <p:ph type="pic" idx="5"/>
          </p:nvPr>
        </p:nvSpPr>
        <p:spPr>
          <a:xfrm>
            <a:off x="4312033" y="1865617"/>
            <a:ext cx="3683600" cy="31744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4843729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">
  <p:cSld name="NEW – Images 2 1"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p154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16" name="Google Shape;1516;p15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7" name="Google Shape;1517;p15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518" name="Google Shape;1518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19" name="Google Shape;1519;p154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20" name="Google Shape;1520;p15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21" name="Google Shape;1521;p15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22" name="Google Shape;1522;p154"/>
          <p:cNvSpPr txBox="1">
            <a:spLocks noGrp="1"/>
          </p:cNvSpPr>
          <p:nvPr>
            <p:ph type="body" idx="3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23" name="Google Shape;1523;p154"/>
          <p:cNvSpPr>
            <a:spLocks noGrp="1"/>
          </p:cNvSpPr>
          <p:nvPr>
            <p:ph type="pic" idx="4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4" name="Google Shape;1524;p154"/>
          <p:cNvSpPr>
            <a:spLocks noGrp="1"/>
          </p:cNvSpPr>
          <p:nvPr>
            <p:ph type="pic" idx="5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5" name="Google Shape;1525;p154"/>
          <p:cNvSpPr>
            <a:spLocks noGrp="1"/>
          </p:cNvSpPr>
          <p:nvPr>
            <p:ph type="pic" idx="6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26" name="Google Shape;1526;p154"/>
          <p:cNvSpPr>
            <a:spLocks noGrp="1"/>
          </p:cNvSpPr>
          <p:nvPr>
            <p:ph type="pic" idx="7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8526307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 1">
  <p:cSld name="NEW – Images 2 1 1"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" name="Google Shape;1528;p155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29" name="Google Shape;1529;p15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0" name="Google Shape;1530;p15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531" name="Google Shape;1531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32" name="Google Shape;1532;p155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33" name="Google Shape;1533;p15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34" name="Google Shape;1534;p15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35" name="Google Shape;1535;p155"/>
          <p:cNvSpPr txBox="1">
            <a:spLocks noGrp="1"/>
          </p:cNvSpPr>
          <p:nvPr>
            <p:ph type="body" idx="3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36" name="Google Shape;1536;p155"/>
          <p:cNvSpPr>
            <a:spLocks noGrp="1"/>
          </p:cNvSpPr>
          <p:nvPr>
            <p:ph type="pic" idx="4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0311379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 1">
  <p:cSld name="NEW – Images 3 1"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156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39" name="Google Shape;1539;p15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0" name="Google Shape;1540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41" name="Google Shape;1541;p15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42" name="Google Shape;1542;p15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43" name="Google Shape;1543;p15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44" name="Google Shape;1544;p156"/>
          <p:cNvSpPr txBox="1">
            <a:spLocks noGrp="1"/>
          </p:cNvSpPr>
          <p:nvPr>
            <p:ph type="body" idx="2"/>
          </p:nvPr>
        </p:nvSpPr>
        <p:spPr>
          <a:xfrm>
            <a:off x="9197984" y="1865617"/>
            <a:ext cx="27068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545" name="Google Shape;1545;p156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6" name="Google Shape;1546;p156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7" name="Google Shape;1547;p156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8" name="Google Shape;1548;p156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49" name="Google Shape;1549;p156"/>
          <p:cNvSpPr>
            <a:spLocks noGrp="1"/>
          </p:cNvSpPr>
          <p:nvPr>
            <p:ph type="pic" idx="7"/>
          </p:nvPr>
        </p:nvSpPr>
        <p:spPr>
          <a:xfrm>
            <a:off x="62586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50" name="Google Shape;1550;p156"/>
          <p:cNvSpPr>
            <a:spLocks noGrp="1"/>
          </p:cNvSpPr>
          <p:nvPr>
            <p:ph type="pic" idx="8"/>
          </p:nvPr>
        </p:nvSpPr>
        <p:spPr>
          <a:xfrm>
            <a:off x="62586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52599134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 1">
  <p:cSld name="NEW – Images 4 1">
    <p:spTree>
      <p:nvGrpSpPr>
        <p:cNvPr id="1" name="Shape 1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" name="Google Shape;1552;p157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53" name="Google Shape;1553;p1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4" name="Google Shape;1554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5" name="Google Shape;1555;p157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56" name="Google Shape;1556;p15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7" name="Google Shape;1557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58" name="Google Shape;1558;p15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59" name="Google Shape;1559;p15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60" name="Google Shape;1560;p15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61" name="Google Shape;1561;p157"/>
          <p:cNvSpPr>
            <a:spLocks noGrp="1"/>
          </p:cNvSpPr>
          <p:nvPr>
            <p:ph type="pic" idx="2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2" name="Google Shape;1562;p157"/>
          <p:cNvSpPr>
            <a:spLocks noGrp="1"/>
          </p:cNvSpPr>
          <p:nvPr>
            <p:ph type="pic" idx="3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3" name="Google Shape;1563;p157"/>
          <p:cNvSpPr>
            <a:spLocks noGrp="1"/>
          </p:cNvSpPr>
          <p:nvPr>
            <p:ph type="pic" idx="4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4" name="Google Shape;1564;p157"/>
          <p:cNvSpPr>
            <a:spLocks noGrp="1"/>
          </p:cNvSpPr>
          <p:nvPr>
            <p:ph type="pic" idx="5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5" name="Google Shape;1565;p157"/>
          <p:cNvSpPr>
            <a:spLocks noGrp="1"/>
          </p:cNvSpPr>
          <p:nvPr>
            <p:ph type="pic" idx="6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6" name="Google Shape;1566;p157"/>
          <p:cNvSpPr>
            <a:spLocks noGrp="1"/>
          </p:cNvSpPr>
          <p:nvPr>
            <p:ph type="pic" idx="7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7" name="Google Shape;1567;p157"/>
          <p:cNvSpPr>
            <a:spLocks noGrp="1"/>
          </p:cNvSpPr>
          <p:nvPr>
            <p:ph type="pic" idx="8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68" name="Google Shape;1568;p157"/>
          <p:cNvSpPr>
            <a:spLocks noGrp="1"/>
          </p:cNvSpPr>
          <p:nvPr>
            <p:ph type="pic" idx="9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8232805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 1">
  <p:cSld name="NEW – Images 5 1">
    <p:spTree>
      <p:nvGrpSpPr>
        <p:cNvPr id="1" name="Shape 1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" name="Google Shape;1570;p158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71" name="Google Shape;1571;p15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2" name="Google Shape;1572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3" name="Google Shape;1573;p15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74" name="Google Shape;1574;p15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75" name="Google Shape;1575;p15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76" name="Google Shape;1576;p158"/>
          <p:cNvSpPr>
            <a:spLocks noGrp="1"/>
          </p:cNvSpPr>
          <p:nvPr>
            <p:ph type="pic" idx="2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1577" name="Google Shape;1577;p158"/>
          <p:cNvSpPr>
            <a:spLocks noGrp="1"/>
          </p:cNvSpPr>
          <p:nvPr>
            <p:ph type="pic" idx="3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78" name="Google Shape;1578;p158"/>
          <p:cNvSpPr>
            <a:spLocks noGrp="1"/>
          </p:cNvSpPr>
          <p:nvPr>
            <p:ph type="pic" idx="4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79" name="Google Shape;1579;p158"/>
          <p:cNvSpPr>
            <a:spLocks noGrp="1"/>
          </p:cNvSpPr>
          <p:nvPr>
            <p:ph type="pic" idx="5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80" name="Google Shape;1580;p158"/>
          <p:cNvSpPr>
            <a:spLocks noGrp="1"/>
          </p:cNvSpPr>
          <p:nvPr>
            <p:ph type="pic" idx="6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90848295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 1">
  <p:cSld name="NEW – Images 6 1">
    <p:spTree>
      <p:nvGrpSpPr>
        <p:cNvPr id="1" name="Shape 1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" name="Google Shape;1582;p159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83" name="Google Shape;1583;p15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4" name="Google Shape;1584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85" name="Google Shape;1585;p15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586" name="Google Shape;1586;p15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7" name="Google Shape;1587;p15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8" name="Google Shape;1588;p159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89" name="Google Shape;1589;p159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0" name="Google Shape;1590;p159"/>
          <p:cNvSpPr txBox="1">
            <a:spLocks noGrp="1"/>
          </p:cNvSpPr>
          <p:nvPr>
            <p:ph type="body" idx="4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1" name="Google Shape;1591;p159"/>
          <p:cNvSpPr txBox="1">
            <a:spLocks noGrp="1"/>
          </p:cNvSpPr>
          <p:nvPr>
            <p:ph type="body" idx="5"/>
          </p:nvPr>
        </p:nvSpPr>
        <p:spPr>
          <a:xfrm>
            <a:off x="9191017" y="4510684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92" name="Google Shape;1592;p159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3" name="Google Shape;1593;p159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4" name="Google Shape;1594;p159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1595" name="Google Shape;1595;p159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220549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F821BC2-B914-4700-B39A-D02B2C418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488F2-CA27-4363-9E7C-0B04A63FDBCD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132F800-841D-4334-972B-EB5F916A7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564C446-6036-4EE4-9FAE-47E192763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B89ED8-314D-4C29-A042-4154845265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6913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 1">
  <p:cSld name="NEW – Images 7 1">
    <p:spTree>
      <p:nvGrpSpPr>
        <p:cNvPr id="1" name="Shape 1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" name="Google Shape;1597;p160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98" name="Google Shape;1598;p16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9" name="Google Shape;1599;p16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600" name="Google Shape;1600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01" name="Google Shape;1601;p16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02" name="Google Shape;1602;p16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03" name="Google Shape;1603;p160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4" name="Google Shape;1604;p160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5" name="Google Shape;1605;p160"/>
          <p:cNvSpPr txBox="1">
            <a:spLocks noGrp="1"/>
          </p:cNvSpPr>
          <p:nvPr>
            <p:ph type="body" idx="4"/>
          </p:nvPr>
        </p:nvSpPr>
        <p:spPr>
          <a:xfrm>
            <a:off x="6258651" y="4510733"/>
            <a:ext cx="5644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06" name="Google Shape;1606;p160"/>
          <p:cNvSpPr>
            <a:spLocks noGrp="1"/>
          </p:cNvSpPr>
          <p:nvPr>
            <p:ph type="pic" idx="5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607" name="Google Shape;1607;p160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1608" name="Google Shape;1608;p160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74359058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 1">
  <p:cSld name="NEW – Images 8 1">
    <p:spTree>
      <p:nvGrpSpPr>
        <p:cNvPr id="1" name="Shape 1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0" name="Google Shape;1610;p161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11" name="Google Shape;1611;p16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2" name="Google Shape;1612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3" name="Google Shape;1613;p16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14" name="Google Shape;1614;p16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15" name="Google Shape;1615;p16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16" name="Google Shape;1616;p161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56324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17" name="Google Shape;1617;p161"/>
          <p:cNvSpPr txBox="1">
            <a:spLocks noGrp="1"/>
          </p:cNvSpPr>
          <p:nvPr>
            <p:ph type="body" idx="3"/>
          </p:nvPr>
        </p:nvSpPr>
        <p:spPr>
          <a:xfrm>
            <a:off x="6258651" y="4510733"/>
            <a:ext cx="56460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18" name="Google Shape;1618;p161"/>
          <p:cNvSpPr>
            <a:spLocks noGrp="1"/>
          </p:cNvSpPr>
          <p:nvPr>
            <p:ph type="pic" idx="4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1619" name="Google Shape;1619;p161"/>
          <p:cNvSpPr>
            <a:spLocks noGrp="1"/>
          </p:cNvSpPr>
          <p:nvPr>
            <p:ph type="pic" idx="5"/>
          </p:nvPr>
        </p:nvSpPr>
        <p:spPr>
          <a:xfrm>
            <a:off x="410317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7302190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 1">
  <p:cSld name="NEW – Images 12 1">
    <p:spTree>
      <p:nvGrpSpPr>
        <p:cNvPr id="1" name="Shape 1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1" name="Google Shape;1621;p162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22" name="Google Shape;1622;p1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3" name="Google Shape;1623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24" name="Google Shape;1624;p16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25" name="Google Shape;1625;p16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5632400" cy="131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26" name="Google Shape;1626;p162"/>
          <p:cNvSpPr txBox="1">
            <a:spLocks noGrp="1"/>
          </p:cNvSpPr>
          <p:nvPr>
            <p:ph type="subTitle" idx="1"/>
          </p:nvPr>
        </p:nvSpPr>
        <p:spPr>
          <a:xfrm>
            <a:off x="416617" y="1865617"/>
            <a:ext cx="5641600" cy="32823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27" name="Google Shape;1627;p162"/>
          <p:cNvSpPr txBox="1">
            <a:spLocks noGrp="1"/>
          </p:cNvSpPr>
          <p:nvPr>
            <p:ph type="body" idx="2"/>
          </p:nvPr>
        </p:nvSpPr>
        <p:spPr>
          <a:xfrm>
            <a:off x="416617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28" name="Google Shape;1628;p162"/>
          <p:cNvSpPr>
            <a:spLocks noGrp="1"/>
          </p:cNvSpPr>
          <p:nvPr>
            <p:ph type="pic" idx="3"/>
          </p:nvPr>
        </p:nvSpPr>
        <p:spPr>
          <a:xfrm>
            <a:off x="6263251" y="286300"/>
            <a:ext cx="5641600" cy="55472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7371788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 1">
  <p:cSld name="NEW – Images 13 1">
    <p:spTree>
      <p:nvGrpSpPr>
        <p:cNvPr id="1" name="Shape 1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0" name="Google Shape;1630;p163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31" name="Google Shape;1631;p1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2" name="Google Shape;1632;p1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3" name="Google Shape;1633;p16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34" name="Google Shape;1634;p163"/>
          <p:cNvSpPr txBox="1">
            <a:spLocks noGrp="1"/>
          </p:cNvSpPr>
          <p:nvPr>
            <p:ph type="title"/>
          </p:nvPr>
        </p:nvSpPr>
        <p:spPr>
          <a:xfrm>
            <a:off x="416617" y="4981467"/>
            <a:ext cx="11488000" cy="852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35" name="Google Shape;1635;p163"/>
          <p:cNvSpPr txBox="1">
            <a:spLocks noGrp="1"/>
          </p:cNvSpPr>
          <p:nvPr>
            <p:ph type="subTitle" idx="1"/>
          </p:nvPr>
        </p:nvSpPr>
        <p:spPr>
          <a:xfrm>
            <a:off x="7235384" y="5304233"/>
            <a:ext cx="46692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36" name="Google Shape;1636;p163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44892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0523326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 1">
  <p:cSld name="NEW – Images 14 1">
    <p:spTree>
      <p:nvGrpSpPr>
        <p:cNvPr id="1" name="Shape 1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" name="Google Shape;1638;p164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39" name="Google Shape;1639;p1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41" name="Google Shape;1641;p16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42" name="Google Shape;1642;p164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55472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8552093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 1">
  <p:cSld name="NEW – USP/Icons 1 1">
    <p:spTree>
      <p:nvGrpSpPr>
        <p:cNvPr id="1" name="Shape 1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4" name="Google Shape;1644;p165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45" name="Google Shape;1645;p1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6" name="Google Shape;1646;p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47" name="Google Shape;1647;p16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48" name="Google Shape;1648;p16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49" name="Google Shape;1649;p16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50" name="Google Shape;1650;p165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1" name="Google Shape;1651;p165"/>
          <p:cNvSpPr>
            <a:spLocks noGrp="1"/>
          </p:cNvSpPr>
          <p:nvPr>
            <p:ph type="pic" idx="3"/>
          </p:nvPr>
        </p:nvSpPr>
        <p:spPr>
          <a:xfrm>
            <a:off x="3335251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2" name="Google Shape;1652;p165"/>
          <p:cNvSpPr>
            <a:spLocks noGrp="1"/>
          </p:cNvSpPr>
          <p:nvPr>
            <p:ph type="pic" idx="4"/>
          </p:nvPr>
        </p:nvSpPr>
        <p:spPr>
          <a:xfrm>
            <a:off x="625866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3" name="Google Shape;1653;p165"/>
          <p:cNvSpPr>
            <a:spLocks noGrp="1"/>
          </p:cNvSpPr>
          <p:nvPr>
            <p:ph type="pic" idx="5"/>
          </p:nvPr>
        </p:nvSpPr>
        <p:spPr>
          <a:xfrm>
            <a:off x="9182084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54" name="Google Shape;1654;p165"/>
          <p:cNvSpPr txBox="1">
            <a:spLocks noGrp="1"/>
          </p:cNvSpPr>
          <p:nvPr>
            <p:ph type="body" idx="6"/>
          </p:nvPr>
        </p:nvSpPr>
        <p:spPr>
          <a:xfrm>
            <a:off x="416617" y="2923667"/>
            <a:ext cx="27068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5" name="Google Shape;1655;p165"/>
          <p:cNvSpPr txBox="1">
            <a:spLocks noGrp="1"/>
          </p:cNvSpPr>
          <p:nvPr>
            <p:ph type="body" idx="7"/>
          </p:nvPr>
        </p:nvSpPr>
        <p:spPr>
          <a:xfrm>
            <a:off x="3334417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6" name="Google Shape;1656;p165"/>
          <p:cNvSpPr txBox="1">
            <a:spLocks noGrp="1"/>
          </p:cNvSpPr>
          <p:nvPr>
            <p:ph type="body" idx="8"/>
          </p:nvPr>
        </p:nvSpPr>
        <p:spPr>
          <a:xfrm>
            <a:off x="6258651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57" name="Google Shape;1657;p165"/>
          <p:cNvSpPr txBox="1">
            <a:spLocks noGrp="1"/>
          </p:cNvSpPr>
          <p:nvPr>
            <p:ph type="body" idx="9"/>
          </p:nvPr>
        </p:nvSpPr>
        <p:spPr>
          <a:xfrm>
            <a:off x="9191017" y="2923667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34396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 1">
  <p:cSld name="NEW – USP/Icons 2 1"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166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660" name="Google Shape;1660;p1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1" name="Google Shape;1661;p1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62" name="Google Shape;1662;p16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63" name="Google Shape;1663;p16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64" name="Google Shape;1664;p16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65" name="Google Shape;1665;p166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6" name="Google Shape;1666;p166"/>
          <p:cNvSpPr txBox="1">
            <a:spLocks noGrp="1"/>
          </p:cNvSpPr>
          <p:nvPr>
            <p:ph type="body" idx="3"/>
          </p:nvPr>
        </p:nvSpPr>
        <p:spPr>
          <a:xfrm>
            <a:off x="9191017" y="265916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67" name="Google Shape;1667;p166"/>
          <p:cNvSpPr>
            <a:spLocks noGrp="1"/>
          </p:cNvSpPr>
          <p:nvPr>
            <p:ph type="pic" idx="4"/>
          </p:nvPr>
        </p:nvSpPr>
        <p:spPr>
          <a:xfrm>
            <a:off x="3335300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8" name="Google Shape;1668;p166"/>
          <p:cNvSpPr>
            <a:spLocks noGrp="1"/>
          </p:cNvSpPr>
          <p:nvPr>
            <p:ph type="pic" idx="5"/>
          </p:nvPr>
        </p:nvSpPr>
        <p:spPr>
          <a:xfrm>
            <a:off x="6258651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69" name="Google Shape;1669;p166"/>
          <p:cNvSpPr>
            <a:spLocks noGrp="1"/>
          </p:cNvSpPr>
          <p:nvPr>
            <p:ph type="pic" idx="6"/>
          </p:nvPr>
        </p:nvSpPr>
        <p:spPr>
          <a:xfrm>
            <a:off x="91910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0" name="Google Shape;1670;p166"/>
          <p:cNvSpPr>
            <a:spLocks noGrp="1"/>
          </p:cNvSpPr>
          <p:nvPr>
            <p:ph type="pic" idx="7"/>
          </p:nvPr>
        </p:nvSpPr>
        <p:spPr>
          <a:xfrm>
            <a:off x="4166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1" name="Google Shape;1671;p166"/>
          <p:cNvSpPr txBox="1">
            <a:spLocks noGrp="1"/>
          </p:cNvSpPr>
          <p:nvPr>
            <p:ph type="body" idx="8"/>
          </p:nvPr>
        </p:nvSpPr>
        <p:spPr>
          <a:xfrm>
            <a:off x="416617" y="4775200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2" name="Google Shape;1672;p166"/>
          <p:cNvSpPr txBox="1">
            <a:spLocks noGrp="1"/>
          </p:cNvSpPr>
          <p:nvPr>
            <p:ph type="body" idx="9"/>
          </p:nvPr>
        </p:nvSpPr>
        <p:spPr>
          <a:xfrm>
            <a:off x="3334417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3" name="Google Shape;1673;p166"/>
          <p:cNvSpPr txBox="1">
            <a:spLocks noGrp="1"/>
          </p:cNvSpPr>
          <p:nvPr>
            <p:ph type="body" idx="13"/>
          </p:nvPr>
        </p:nvSpPr>
        <p:spPr>
          <a:xfrm>
            <a:off x="6258651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4" name="Google Shape;1674;p166"/>
          <p:cNvSpPr txBox="1">
            <a:spLocks noGrp="1"/>
          </p:cNvSpPr>
          <p:nvPr>
            <p:ph type="body" idx="14"/>
          </p:nvPr>
        </p:nvSpPr>
        <p:spPr>
          <a:xfrm>
            <a:off x="9191017" y="4775200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5" name="Google Shape;1675;p166"/>
          <p:cNvSpPr>
            <a:spLocks noGrp="1"/>
          </p:cNvSpPr>
          <p:nvPr>
            <p:ph type="pic" idx="15"/>
          </p:nvPr>
        </p:nvSpPr>
        <p:spPr>
          <a:xfrm>
            <a:off x="3335300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6" name="Google Shape;1676;p166"/>
          <p:cNvSpPr>
            <a:spLocks noGrp="1"/>
          </p:cNvSpPr>
          <p:nvPr>
            <p:ph type="pic" idx="16"/>
          </p:nvPr>
        </p:nvSpPr>
        <p:spPr>
          <a:xfrm>
            <a:off x="6258651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7" name="Google Shape;1677;p166"/>
          <p:cNvSpPr>
            <a:spLocks noGrp="1"/>
          </p:cNvSpPr>
          <p:nvPr>
            <p:ph type="pic" idx="17"/>
          </p:nvPr>
        </p:nvSpPr>
        <p:spPr>
          <a:xfrm>
            <a:off x="91910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678" name="Google Shape;1678;p166"/>
          <p:cNvSpPr txBox="1">
            <a:spLocks noGrp="1"/>
          </p:cNvSpPr>
          <p:nvPr>
            <p:ph type="body" idx="18"/>
          </p:nvPr>
        </p:nvSpPr>
        <p:spPr>
          <a:xfrm>
            <a:off x="416617" y="2659167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79" name="Google Shape;1679;p166"/>
          <p:cNvSpPr txBox="1">
            <a:spLocks noGrp="1"/>
          </p:cNvSpPr>
          <p:nvPr>
            <p:ph type="body" idx="19"/>
          </p:nvPr>
        </p:nvSpPr>
        <p:spPr>
          <a:xfrm>
            <a:off x="3334417" y="265919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0" name="Google Shape;1680;p166"/>
          <p:cNvSpPr txBox="1">
            <a:spLocks noGrp="1"/>
          </p:cNvSpPr>
          <p:nvPr>
            <p:ph type="body" idx="20"/>
          </p:nvPr>
        </p:nvSpPr>
        <p:spPr>
          <a:xfrm>
            <a:off x="6258651" y="2659133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497051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" type="blank">
  <p:cSld name="NEW – Contact 1">
    <p:spTree>
      <p:nvGrpSpPr>
        <p:cNvPr id="1" name="Shape 1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2" name="Google Shape;1682;p167"/>
          <p:cNvSpPr>
            <a:spLocks noGrp="1"/>
          </p:cNvSpPr>
          <p:nvPr>
            <p:ph type="pic" idx="2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pic>
        <p:nvPicPr>
          <p:cNvPr id="1683" name="Google Shape;1683;p167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1684" name="Google Shape;1684;p16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5" name="Google Shape;1685;p16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6" name="Google Shape;1686;p167"/>
          <p:cNvSpPr txBox="1">
            <a:spLocks noGrp="1"/>
          </p:cNvSpPr>
          <p:nvPr>
            <p:ph type="body" idx="3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87" name="Google Shape;1687;p167"/>
          <p:cNvSpPr txBox="1">
            <a:spLocks noGrp="1"/>
          </p:cNvSpPr>
          <p:nvPr>
            <p:ph type="body" idx="4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SzPts val="1600"/>
              <a:buChar char="○"/>
              <a:defRPr/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8" name="Google Shape;1688;p167"/>
          <p:cNvSpPr txBox="1">
            <a:spLocks noGrp="1"/>
          </p:cNvSpPr>
          <p:nvPr>
            <p:ph type="body" idx="5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89" name="Google Shape;1689;p167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4816595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1 1">
  <p:cSld name="NEW – Contact 1 1">
    <p:spTree>
      <p:nvGrpSpPr>
        <p:cNvPr id="1" name="Shape 1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1" name="Google Shape;1691;p168"/>
          <p:cNvSpPr/>
          <p:nvPr/>
        </p:nvSpPr>
        <p:spPr>
          <a:xfrm>
            <a:off x="-133" y="-28933"/>
            <a:ext cx="12192000" cy="688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692" name="Google Shape;1692;p168"/>
          <p:cNvSpPr txBox="1">
            <a:spLocks noGrp="1"/>
          </p:cNvSpPr>
          <p:nvPr>
            <p:ph type="body" idx="1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93" name="Google Shape;1693;p168"/>
          <p:cNvSpPr txBox="1">
            <a:spLocks noGrp="1"/>
          </p:cNvSpPr>
          <p:nvPr>
            <p:ph type="body" idx="2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94" name="Google Shape;1694;p168"/>
          <p:cNvSpPr txBox="1">
            <a:spLocks noGrp="1"/>
          </p:cNvSpPr>
          <p:nvPr>
            <p:ph type="body" idx="3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695" name="Google Shape;1695;p16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696" name="Google Shape;1696;p168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7" name="Google Shape;1697;p1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8" name="Google Shape;1698;p1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699" name="Google Shape;1699;p16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00" name="Google Shape;1700;p168"/>
          <p:cNvSpPr txBox="1">
            <a:spLocks noGrp="1"/>
          </p:cNvSpPr>
          <p:nvPr>
            <p:ph type="subTitle" idx="4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01" name="Google Shape;1701;p168"/>
          <p:cNvSpPr>
            <a:spLocks noGrp="1"/>
          </p:cNvSpPr>
          <p:nvPr>
            <p:ph type="pic" idx="5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2" name="Google Shape;1702;p168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84691336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act 2">
  <p:cSld name="NEW – Contact 2"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4" name="Google Shape;1704;p169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05" name="Google Shape;1705;p16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7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06" name="Google Shape;1706;p16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7" name="Google Shape;1707;p1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8" name="Google Shape;1708;p1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9" name="Google Shape;1709;p16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0" name="Google Shape;1710;p16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1" name="Google Shape;1711;p169"/>
          <p:cNvSpPr>
            <a:spLocks noGrp="1"/>
          </p:cNvSpPr>
          <p:nvPr>
            <p:ph type="pic" idx="2"/>
          </p:nvPr>
        </p:nvSpPr>
        <p:spPr>
          <a:xfrm>
            <a:off x="423751" y="2659167"/>
            <a:ext cx="1930000" cy="1930000"/>
          </a:xfrm>
          <a:prstGeom prst="ellipse">
            <a:avLst/>
          </a:prstGeom>
          <a:noFill/>
          <a:ln w="38100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2" name="Google Shape;1712;p169"/>
          <p:cNvSpPr txBox="1">
            <a:spLocks noGrp="1"/>
          </p:cNvSpPr>
          <p:nvPr>
            <p:ph type="body" idx="3"/>
          </p:nvPr>
        </p:nvSpPr>
        <p:spPr>
          <a:xfrm>
            <a:off x="3335300" y="2659167"/>
            <a:ext cx="3686000" cy="50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●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Char char="○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600"/>
              <a:buFont typeface="Figtree"/>
              <a:buChar char="■"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13" name="Google Shape;1713;p169"/>
          <p:cNvSpPr txBox="1">
            <a:spLocks noGrp="1"/>
          </p:cNvSpPr>
          <p:nvPr>
            <p:ph type="body" idx="4"/>
          </p:nvPr>
        </p:nvSpPr>
        <p:spPr>
          <a:xfrm>
            <a:off x="3335300" y="3188133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Char char="○"/>
              <a:defRPr>
                <a:solidFill>
                  <a:schemeClr val="lt1"/>
                </a:solidFill>
              </a:defRPr>
            </a:lvl2pPr>
            <a:lvl3pPr marL="1828754" lvl="2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714" name="Google Shape;1714;p169"/>
          <p:cNvSpPr txBox="1">
            <a:spLocks noGrp="1"/>
          </p:cNvSpPr>
          <p:nvPr>
            <p:ph type="body" idx="5"/>
          </p:nvPr>
        </p:nvSpPr>
        <p:spPr>
          <a:xfrm>
            <a:off x="3335300" y="3719251"/>
            <a:ext cx="3686000" cy="52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600">
                <a:solidFill>
                  <a:schemeClr val="lt1"/>
                </a:solidFill>
              </a:defRPr>
            </a:lvl2pPr>
            <a:lvl3pPr marL="1828754" lvl="2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715" name="Google Shape;1715;p169"/>
          <p:cNvSpPr>
            <a:spLocks noGrp="1"/>
          </p:cNvSpPr>
          <p:nvPr>
            <p:ph type="pic" idx="6"/>
          </p:nvPr>
        </p:nvSpPr>
        <p:spPr>
          <a:xfrm>
            <a:off x="3335300" y="4775200"/>
            <a:ext cx="764800" cy="764800"/>
          </a:xfrm>
          <a:prstGeom prst="ellipse">
            <a:avLst/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10204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7" y="987427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AFDD13-EDD5-41F5-A9D6-A3709BB32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F7137-AA0F-444E-A388-4A8E095B7BAC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5CC5F2E-4E9D-4A1E-8134-097ACBACF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A9D9F2-1AB2-4E93-837B-4A6C189F3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45F7B-61BF-4B6C-BD6B-310EE274CB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43416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">
  <p:cSld name="NEW – Company 1"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p170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dk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pic>
        <p:nvPicPr>
          <p:cNvPr id="1718" name="Google Shape;1718;p1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9918" y="1336567"/>
            <a:ext cx="5048895" cy="110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9" name="Google Shape;1719;p170"/>
          <p:cNvSpPr/>
          <p:nvPr/>
        </p:nvSpPr>
        <p:spPr>
          <a:xfrm>
            <a:off x="-7667" y="5853300"/>
            <a:ext cx="10008400" cy="10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20" name="Google Shape;1720;p170"/>
          <p:cNvSpPr/>
          <p:nvPr/>
        </p:nvSpPr>
        <p:spPr>
          <a:xfrm>
            <a:off x="11024167" y="5853300"/>
            <a:ext cx="1061200" cy="1004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21" name="Google Shape;1721;p170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6527168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 1 1">
  <p:cSld name="NEW – Company 1 1"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p17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724" name="Google Shape;1724;p171"/>
          <p:cNvSpPr/>
          <p:nvPr/>
        </p:nvSpPr>
        <p:spPr>
          <a:xfrm>
            <a:off x="-133" y="-28933"/>
            <a:ext cx="12192000" cy="6886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25" name="Google Shape;1725;p1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99967" y="1336567"/>
            <a:ext cx="5048852" cy="110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6" name="Google Shape;1726;p171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171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  <p:extLst>
      <p:ext uri="{BB962C8B-B14F-4D97-AF65-F5344CB8AC3E}">
        <p14:creationId xmlns:p14="http://schemas.microsoft.com/office/powerpoint/2010/main" val="268272287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mpany">
  <p:cSld name="NEW – Company"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9" name="Google Shape;1729;p172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30" name="Google Shape;1730;p1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731" name="Google Shape;1731;p172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2" name="Google Shape;1732;p1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9967" y="1336567"/>
            <a:ext cx="5048852" cy="110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733" name="Google Shape;1733;p172"/>
          <p:cNvSpPr txBox="1"/>
          <p:nvPr/>
        </p:nvSpPr>
        <p:spPr>
          <a:xfrm>
            <a:off x="2358567" y="3452700"/>
            <a:ext cx="4662400" cy="238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Munich | Denver | Athens | Toronto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rPr>
              <a:t>OroraTech GmbH</a:t>
            </a:r>
            <a:endParaRPr sz="1600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St.-Martin-Str. 112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81669 Munich, Germany</a:t>
            </a:r>
            <a:endParaRPr sz="1600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867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info@ororatech.com</a:t>
            </a:r>
            <a:endParaRPr sz="1867">
              <a:solidFill>
                <a:schemeClr val="lt1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lt1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</p:spTree>
    <p:extLst>
      <p:ext uri="{BB962C8B-B14F-4D97-AF65-F5344CB8AC3E}">
        <p14:creationId xmlns:p14="http://schemas.microsoft.com/office/powerpoint/2010/main" val="416248766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 1">
  <p:cSld name="NEW – Content 1 1 1">
    <p:spTree>
      <p:nvGrpSpPr>
        <p:cNvPr id="1" name="Shape 1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5" name="Google Shape;1735;p17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36" name="Google Shape;1736;p17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737" name="Google Shape;1737;p173"/>
          <p:cNvSpPr txBox="1">
            <a:spLocks noGrp="1"/>
          </p:cNvSpPr>
          <p:nvPr>
            <p:ph type="body" idx="1"/>
          </p:nvPr>
        </p:nvSpPr>
        <p:spPr>
          <a:xfrm>
            <a:off x="414433" y="2266367"/>
            <a:ext cx="8560000" cy="335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3979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1pPr>
            <a:lvl2pPr marL="1219170" lvl="1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2pPr>
            <a:lvl3pPr marL="1828754" lvl="2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3pPr>
            <a:lvl4pPr marL="2438339" lvl="3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4pPr>
            <a:lvl5pPr marL="3047924" lvl="4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5pPr>
            <a:lvl6pPr marL="3657509" lvl="5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6pPr>
            <a:lvl7pPr marL="4267093" lvl="6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7pPr>
            <a:lvl8pPr marL="4876678" lvl="7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8pPr>
            <a:lvl9pPr marL="5486263" lvl="8" indent="-397923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738" name="Google Shape;1738;p17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9" name="Google Shape;1739;p1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0" name="Google Shape;1740;p173"/>
          <p:cNvSpPr txBox="1">
            <a:spLocks noGrp="1"/>
          </p:cNvSpPr>
          <p:nvPr>
            <p:ph type="subTitle" idx="2"/>
          </p:nvPr>
        </p:nvSpPr>
        <p:spPr>
          <a:xfrm>
            <a:off x="416600" y="1076067"/>
            <a:ext cx="7583600" cy="47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9pPr>
          </a:lstStyle>
          <a:p>
            <a:endParaRPr/>
          </a:p>
        </p:txBody>
      </p:sp>
      <p:sp>
        <p:nvSpPr>
          <p:cNvPr id="1741" name="Google Shape;1741;p173"/>
          <p:cNvSpPr txBox="1">
            <a:spLocks noGrp="1"/>
          </p:cNvSpPr>
          <p:nvPr>
            <p:ph type="title"/>
          </p:nvPr>
        </p:nvSpPr>
        <p:spPr>
          <a:xfrm>
            <a:off x="416600" y="286300"/>
            <a:ext cx="11488000" cy="820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8697298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 2">
  <p:cSld name="1_Title and Content 2"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3" name="Google Shape;1743;p174"/>
          <p:cNvSpPr txBox="1">
            <a:spLocks noGrp="1"/>
          </p:cNvSpPr>
          <p:nvPr>
            <p:ph type="title"/>
          </p:nvPr>
        </p:nvSpPr>
        <p:spPr>
          <a:xfrm>
            <a:off x="838200" y="681037"/>
            <a:ext cx="10515600" cy="5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44" name="Google Shape;1744;p17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609585" lvl="0" indent="-431789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2000"/>
            </a:lvl1pPr>
            <a:lvl2pPr marL="1219170" lvl="1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867"/>
            </a:lvl2pPr>
            <a:lvl3pPr marL="1828754" lvl="2" indent="-40639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600"/>
            </a:lvl3pPr>
            <a:lvl4pPr marL="2438339" lvl="3" indent="-3979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467"/>
            </a:lvl4pPr>
            <a:lvl5pPr marL="3047924" lvl="4" indent="-3979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467"/>
            </a:lvl5pPr>
            <a:lvl6pPr marL="3657509" lvl="5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6pPr>
            <a:lvl7pPr marL="4267093" lvl="6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7pPr>
            <a:lvl8pPr marL="4876678" lvl="7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8pPr>
            <a:lvl9pPr marL="5486263" lvl="8" indent="-423323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67"/>
            </a:lvl9pPr>
          </a:lstStyle>
          <a:p>
            <a:endParaRPr/>
          </a:p>
        </p:txBody>
      </p:sp>
      <p:sp>
        <p:nvSpPr>
          <p:cNvPr id="1745" name="Google Shape;1745;p174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9pPr>
          </a:lstStyle>
          <a:p>
            <a:endParaRPr/>
          </a:p>
        </p:txBody>
      </p:sp>
      <p:sp>
        <p:nvSpPr>
          <p:cNvPr id="1746" name="Google Shape;1746;p174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Raleway Light"/>
              <a:buNone/>
              <a:defRPr sz="1467"/>
            </a:lvl9pPr>
          </a:lstStyle>
          <a:p>
            <a:endParaRPr/>
          </a:p>
        </p:txBody>
      </p:sp>
      <p:sp>
        <p:nvSpPr>
          <p:cNvPr id="1747" name="Google Shape;1747;p174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"/>
              <a:buFont typeface="Raleway Light"/>
              <a:buNone/>
              <a:defRPr sz="1067" b="0" i="0" u="none" strike="noStrike" cap="none">
                <a:solidFill>
                  <a:schemeClr val="lt1"/>
                </a:solidFill>
                <a:latin typeface="IBM Plex Sans"/>
                <a:ea typeface="IBM Plex Sans"/>
                <a:cs typeface="IBM Plex Sans"/>
                <a:sym typeface="IBM Plex Sans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7683775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 1 1">
  <p:cSld name="NEW – Content 1 1 1 1">
    <p:spTree>
      <p:nvGrpSpPr>
        <p:cNvPr id="1" name="Shape 1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9" name="Google Shape;1749;p17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endParaRPr sz="933" b="0" i="0" u="none" strike="noStrike" cap="none">
              <a:solidFill>
                <a:srgbClr val="000000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50" name="Google Shape;1750;p17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67" b="0" i="0" u="none" strike="noStrike" cap="none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751" name="Google Shape;1751;p17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2" name="Google Shape;1752;p1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3" name="Google Shape;1753;p175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54" name="Google Shape;1754;p17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55" name="Google Shape;1755;p175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 algn="l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 algn="l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2277869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alse 5">
  <p:cSld name="False 5">
    <p:spTree>
      <p:nvGrpSpPr>
        <p:cNvPr id="1" name="Shape 1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7" name="Google Shape;1757;p17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58" name="Google Shape;1758;p17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759" name="Google Shape;1759;p176"/>
          <p:cNvSpPr txBox="1">
            <a:spLocks noGrp="1"/>
          </p:cNvSpPr>
          <p:nvPr>
            <p:ph type="body" idx="1"/>
          </p:nvPr>
        </p:nvSpPr>
        <p:spPr>
          <a:xfrm>
            <a:off x="414433" y="2266367"/>
            <a:ext cx="8560000" cy="335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3979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1pPr>
            <a:lvl2pPr marL="1219170" lvl="1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2pPr>
            <a:lvl3pPr marL="1828754" lvl="2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3pPr>
            <a:lvl4pPr marL="2438339" lvl="3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4pPr>
            <a:lvl5pPr marL="3047924" lvl="4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5pPr>
            <a:lvl6pPr marL="3657509" lvl="5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6pPr>
            <a:lvl7pPr marL="4267093" lvl="6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 sz="1467">
                <a:solidFill>
                  <a:schemeClr val="lt1"/>
                </a:solidFill>
              </a:defRPr>
            </a:lvl7pPr>
            <a:lvl8pPr marL="4876678" lvl="7" indent="-397923"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 sz="1467">
                <a:solidFill>
                  <a:schemeClr val="lt1"/>
                </a:solidFill>
              </a:defRPr>
            </a:lvl8pPr>
            <a:lvl9pPr marL="5486263" lvl="8" indent="-397923"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100"/>
              <a:buChar char="■"/>
              <a:defRPr sz="1467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pic>
        <p:nvPicPr>
          <p:cNvPr id="1760" name="Google Shape;1760;p17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1" name="Google Shape;1761;p1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2" name="Google Shape;1762;p176"/>
          <p:cNvSpPr txBox="1">
            <a:spLocks noGrp="1"/>
          </p:cNvSpPr>
          <p:nvPr>
            <p:ph type="subTitle" idx="2"/>
          </p:nvPr>
        </p:nvSpPr>
        <p:spPr>
          <a:xfrm>
            <a:off x="416600" y="1076067"/>
            <a:ext cx="7583600" cy="475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sz="3067"/>
            </a:lvl9pPr>
          </a:lstStyle>
          <a:p>
            <a:endParaRPr/>
          </a:p>
        </p:txBody>
      </p:sp>
      <p:sp>
        <p:nvSpPr>
          <p:cNvPr id="1763" name="Google Shape;1763;p176"/>
          <p:cNvSpPr txBox="1">
            <a:spLocks noGrp="1"/>
          </p:cNvSpPr>
          <p:nvPr>
            <p:ph type="title"/>
          </p:nvPr>
        </p:nvSpPr>
        <p:spPr>
          <a:xfrm>
            <a:off x="416600" y="286300"/>
            <a:ext cx="11488000" cy="820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Figtree"/>
              <a:buNone/>
              <a:defRPr sz="37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642529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5" name="Google Shape;1765;p177"/>
          <p:cNvSpPr/>
          <p:nvPr/>
        </p:nvSpPr>
        <p:spPr>
          <a:xfrm>
            <a:off x="0" y="1"/>
            <a:ext cx="12192000" cy="103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66" name="Google Shape;1766;p177"/>
          <p:cNvPicPr preferRelativeResize="0"/>
          <p:nvPr/>
        </p:nvPicPr>
        <p:blipFill rotWithShape="1">
          <a:blip r:embed="rId2">
            <a:alphaModFix amt="34000"/>
          </a:blip>
          <a:srcRect l="51342" t="39269" r="-2843" b="35419"/>
          <a:stretch/>
        </p:blipFill>
        <p:spPr>
          <a:xfrm flipH="1">
            <a:off x="9304424" y="0"/>
            <a:ext cx="2887577" cy="1037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7" name="Google Shape;1767;p1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91700" y="111657"/>
            <a:ext cx="2027899" cy="803439"/>
          </a:xfrm>
          <a:prstGeom prst="rect">
            <a:avLst/>
          </a:prstGeom>
          <a:noFill/>
          <a:ln>
            <a:noFill/>
          </a:ln>
          <a:effectLst>
            <a:outerShdw blurRad="38100" dist="28575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768" name="Google Shape;1768;p177"/>
          <p:cNvSpPr/>
          <p:nvPr/>
        </p:nvSpPr>
        <p:spPr>
          <a:xfrm>
            <a:off x="-1777" y="6574604"/>
            <a:ext cx="12194000" cy="2836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9" name="Google Shape;1769;p177"/>
          <p:cNvSpPr/>
          <p:nvPr/>
        </p:nvSpPr>
        <p:spPr>
          <a:xfrm rot="10800000" flipH="1">
            <a:off x="-4504" y="6540363"/>
            <a:ext cx="12196400" cy="59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0" name="Google Shape;1770;p177"/>
          <p:cNvSpPr txBox="1"/>
          <p:nvPr/>
        </p:nvSpPr>
        <p:spPr>
          <a:xfrm>
            <a:off x="10265664" y="6574605"/>
            <a:ext cx="1925600" cy="3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Slide </a:t>
            </a:r>
            <a:fld id="{00000000-1234-1234-1234-123412341234}" type="slidenum"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t>‹#›</a:t>
            </a:fld>
            <a:endParaRPr sz="1467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1" name="Google Shape;1771;p177"/>
          <p:cNvSpPr txBox="1"/>
          <p:nvPr/>
        </p:nvSpPr>
        <p:spPr>
          <a:xfrm>
            <a:off x="-24375" y="6562801"/>
            <a:ext cx="5875200" cy="318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1467" b="1" i="0" u="none" strike="noStrike" cap="none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rPr>
              <a:t>CEOS LSI-VC-18, 2-5 September 2025</a:t>
            </a:r>
            <a:endParaRPr sz="1467" b="1" i="0" u="none" strike="noStrike" cap="none">
              <a:solidFill>
                <a:schemeClr val="accen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72" name="Google Shape;1772;p177"/>
          <p:cNvSpPr txBox="1">
            <a:spLocks noGrp="1"/>
          </p:cNvSpPr>
          <p:nvPr>
            <p:ph type="body" idx="1"/>
          </p:nvPr>
        </p:nvSpPr>
        <p:spPr>
          <a:xfrm>
            <a:off x="324233" y="1558533"/>
            <a:ext cx="11495600" cy="466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609585" marR="0" lvl="0" indent="-482588" algn="l">
              <a:lnSpc>
                <a:spcPct val="115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2100"/>
              <a:buFont typeface="Montserrat"/>
              <a:buChar char="❖"/>
              <a:defRPr sz="28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1219170" marR="0" lvl="1" indent="-4571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ontserrat"/>
              <a:buChar char="▪"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828754" marR="0" lvl="2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o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2438339" marR="0" lvl="3" indent="-423323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3047924" marR="0" lvl="4" indent="-423323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Char char="•"/>
              <a:defRPr sz="1867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3657509" marR="0" lvl="5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4267093" marR="0" lvl="6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4876678" marR="0" lvl="7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5486263" marR="0" lvl="8" indent="-431789" algn="l">
              <a:lnSpc>
                <a:spcPct val="115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•"/>
              <a:defRPr sz="2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773" name="Google Shape;1773;p177"/>
          <p:cNvSpPr txBox="1">
            <a:spLocks noGrp="1"/>
          </p:cNvSpPr>
          <p:nvPr>
            <p:ph type="title"/>
          </p:nvPr>
        </p:nvSpPr>
        <p:spPr>
          <a:xfrm>
            <a:off x="176048" y="175939"/>
            <a:ext cx="9387200" cy="77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Montserrat"/>
              <a:buNone/>
              <a:defRPr sz="4400" b="0" i="0" u="none" strike="noStrike" cap="none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8297787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09868136"/>
      </p:ext>
    </p:extLst>
  </p:cSld>
  <p:clrMapOvr>
    <a:masterClrMapping/>
  </p:clrMapOvr>
  <p:hf sldNum="0" hdr="0" dt="0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67199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8D39867-EC95-426B-8F7C-2D09D1F58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134" y="1208618"/>
            <a:ext cx="11751733" cy="4836583"/>
          </a:xfrm>
        </p:spPr>
        <p:txBody>
          <a:bodyPr>
            <a:normAutofit/>
          </a:bodyPr>
          <a:lstStyle>
            <a:lvl1pPr indent="-479988">
              <a:spcBef>
                <a:spcPts val="800"/>
              </a:spcBef>
              <a:buFont typeface="Wingdings" panose="05000000000000000000" pitchFamily="2" charset="2"/>
              <a:buChar char="q"/>
              <a:defRPr sz="2400"/>
            </a:lvl1pPr>
            <a:lvl2pPr>
              <a:spcBef>
                <a:spcPts val="800"/>
              </a:spcBef>
              <a:buFont typeface="Wingdings" panose="05000000000000000000" pitchFamily="2" charset="2"/>
              <a:buChar char="q"/>
              <a:defRPr sz="2133"/>
            </a:lvl2pPr>
            <a:lvl3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3pPr>
            <a:lvl4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4pPr>
            <a:lvl5pPr>
              <a:spcBef>
                <a:spcPts val="800"/>
              </a:spcBef>
              <a:buFont typeface="Wingdings" panose="05000000000000000000" pitchFamily="2" charset="2"/>
              <a:buChar char="q"/>
              <a:defRPr sz="1867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80413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7" y="987427"/>
            <a:ext cx="6172201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DE57F5-4790-4785-BDEE-231A3C64A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EDEB6-C645-4067-8DD3-08D6829255D1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15C448F-758D-4E64-B689-3E2CCC243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0DCDEA-247D-49CE-9C9F-9EA2D5AA8E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FED13-55BD-44FD-B31D-CF717FB4D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704143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3325946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500798426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1628129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85370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820924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417222279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14824711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x left - title + content +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AFA00-87A2-BE4F-2373-1E494EDBC71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263656" y="2445684"/>
            <a:ext cx="7071349" cy="3319025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</a:lstStyle>
          <a:p>
            <a:pPr lvl="0"/>
            <a:r>
              <a:rPr lang="en-GB" dirty="0"/>
              <a:t>Content</a:t>
            </a:r>
            <a:endParaRPr lang="en-US" dirty="0"/>
          </a:p>
        </p:txBody>
      </p:sp>
      <p:sp>
        <p:nvSpPr>
          <p:cNvPr id="12" name="Rectangle: Single Corner Rounded 11">
            <a:extLst>
              <a:ext uri="{FF2B5EF4-FFF2-40B4-BE49-F238E27FC236}">
                <a16:creationId xmlns:a16="http://schemas.microsoft.com/office/drawing/2014/main" id="{7A79245A-0C1F-4B47-83F5-DD9BE29F3660}"/>
              </a:ext>
            </a:extLst>
          </p:cNvPr>
          <p:cNvSpPr/>
          <p:nvPr userDrawn="1"/>
        </p:nvSpPr>
        <p:spPr>
          <a:xfrm rot="16200000" flipH="1" flipV="1">
            <a:off x="-1800836" y="1800834"/>
            <a:ext cx="6858003" cy="3256335"/>
          </a:xfrm>
          <a:prstGeom prst="round1Rect">
            <a:avLst>
              <a:gd name="adj" fmla="val 50000"/>
            </a:avLst>
          </a:prstGeom>
          <a:solidFill>
            <a:srgbClr val="4B59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55AEA8-9153-4C95-9878-758496B97A1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3656" y="1200719"/>
            <a:ext cx="7177675" cy="914400"/>
          </a:xfrm>
        </p:spPr>
        <p:txBody>
          <a:bodyPr>
            <a:normAutofit/>
          </a:bodyPr>
          <a:lstStyle>
            <a:lvl1pPr marL="0" indent="0">
              <a:buNone/>
              <a:defRPr sz="4000"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Heading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A063AAF-DD5C-470B-9535-7EA328EC23A4}"/>
              </a:ext>
            </a:extLst>
          </p:cNvPr>
          <p:cNvGrpSpPr/>
          <p:nvPr userDrawn="1"/>
        </p:nvGrpSpPr>
        <p:grpSpPr>
          <a:xfrm>
            <a:off x="7586" y="224791"/>
            <a:ext cx="3028353" cy="540776"/>
            <a:chOff x="181637" y="6197401"/>
            <a:chExt cx="3028353" cy="540776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410290A-B30A-4668-8CEA-2603A44452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98646" y="6294456"/>
              <a:ext cx="1211344" cy="307183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74539306-DF62-41DD-AFC8-0072CFE5CC93}"/>
                </a:ext>
              </a:extLst>
            </p:cNvPr>
            <p:cNvCxnSpPr/>
            <p:nvPr userDrawn="1"/>
          </p:nvCxnSpPr>
          <p:spPr>
            <a:xfrm>
              <a:off x="1835308" y="6319019"/>
              <a:ext cx="0" cy="28974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BD5F609-9822-4B35-83A9-4BAF1B3F655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81637" y="6197401"/>
              <a:ext cx="1561325" cy="540776"/>
            </a:xfrm>
            <a:prstGeom prst="rect">
              <a:avLst/>
            </a:prstGeom>
          </p:spPr>
        </p:pic>
      </p:grpSp>
      <p:sp>
        <p:nvSpPr>
          <p:cNvPr id="11" name="Title 3">
            <a:extLst>
              <a:ext uri="{FF2B5EF4-FFF2-40B4-BE49-F238E27FC236}">
                <a16:creationId xmlns:a16="http://schemas.microsoft.com/office/drawing/2014/main" id="{208ADD8B-20FC-466C-97A0-16DBA3DB2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1695" y="1807843"/>
            <a:ext cx="2719260" cy="864000"/>
          </a:xfrm>
        </p:spPr>
        <p:txBody>
          <a:bodyPr>
            <a:normAutofit/>
          </a:bodyPr>
          <a:lstStyle>
            <a:lvl1pPr>
              <a:defRPr sz="4000" b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GB" dirty="0"/>
              <a:t>Add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91AAA611-9DDA-401E-B2D4-D441DF2B68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3653" y="5740392"/>
            <a:ext cx="2589391" cy="45720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GB" dirty="0"/>
              <a:t>Add Name| Add email address|  </a:t>
            </a:r>
          </a:p>
          <a:p>
            <a:pPr lvl="0"/>
            <a:r>
              <a:rPr lang="en-GB" dirty="0"/>
              <a:t>Add University/Institution</a:t>
            </a:r>
          </a:p>
        </p:txBody>
      </p:sp>
    </p:spTree>
    <p:extLst>
      <p:ext uri="{BB962C8B-B14F-4D97-AF65-F5344CB8AC3E}">
        <p14:creationId xmlns:p14="http://schemas.microsoft.com/office/powerpoint/2010/main" val="1060970990"/>
      </p:ext>
    </p:extLst>
  </p:cSld>
  <p:clrMapOvr>
    <a:masterClrMapping/>
  </p:clrMapOvr>
  <p:transition spd="slow">
    <p:wipe dir="r"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842433" y="64304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218017" y="6125206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10386485" y="6532034"/>
            <a:ext cx="1593849" cy="192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222252" y="6385984"/>
            <a:ext cx="11764433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819148" y="3886201"/>
            <a:ext cx="10598400" cy="485774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24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83168" y="2490151"/>
            <a:ext cx="10596033" cy="748988"/>
          </a:xfrm>
          <a:prstGeom prst="rect">
            <a:avLst/>
          </a:prstGeom>
        </p:spPr>
        <p:txBody>
          <a:bodyPr/>
          <a:lstStyle>
            <a:lvl1pPr>
              <a:defRPr sz="4267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17565866"/>
      </p:ext>
    </p:extLst>
  </p:cSld>
  <p:clrMapOvr>
    <a:masterClrMapping/>
  </p:clrMapOvr>
  <p:hf sldNum="0" hdr="0" dt="0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99451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EC6541-F373-4BC2-8A80-3E6EDA3BF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03F17-E0B9-4F6C-B5DC-6BE2E3EB47EF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5543A8-8056-4A7A-B303-33D1496B2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E4E5AC-3F9B-41CF-B84D-B18A130F7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50770-E329-4138-8705-3249274F68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30342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48272718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411060202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5142484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0782" y="214287"/>
            <a:ext cx="956646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090886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889745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058357266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8637437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 de 1 o 2 lí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6605D3D2-0021-4285-9C89-642A8398AB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"/>
            <a:ext cx="12192000" cy="3429447"/>
          </a:xfrm>
          <a:prstGeom prst="rect">
            <a:avLst/>
          </a:prstGeom>
        </p:spPr>
      </p:pic>
      <p:sp>
        <p:nvSpPr>
          <p:cNvPr id="14" name="Título 1">
            <a:extLst>
              <a:ext uri="{FF2B5EF4-FFF2-40B4-BE49-F238E27FC236}">
                <a16:creationId xmlns:a16="http://schemas.microsoft.com/office/drawing/2014/main" id="{8FB120B2-282D-4EB9-81B6-CE4002604B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3417" y="433775"/>
            <a:ext cx="5627867" cy="861628"/>
          </a:xfrm>
        </p:spPr>
        <p:txBody>
          <a:bodyPr wrap="square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of 1 or 2 lines</a:t>
            </a:r>
            <a:br>
              <a:rPr lang="en-GB" noProof="0"/>
            </a:br>
            <a:r>
              <a:rPr lang="en-GB" noProof="0"/>
              <a:t>This is the second line</a:t>
            </a:r>
          </a:p>
        </p:txBody>
      </p:sp>
      <p:sp>
        <p:nvSpPr>
          <p:cNvPr id="15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293" y="1569012"/>
            <a:ext cx="5627867" cy="1631389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Subtitle or text up to 4 lines</a:t>
            </a:r>
          </a:p>
          <a:p>
            <a:pPr lvl="0"/>
            <a:r>
              <a:rPr lang="en-GB" noProof="0"/>
              <a:t>Subtitle or text up to 4 lines</a:t>
            </a:r>
          </a:p>
          <a:p>
            <a:pPr lvl="0"/>
            <a:r>
              <a:rPr lang="en-GB" noProof="0"/>
              <a:t>Subtitle or text up to 4 lines</a:t>
            </a:r>
          </a:p>
          <a:p>
            <a:pPr lvl="0"/>
            <a:r>
              <a:rPr lang="en-GB" noProof="0"/>
              <a:t>Subtitle or text up to 4 lines</a:t>
            </a:r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3D4EA38-0D31-4CC1-B091-C415320D71CE}"/>
              </a:ext>
            </a:extLst>
          </p:cNvPr>
          <p:cNvSpPr txBox="1"/>
          <p:nvPr userDrawn="1"/>
        </p:nvSpPr>
        <p:spPr>
          <a:xfrm>
            <a:off x="336001" y="6240005"/>
            <a:ext cx="4051323" cy="35774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33">
                <a:solidFill>
                  <a:srgbClr val="DF0024"/>
                </a:solidFill>
                <a:latin typeface="+mn-lt"/>
              </a:rPr>
              <a:t>© GMV Property </a:t>
            </a:r>
            <a:r>
              <a:rPr lang="en-GB" altLang="es-ES" sz="933" kern="1200" noProof="0">
                <a:solidFill>
                  <a:srgbClr val="DF0024"/>
                </a:solidFill>
                <a:latin typeface="Verdana" pitchFamily="34" charset="0"/>
                <a:ea typeface="+mn-ea"/>
                <a:cs typeface="Verdana"/>
              </a:rPr>
              <a:t>- </a:t>
            </a:r>
            <a:r>
              <a:rPr lang="en-GB" sz="933" noProof="0">
                <a:solidFill>
                  <a:srgbClr val="DF0024"/>
                </a:solidFill>
                <a:latin typeface="+mn-lt"/>
              </a:rPr>
              <a:t>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167286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 de 3 o 4 lin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2AAFE610-1806-4F41-9644-3EA838F17B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1" y="3"/>
            <a:ext cx="12191612" cy="5334524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8FB120B2-282D-4EB9-81B6-CE4002604B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3417" y="433773"/>
            <a:ext cx="5627867" cy="1737403"/>
          </a:xfrm>
        </p:spPr>
        <p:txBody>
          <a:bodyPr wrap="square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of 3 or 4 lines</a:t>
            </a:r>
            <a:br>
              <a:rPr lang="en-GB" noProof="0"/>
            </a:br>
            <a:r>
              <a:rPr lang="en-GB" noProof="0"/>
              <a:t>This is the second</a:t>
            </a:r>
            <a:br>
              <a:rPr lang="en-GB" noProof="0"/>
            </a:br>
            <a:r>
              <a:rPr lang="en-GB" noProof="0"/>
              <a:t>This is the third</a:t>
            </a:r>
            <a:br>
              <a:rPr lang="en-GB" noProof="0"/>
            </a:br>
            <a:r>
              <a:rPr lang="en-GB" noProof="0"/>
              <a:t>This is the fourth</a:t>
            </a:r>
          </a:p>
        </p:txBody>
      </p:sp>
      <p:sp>
        <p:nvSpPr>
          <p:cNvPr id="18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293" y="2381251"/>
            <a:ext cx="5627867" cy="2743200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Subtitle or text up to 7 lines</a:t>
            </a:r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GB" noProof="0"/>
          </a:p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/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3D4EA38-0D31-4CC1-B091-C415320D71CE}"/>
              </a:ext>
            </a:extLst>
          </p:cNvPr>
          <p:cNvSpPr txBox="1"/>
          <p:nvPr userDrawn="1"/>
        </p:nvSpPr>
        <p:spPr>
          <a:xfrm>
            <a:off x="336001" y="6240005"/>
            <a:ext cx="4051323" cy="35774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33">
                <a:solidFill>
                  <a:srgbClr val="DF0024"/>
                </a:solidFill>
                <a:latin typeface="+mn-lt"/>
              </a:rPr>
              <a:t>© GMV Property </a:t>
            </a:r>
            <a:r>
              <a:rPr lang="en-GB" altLang="es-ES" sz="933" kern="1200" noProof="0">
                <a:solidFill>
                  <a:srgbClr val="DF0024"/>
                </a:solidFill>
                <a:latin typeface="Verdana" pitchFamily="34" charset="0"/>
                <a:ea typeface="+mn-ea"/>
                <a:cs typeface="Verdana"/>
              </a:rPr>
              <a:t>- </a:t>
            </a:r>
            <a:r>
              <a:rPr lang="en-GB" sz="933" noProof="0">
                <a:solidFill>
                  <a:srgbClr val="DF0024"/>
                </a:solidFill>
                <a:latin typeface="+mn-lt"/>
              </a:rPr>
              <a:t>All rights reserved</a:t>
            </a:r>
          </a:p>
        </p:txBody>
      </p:sp>
      <p:pic>
        <p:nvPicPr>
          <p:cNvPr id="3" name="Imagen 10">
            <a:extLst>
              <a:ext uri="{FF2B5EF4-FFF2-40B4-BE49-F238E27FC236}">
                <a16:creationId xmlns:a16="http://schemas.microsoft.com/office/drawing/2014/main" id="{F1C56DCF-6957-3E98-DE8D-094F63B9B71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9179" y="5896643"/>
            <a:ext cx="1700709" cy="70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566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ice o 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573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8FB120B2-282D-4EB9-81B6-CE4002604B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3418" y="497732"/>
            <a:ext cx="11437585" cy="366328"/>
          </a:xfrm>
        </p:spPr>
        <p:txBody>
          <a:bodyPr wrap="square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of section or Index</a:t>
            </a:r>
          </a:p>
        </p:txBody>
      </p:sp>
      <p:sp>
        <p:nvSpPr>
          <p:cNvPr id="20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295" y="199587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1" name="Marcador de texto 8">
            <a:extLst>
              <a:ext uri="{FF2B5EF4-FFF2-40B4-BE49-F238E27FC236}">
                <a16:creationId xmlns:a16="http://schemas.microsoft.com/office/drawing/2014/main" id="{8DE6FB3D-0272-4232-91D5-D09664F93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8295" y="2641104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2" name="Marcador de texto 8">
            <a:extLst>
              <a:ext uri="{FF2B5EF4-FFF2-40B4-BE49-F238E27FC236}">
                <a16:creationId xmlns:a16="http://schemas.microsoft.com/office/drawing/2014/main" id="{791C46A8-81D0-49E9-9E6D-25F192F13E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8295" y="328633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3" name="Marcador de texto 8">
            <a:extLst>
              <a:ext uri="{FF2B5EF4-FFF2-40B4-BE49-F238E27FC236}">
                <a16:creationId xmlns:a16="http://schemas.microsoft.com/office/drawing/2014/main" id="{BCB6F458-B388-4053-9BEF-783D69BC0F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295" y="393156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4" name="Marcador de texto 8">
            <a:extLst>
              <a:ext uri="{FF2B5EF4-FFF2-40B4-BE49-F238E27FC236}">
                <a16:creationId xmlns:a16="http://schemas.microsoft.com/office/drawing/2014/main" id="{3A270A2A-16DD-47C6-9888-7A1D01265B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67203" y="199587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5" name="Marcador de texto 8">
            <a:extLst>
              <a:ext uri="{FF2B5EF4-FFF2-40B4-BE49-F238E27FC236}">
                <a16:creationId xmlns:a16="http://schemas.microsoft.com/office/drawing/2014/main" id="{E600B920-0896-4B7D-8D93-B85974A5F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7203" y="2641104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6" name="Marcador de texto 8">
            <a:extLst>
              <a:ext uri="{FF2B5EF4-FFF2-40B4-BE49-F238E27FC236}">
                <a16:creationId xmlns:a16="http://schemas.microsoft.com/office/drawing/2014/main" id="{98D8A34D-BB4B-44E4-8602-89E04E9E42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67203" y="328633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7" name="Marcador de texto 8">
            <a:extLst>
              <a:ext uri="{FF2B5EF4-FFF2-40B4-BE49-F238E27FC236}">
                <a16:creationId xmlns:a16="http://schemas.microsoft.com/office/drawing/2014/main" id="{61D1E4C1-5108-43AD-97CD-D16BB56668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7203" y="393156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8" name="Marcador de texto 8">
            <a:extLst>
              <a:ext uri="{FF2B5EF4-FFF2-40B4-BE49-F238E27FC236}">
                <a16:creationId xmlns:a16="http://schemas.microsoft.com/office/drawing/2014/main" id="{386F7A06-8FB3-41EC-8806-0C426924DA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55719" y="199281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9" name="Marcador de texto 8">
            <a:extLst>
              <a:ext uri="{FF2B5EF4-FFF2-40B4-BE49-F238E27FC236}">
                <a16:creationId xmlns:a16="http://schemas.microsoft.com/office/drawing/2014/main" id="{AF55111D-F418-48CB-8CAD-1AECEEA3E75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5719" y="263804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0" name="Marcador de texto 8">
            <a:extLst>
              <a:ext uri="{FF2B5EF4-FFF2-40B4-BE49-F238E27FC236}">
                <a16:creationId xmlns:a16="http://schemas.microsoft.com/office/drawing/2014/main" id="{07360FB9-EB78-488E-B09B-40CBC715D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55719" y="3283280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1" name="Marcador de texto 8">
            <a:extLst>
              <a:ext uri="{FF2B5EF4-FFF2-40B4-BE49-F238E27FC236}">
                <a16:creationId xmlns:a16="http://schemas.microsoft.com/office/drawing/2014/main" id="{D596EF08-DA80-4108-AC64-B71B1E7226B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55719" y="392851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Text</a:t>
            </a:r>
          </a:p>
          <a:p>
            <a:pPr lvl="0"/>
            <a:endParaRPr lang="en-US"/>
          </a:p>
          <a:p>
            <a:pPr lvl="0"/>
            <a:endParaRPr lang="en-US"/>
          </a:p>
        </p:txBody>
      </p:sp>
      <p:pic>
        <p:nvPicPr>
          <p:cNvPr id="4" name="Imagen 25">
            <a:extLst>
              <a:ext uri="{FF2B5EF4-FFF2-40B4-BE49-F238E27FC236}">
                <a16:creationId xmlns:a16="http://schemas.microsoft.com/office/drawing/2014/main" id="{BA88078F-3462-03C1-2006-F112EFA517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49" y="6527068"/>
            <a:ext cx="529552" cy="214305"/>
          </a:xfrm>
          <a:prstGeom prst="rect">
            <a:avLst/>
          </a:prstGeom>
        </p:spPr>
      </p:pic>
      <p:sp>
        <p:nvSpPr>
          <p:cNvPr id="11" name="Pie Copyright">
            <a:extLst>
              <a:ext uri="{FF2B5EF4-FFF2-40B4-BE49-F238E27FC236}">
                <a16:creationId xmlns:a16="http://schemas.microsoft.com/office/drawing/2014/main" id="{6C1742E1-757D-9A24-88F0-CF20CB6AF81D}"/>
              </a:ext>
            </a:extLst>
          </p:cNvPr>
          <p:cNvSpPr txBox="1"/>
          <p:nvPr userDrawn="1"/>
        </p:nvSpPr>
        <p:spPr>
          <a:xfrm>
            <a:off x="373391" y="6485953"/>
            <a:ext cx="3663156" cy="23495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lvl="0" algn="l"/>
            <a:r>
              <a:rPr lang="es-ES" sz="1000">
                <a:solidFill>
                  <a:schemeClr val="bg1"/>
                </a:solidFill>
              </a:rPr>
              <a:t>© GMV Property </a:t>
            </a:r>
            <a:r>
              <a:rPr lang="mr-IN" sz="1000">
                <a:solidFill>
                  <a:schemeClr val="bg1"/>
                </a:solidFill>
              </a:rPr>
              <a:t>–</a:t>
            </a:r>
            <a:r>
              <a:rPr lang="en-GB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All</a:t>
            </a:r>
            <a:r>
              <a:rPr lang="es-ES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rights</a:t>
            </a:r>
            <a:r>
              <a:rPr lang="es-ES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reserved</a:t>
            </a:r>
            <a:endParaRPr lang="en-US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0842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215BFA-2B93-450D-9EE8-6497E7361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39130-F120-4A7D-8E04-47D5976EEF09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E6E0E-E193-4DA7-9955-4AAADB1CC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F4C94C-BD9A-4E9D-A826-6DBCD8C2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226A7-312E-412A-BA95-CC354EBB7B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272394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dice o Separad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1573"/>
          </a:xfrm>
          <a:prstGeom prst="rect">
            <a:avLst/>
          </a:prstGeom>
        </p:spPr>
      </p:pic>
      <p:sp>
        <p:nvSpPr>
          <p:cNvPr id="19" name="Título 1">
            <a:extLst>
              <a:ext uri="{FF2B5EF4-FFF2-40B4-BE49-F238E27FC236}">
                <a16:creationId xmlns:a16="http://schemas.microsoft.com/office/drawing/2014/main" id="{8FB120B2-282D-4EB9-81B6-CE4002604B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3418" y="489192"/>
            <a:ext cx="11437585" cy="366328"/>
          </a:xfrm>
        </p:spPr>
        <p:txBody>
          <a:bodyPr wrap="square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Title of section or Index</a:t>
            </a:r>
            <a:endParaRPr lang="en-US"/>
          </a:p>
        </p:txBody>
      </p:sp>
      <p:sp>
        <p:nvSpPr>
          <p:cNvPr id="20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295" y="199587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1" name="Marcador de texto 8">
            <a:extLst>
              <a:ext uri="{FF2B5EF4-FFF2-40B4-BE49-F238E27FC236}">
                <a16:creationId xmlns:a16="http://schemas.microsoft.com/office/drawing/2014/main" id="{8DE6FB3D-0272-4232-91D5-D09664F93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8295" y="2641104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2" name="Marcador de texto 8">
            <a:extLst>
              <a:ext uri="{FF2B5EF4-FFF2-40B4-BE49-F238E27FC236}">
                <a16:creationId xmlns:a16="http://schemas.microsoft.com/office/drawing/2014/main" id="{791C46A8-81D0-49E9-9E6D-25F192F13E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8295" y="328633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3" name="Marcador de texto 8">
            <a:extLst>
              <a:ext uri="{FF2B5EF4-FFF2-40B4-BE49-F238E27FC236}">
                <a16:creationId xmlns:a16="http://schemas.microsoft.com/office/drawing/2014/main" id="{BCB6F458-B388-4053-9BEF-783D69BC0FA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295" y="393156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4" name="Marcador de texto 8">
            <a:extLst>
              <a:ext uri="{FF2B5EF4-FFF2-40B4-BE49-F238E27FC236}">
                <a16:creationId xmlns:a16="http://schemas.microsoft.com/office/drawing/2014/main" id="{3A270A2A-16DD-47C6-9888-7A1D01265B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67203" y="199587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5" name="Marcador de texto 8">
            <a:extLst>
              <a:ext uri="{FF2B5EF4-FFF2-40B4-BE49-F238E27FC236}">
                <a16:creationId xmlns:a16="http://schemas.microsoft.com/office/drawing/2014/main" id="{E600B920-0896-4B7D-8D93-B85974A5F25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67203" y="2641104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6" name="Marcador de texto 8">
            <a:extLst>
              <a:ext uri="{FF2B5EF4-FFF2-40B4-BE49-F238E27FC236}">
                <a16:creationId xmlns:a16="http://schemas.microsoft.com/office/drawing/2014/main" id="{98D8A34D-BB4B-44E4-8602-89E04E9E429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67203" y="328633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7" name="Marcador de texto 8">
            <a:extLst>
              <a:ext uri="{FF2B5EF4-FFF2-40B4-BE49-F238E27FC236}">
                <a16:creationId xmlns:a16="http://schemas.microsoft.com/office/drawing/2014/main" id="{61D1E4C1-5108-43AD-97CD-D16BB566689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267203" y="393156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8" name="Marcador de texto 8">
            <a:extLst>
              <a:ext uri="{FF2B5EF4-FFF2-40B4-BE49-F238E27FC236}">
                <a16:creationId xmlns:a16="http://schemas.microsoft.com/office/drawing/2014/main" id="{386F7A06-8FB3-41EC-8806-0C426924DAF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55719" y="1992816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29" name="Marcador de texto 8">
            <a:extLst>
              <a:ext uri="{FF2B5EF4-FFF2-40B4-BE49-F238E27FC236}">
                <a16:creationId xmlns:a16="http://schemas.microsoft.com/office/drawing/2014/main" id="{AF55111D-F418-48CB-8CAD-1AECEEA3E75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55719" y="2638048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0" name="Marcador de texto 8">
            <a:extLst>
              <a:ext uri="{FF2B5EF4-FFF2-40B4-BE49-F238E27FC236}">
                <a16:creationId xmlns:a16="http://schemas.microsoft.com/office/drawing/2014/main" id="{07360FB9-EB78-488E-B09B-40CBC715D6F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55719" y="3283280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sp>
        <p:nvSpPr>
          <p:cNvPr id="31" name="Marcador de texto 8">
            <a:extLst>
              <a:ext uri="{FF2B5EF4-FFF2-40B4-BE49-F238E27FC236}">
                <a16:creationId xmlns:a16="http://schemas.microsoft.com/office/drawing/2014/main" id="{D596EF08-DA80-4108-AC64-B71B1E7226B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55719" y="3928512"/>
            <a:ext cx="3670308" cy="366328"/>
          </a:xfrm>
          <a:prstGeom prst="rect">
            <a:avLst/>
          </a:prstGeo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6091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GB" noProof="0"/>
              <a:t>Text</a:t>
            </a:r>
            <a:endParaRPr lang="en-US"/>
          </a:p>
          <a:p>
            <a:pPr lvl="0"/>
            <a:endParaRPr lang="en-US"/>
          </a:p>
          <a:p>
            <a:pPr lvl="0"/>
            <a:endParaRPr lang="en-US"/>
          </a:p>
        </p:txBody>
      </p:sp>
      <p:pic>
        <p:nvPicPr>
          <p:cNvPr id="2" name="Imagen 28">
            <a:extLst>
              <a:ext uri="{FF2B5EF4-FFF2-40B4-BE49-F238E27FC236}">
                <a16:creationId xmlns:a16="http://schemas.microsoft.com/office/drawing/2014/main" id="{149ED579-5C21-C478-1303-815511461D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81449" y="6527068"/>
            <a:ext cx="529552" cy="214305"/>
          </a:xfrm>
          <a:prstGeom prst="rect">
            <a:avLst/>
          </a:prstGeom>
        </p:spPr>
      </p:pic>
      <p:sp>
        <p:nvSpPr>
          <p:cNvPr id="3" name="Pie Copyright">
            <a:extLst>
              <a:ext uri="{FF2B5EF4-FFF2-40B4-BE49-F238E27FC236}">
                <a16:creationId xmlns:a16="http://schemas.microsoft.com/office/drawing/2014/main" id="{7060C987-9EBC-A0EF-C448-296AF9E18944}"/>
              </a:ext>
            </a:extLst>
          </p:cNvPr>
          <p:cNvSpPr txBox="1"/>
          <p:nvPr userDrawn="1"/>
        </p:nvSpPr>
        <p:spPr>
          <a:xfrm>
            <a:off x="373391" y="6485953"/>
            <a:ext cx="3663156" cy="23495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lvl="0" algn="l"/>
            <a:r>
              <a:rPr lang="es-ES" sz="1000">
                <a:solidFill>
                  <a:schemeClr val="bg1"/>
                </a:solidFill>
              </a:rPr>
              <a:t>© GMV Property </a:t>
            </a:r>
            <a:r>
              <a:rPr lang="mr-IN" sz="1000">
                <a:solidFill>
                  <a:schemeClr val="bg1"/>
                </a:solidFill>
              </a:rPr>
              <a:t>–</a:t>
            </a:r>
            <a:r>
              <a:rPr lang="en-GB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All</a:t>
            </a:r>
            <a:r>
              <a:rPr lang="es-ES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rights</a:t>
            </a:r>
            <a:r>
              <a:rPr lang="es-ES" sz="1000">
                <a:solidFill>
                  <a:schemeClr val="bg1"/>
                </a:solidFill>
              </a:rPr>
              <a:t> </a:t>
            </a:r>
            <a:r>
              <a:rPr lang="es-ES" sz="1000" err="1">
                <a:solidFill>
                  <a:schemeClr val="bg1"/>
                </a:solidFill>
              </a:rPr>
              <a:t>reserved</a:t>
            </a:r>
            <a:endParaRPr lang="en-US" sz="1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01952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va Gen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401" y="1443186"/>
            <a:ext cx="11547696" cy="342900"/>
          </a:xfrm>
        </p:spPr>
        <p:txBody>
          <a:bodyPr/>
          <a:lstStyle>
            <a:lvl1pPr marL="0" marR="0" indent="0" algn="l" defTabSz="54820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rgbClr val="860001"/>
                </a:solidFill>
              </a:defRPr>
            </a:lvl1pPr>
          </a:lstStyle>
          <a:p>
            <a:pPr algn="l" defTabSz="411165"/>
            <a:r>
              <a:rPr lang="en-GB"/>
              <a:t>First Line Subtitle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381839" y="1981547"/>
            <a:ext cx="11547696" cy="4286044"/>
          </a:xfrm>
        </p:spPr>
        <p:txBody>
          <a:bodyPr/>
          <a:lstStyle>
            <a:lvl1pPr marL="0" marR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None/>
              <a:tabLst/>
              <a:defRPr lang="es-ES" altLang="es-ES" sz="1600" b="0" u="none" baseline="0" dirty="0" smtClean="0">
                <a:solidFill>
                  <a:srgbClr val="666666"/>
                </a:solidFill>
                <a:latin typeface="+mn-lt"/>
                <a:ea typeface="+mn-ea"/>
                <a:cs typeface="+mn-cs"/>
              </a:defRPr>
            </a:lvl1pPr>
            <a:lvl2pPr marL="237055" indent="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Verdana" panose="020B0604030504040204" pitchFamily="34" charset="0"/>
              <a:buNone/>
              <a:defRPr lang="es-ES" sz="1600" baseline="0" dirty="0" smtClean="0">
                <a:solidFill>
                  <a:srgbClr val="666666"/>
                </a:solidFill>
                <a:latin typeface="+mn-lt"/>
              </a:defRPr>
            </a:lvl2pPr>
            <a:lvl3pPr marL="601104" indent="-118528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Font typeface="Verdana" panose="020B0604030504040204" pitchFamily="34" charset="0"/>
              <a:buChar char=" "/>
              <a:defRPr lang="es-ES" altLang="es-ES" sz="1467" baseline="0" dirty="0" smtClean="0">
                <a:solidFill>
                  <a:srgbClr val="666666"/>
                </a:solidFill>
                <a:latin typeface="+mn-lt"/>
              </a:defRPr>
            </a:lvl3pPr>
            <a:lvl4pPr marL="956685" indent="-237055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Font typeface="Verdana" panose="020B0604030504040204" pitchFamily="34" charset="0"/>
              <a:buChar char="–"/>
              <a:defRPr lang="es-ES" altLang="es-ES" sz="1467" baseline="0" dirty="0" smtClean="0">
                <a:solidFill>
                  <a:srgbClr val="666666"/>
                </a:solidFill>
                <a:latin typeface="+mn-lt"/>
              </a:defRPr>
            </a:lvl4pPr>
            <a:lvl5pPr marL="1312269" indent="-230706">
              <a:lnSpc>
                <a:spcPct val="100000"/>
              </a:lnSpc>
              <a:spcBef>
                <a:spcPts val="267"/>
              </a:spcBef>
              <a:spcAft>
                <a:spcPts val="133"/>
              </a:spcAft>
              <a:buFont typeface="Verdana" panose="020B0604030504040204" pitchFamily="34" charset="0"/>
              <a:buChar char="-"/>
              <a:defRPr sz="1333"/>
            </a:lvl5pPr>
            <a:lvl6pPr marL="1676317" indent="-230706">
              <a:lnSpc>
                <a:spcPct val="100000"/>
              </a:lnSpc>
              <a:spcBef>
                <a:spcPts val="267"/>
              </a:spcBef>
              <a:spcAft>
                <a:spcPts val="133"/>
              </a:spcAft>
              <a:tabLst/>
              <a:defRPr sz="1333">
                <a:solidFill>
                  <a:schemeClr val="tx2"/>
                </a:solidFill>
              </a:defRPr>
            </a:lvl6pPr>
          </a:lstStyle>
          <a:p>
            <a:pPr lvl="0"/>
            <a:r>
              <a:rPr lang="en-GB" noProof="0"/>
              <a:t>Click here to edit text.</a:t>
            </a:r>
          </a:p>
        </p:txBody>
      </p:sp>
      <p:sp>
        <p:nvSpPr>
          <p:cNvPr id="9" name="Título 2">
            <a:extLst>
              <a:ext uri="{FF2B5EF4-FFF2-40B4-BE49-F238E27FC236}">
                <a16:creationId xmlns:a16="http://schemas.microsoft.com/office/drawing/2014/main" id="{A9283826-77CC-4BC6-94B8-880CE77B32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4403" y="439112"/>
            <a:ext cx="11555135" cy="894393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baseline="0">
                <a:solidFill>
                  <a:srgbClr val="DF0024"/>
                </a:solidFill>
              </a:defRPr>
            </a:lvl1pPr>
          </a:lstStyle>
          <a:p>
            <a:pPr lvl="0"/>
            <a:r>
              <a:rPr lang="en-GB" noProof="0"/>
              <a:t>Title of 1 or 2 lines. Click here to edit title.</a:t>
            </a:r>
            <a:br>
              <a:rPr lang="en-GB" noProof="0"/>
            </a:br>
            <a:r>
              <a:rPr lang="en-GB" noProof="0"/>
              <a:t>Second line.</a:t>
            </a:r>
          </a:p>
        </p:txBody>
      </p:sp>
    </p:spTree>
    <p:extLst>
      <p:ext uri="{BB962C8B-B14F-4D97-AF65-F5344CB8AC3E}">
        <p14:creationId xmlns:p14="http://schemas.microsoft.com/office/powerpoint/2010/main" val="3017194478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401" y="1443186"/>
            <a:ext cx="11547696" cy="342900"/>
          </a:xfrm>
        </p:spPr>
        <p:txBody>
          <a:bodyPr/>
          <a:lstStyle>
            <a:lvl1pPr marL="0" marR="0" indent="0" algn="l" defTabSz="54820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rgbClr val="860001"/>
                </a:solidFill>
              </a:defRPr>
            </a:lvl1pPr>
          </a:lstStyle>
          <a:p>
            <a:pPr algn="l" defTabSz="411165"/>
            <a:r>
              <a:rPr lang="en-GB"/>
              <a:t>First Line Subtitle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381839" y="1972516"/>
            <a:ext cx="11547696" cy="4357160"/>
          </a:xfrm>
        </p:spPr>
        <p:txBody>
          <a:bodyPr/>
          <a:lstStyle>
            <a:lvl1pPr marL="228589" marR="0" indent="-228589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Pct val="80000"/>
              <a:buFont typeface="Verdana" panose="020B0604030504040204" pitchFamily="34" charset="0"/>
              <a:buChar char="•"/>
              <a:tabLst/>
              <a:defRPr lang="es-ES" altLang="es-ES" sz="1600" b="0" u="none" baseline="0" dirty="0" smtClean="0">
                <a:solidFill>
                  <a:srgbClr val="666666"/>
                </a:solidFill>
                <a:latin typeface="+mn-lt"/>
                <a:ea typeface="+mn-ea"/>
                <a:cs typeface="+mn-cs"/>
              </a:defRPr>
            </a:lvl1pPr>
            <a:lvl2pPr marL="355582" indent="-118528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Font typeface="Verdana" panose="020B0604030504040204" pitchFamily="34" charset="0"/>
              <a:buChar char="_"/>
              <a:defRPr lang="es-ES" sz="1600" baseline="0" dirty="0" smtClean="0">
                <a:solidFill>
                  <a:srgbClr val="666666"/>
                </a:solidFill>
                <a:latin typeface="+mn-lt"/>
              </a:defRPr>
            </a:lvl2pPr>
            <a:lvl3pPr marL="601104" indent="-118528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Font typeface="Verdana" panose="020B0604030504040204" pitchFamily="34" charset="0"/>
              <a:buChar char=" "/>
              <a:defRPr lang="es-ES" altLang="es-ES" sz="1467" baseline="0" dirty="0" smtClean="0">
                <a:solidFill>
                  <a:srgbClr val="666666"/>
                </a:solidFill>
                <a:latin typeface="+mn-lt"/>
              </a:defRPr>
            </a:lvl3pPr>
            <a:lvl4pPr marL="956685" indent="-237055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Font typeface="Verdana" panose="020B0604030504040204" pitchFamily="34" charset="0"/>
              <a:buChar char="–"/>
              <a:defRPr lang="es-ES" altLang="es-ES" sz="1467" baseline="0" dirty="0" smtClean="0">
                <a:solidFill>
                  <a:srgbClr val="666666"/>
                </a:solidFill>
                <a:latin typeface="+mn-lt"/>
              </a:defRPr>
            </a:lvl4pPr>
            <a:lvl5pPr marL="1312269" indent="-230706">
              <a:lnSpc>
                <a:spcPct val="100000"/>
              </a:lnSpc>
              <a:spcBef>
                <a:spcPts val="267"/>
              </a:spcBef>
              <a:spcAft>
                <a:spcPts val="133"/>
              </a:spcAft>
              <a:buFont typeface="Verdana" panose="020B0604030504040204" pitchFamily="34" charset="0"/>
              <a:buChar char="-"/>
              <a:defRPr sz="1333"/>
            </a:lvl5pPr>
            <a:lvl6pPr marL="1676317" indent="-230706">
              <a:lnSpc>
                <a:spcPct val="100000"/>
              </a:lnSpc>
              <a:spcBef>
                <a:spcPts val="267"/>
              </a:spcBef>
              <a:spcAft>
                <a:spcPts val="133"/>
              </a:spcAft>
              <a:tabLst/>
              <a:defRPr sz="1333">
                <a:solidFill>
                  <a:schemeClr val="tx2"/>
                </a:solidFill>
              </a:defRPr>
            </a:lvl6pPr>
          </a:lstStyle>
          <a:p>
            <a:pPr lvl="0"/>
            <a:r>
              <a:rPr lang="en-GB" noProof="0"/>
              <a:t>Bullet. Delete the bullet if you don’t need it.</a:t>
            </a:r>
          </a:p>
          <a:p>
            <a:pPr lvl="1"/>
            <a:r>
              <a:rPr lang="en-GB" noProof="0"/>
              <a:t>Bullet 2</a:t>
            </a:r>
          </a:p>
          <a:p>
            <a:pPr lvl="2"/>
            <a:r>
              <a:rPr lang="en-GB" noProof="0"/>
              <a:t>Bullet 3</a:t>
            </a:r>
          </a:p>
          <a:p>
            <a:pPr lvl="3"/>
            <a:r>
              <a:rPr lang="en-GB" noProof="0"/>
              <a:t>Bullet 4</a:t>
            </a:r>
          </a:p>
          <a:p>
            <a:pPr lvl="4"/>
            <a:r>
              <a:rPr lang="en-GB" noProof="0"/>
              <a:t>Bullet 5</a:t>
            </a:r>
          </a:p>
          <a:p>
            <a:pPr lvl="5"/>
            <a:r>
              <a:rPr lang="en-GB" noProof="0"/>
              <a:t>Bullet 6</a:t>
            </a:r>
          </a:p>
          <a:p>
            <a:pPr lvl="0"/>
            <a:r>
              <a:rPr lang="en-GB" noProof="0"/>
              <a:t>Bullet 1</a:t>
            </a:r>
          </a:p>
          <a:p>
            <a:pPr lvl="1"/>
            <a:r>
              <a:rPr lang="en-GB" noProof="0"/>
              <a:t>Bullet 2</a:t>
            </a:r>
          </a:p>
          <a:p>
            <a:pPr lvl="2"/>
            <a:r>
              <a:rPr lang="en-GB" noProof="0"/>
              <a:t>Bullet 3</a:t>
            </a:r>
          </a:p>
          <a:p>
            <a:pPr lvl="3"/>
            <a:r>
              <a:rPr lang="en-GB" noProof="0"/>
              <a:t>Bullet 4</a:t>
            </a:r>
          </a:p>
          <a:p>
            <a:pPr lvl="4"/>
            <a:r>
              <a:rPr lang="en-GB" noProof="0"/>
              <a:t>Bullet 5</a:t>
            </a:r>
          </a:p>
          <a:p>
            <a:pPr lvl="5"/>
            <a:r>
              <a:rPr lang="en-GB" noProof="0"/>
              <a:t>Bullet 6</a:t>
            </a:r>
          </a:p>
        </p:txBody>
      </p:sp>
      <p:sp>
        <p:nvSpPr>
          <p:cNvPr id="9" name="Título 2">
            <a:extLst>
              <a:ext uri="{FF2B5EF4-FFF2-40B4-BE49-F238E27FC236}">
                <a16:creationId xmlns:a16="http://schemas.microsoft.com/office/drawing/2014/main" id="{A9283826-77CC-4BC6-94B8-880CE77B32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4403" y="439112"/>
            <a:ext cx="11555135" cy="894393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baseline="0">
                <a:solidFill>
                  <a:srgbClr val="DF0024"/>
                </a:solidFill>
              </a:defRPr>
            </a:lvl1pPr>
          </a:lstStyle>
          <a:p>
            <a:pPr lvl="0"/>
            <a:r>
              <a:rPr lang="en-GB" noProof="0"/>
              <a:t>Title of 1 or 2 lines. Click here to edit title.</a:t>
            </a:r>
            <a:br>
              <a:rPr lang="en-GB" noProof="0"/>
            </a:br>
            <a:r>
              <a:rPr lang="en-GB" noProof="0"/>
              <a:t>Second line.</a:t>
            </a:r>
          </a:p>
        </p:txBody>
      </p:sp>
    </p:spTree>
    <p:extLst>
      <p:ext uri="{BB962C8B-B14F-4D97-AF65-F5344CB8AC3E}">
        <p14:creationId xmlns:p14="http://schemas.microsoft.com/office/powerpoint/2010/main" val="286016201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exto +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838" y="1436259"/>
            <a:ext cx="5731097" cy="342900"/>
          </a:xfrm>
        </p:spPr>
        <p:txBody>
          <a:bodyPr/>
          <a:lstStyle>
            <a:lvl1pPr marL="0" marR="0" indent="0" algn="l" defTabSz="54820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rgbClr val="860001"/>
                </a:solidFill>
              </a:defRPr>
            </a:lvl1pPr>
          </a:lstStyle>
          <a:p>
            <a:pPr algn="l" defTabSz="411165"/>
            <a:r>
              <a:rPr lang="en-GB"/>
              <a:t>First Line Subtitle</a:t>
            </a:r>
          </a:p>
        </p:txBody>
      </p:sp>
      <p:sp>
        <p:nvSpPr>
          <p:cNvPr id="6" name="Título 2">
            <a:extLst>
              <a:ext uri="{FF2B5EF4-FFF2-40B4-BE49-F238E27FC236}">
                <a16:creationId xmlns:a16="http://schemas.microsoft.com/office/drawing/2014/main" id="{A9283826-77CC-4BC6-94B8-880CE77B32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4403" y="439112"/>
            <a:ext cx="5738533" cy="894393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baseline="0">
                <a:solidFill>
                  <a:srgbClr val="DF0024"/>
                </a:solidFill>
              </a:defRPr>
            </a:lvl1pPr>
          </a:lstStyle>
          <a:p>
            <a:pPr lvl="0"/>
            <a:r>
              <a:rPr lang="en-GB" noProof="0"/>
              <a:t>Title of 1 or 2 lines + Image</a:t>
            </a:r>
            <a:endParaRPr lang="en-US"/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41C827DB-E675-4239-9CC2-E571E22F8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10302" y="439113"/>
            <a:ext cx="5981700" cy="5877025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GB" noProof="0"/>
              <a:t>Click on the icon to add an image</a:t>
            </a:r>
          </a:p>
        </p:txBody>
      </p:sp>
      <p:sp>
        <p:nvSpPr>
          <p:cNvPr id="9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383433" y="1967341"/>
            <a:ext cx="5731097" cy="3518960"/>
          </a:xfrm>
        </p:spPr>
        <p:txBody>
          <a:bodyPr/>
          <a:lstStyle>
            <a:lvl1pPr marL="228589" marR="0" indent="-228589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355582" indent="-118528">
              <a:buFont typeface="Verdana" panose="020B0604030504040204" pitchFamily="34" charset="0"/>
              <a:buChar char="_"/>
              <a:defRPr/>
            </a:lvl2pPr>
            <a:lvl3pPr marL="601104" indent="-118528">
              <a:buFont typeface="Verdana" panose="020B0604030504040204" pitchFamily="34" charset="0"/>
              <a:buChar char=" "/>
              <a:defRPr sz="1467"/>
            </a:lvl3pPr>
            <a:lvl4pPr marL="838158" indent="-110061">
              <a:buFont typeface="Verdana" panose="020B0604030504040204" pitchFamily="34" charset="0"/>
              <a:buChar char="–"/>
              <a:defRPr lang="en-GB" altLang="es-ES" sz="1467" baseline="0" noProof="0" dirty="0" smtClean="0">
                <a:solidFill>
                  <a:srgbClr val="666666"/>
                </a:solidFill>
                <a:latin typeface="+mn-lt"/>
              </a:defRPr>
            </a:lvl4pPr>
            <a:lvl5pPr marL="1312269" indent="-230706">
              <a:buFont typeface="Verdana" panose="020B0604030504040204" pitchFamily="34" charset="0"/>
              <a:buChar char="-"/>
              <a:defRPr sz="1333"/>
            </a:lvl5pPr>
            <a:lvl6pPr marL="1676317" indent="-230706">
              <a:spcBef>
                <a:spcPts val="267"/>
              </a:spcBef>
              <a:tabLst/>
              <a:defRPr sz="1333">
                <a:solidFill>
                  <a:schemeClr val="tx2"/>
                </a:solidFill>
              </a:defRPr>
            </a:lvl6pPr>
          </a:lstStyle>
          <a:p>
            <a:pPr lvl="0"/>
            <a:r>
              <a:rPr lang="en-GB" noProof="0"/>
              <a:t>Bullet. Delete the bullet if you don’t need it.</a:t>
            </a:r>
          </a:p>
          <a:p>
            <a:pPr lvl="1"/>
            <a:r>
              <a:rPr lang="en-GB" noProof="0"/>
              <a:t>Bullet 2</a:t>
            </a:r>
          </a:p>
          <a:p>
            <a:pPr lvl="2"/>
            <a:r>
              <a:rPr lang="en-GB" noProof="0"/>
              <a:t>Bullet 3</a:t>
            </a:r>
          </a:p>
          <a:p>
            <a:pPr marL="956685" lvl="3" indent="-237055" algn="l" defTabSz="287851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SzPct val="70000"/>
              <a:buFont typeface="Verdana" panose="020B0604030504040204" pitchFamily="34" charset="0"/>
              <a:buChar char="–"/>
            </a:pPr>
            <a:r>
              <a:rPr lang="en-GB" noProof="0"/>
              <a:t>Bullet 4</a:t>
            </a:r>
          </a:p>
          <a:p>
            <a:pPr lvl="4"/>
            <a:r>
              <a:rPr lang="en-GB" noProof="0"/>
              <a:t>Bullet 5</a:t>
            </a:r>
          </a:p>
          <a:p>
            <a:pPr lvl="5"/>
            <a:r>
              <a:rPr lang="en-GB" noProof="0"/>
              <a:t>Bullet 6</a:t>
            </a:r>
          </a:p>
          <a:p>
            <a:pPr lvl="0"/>
            <a:r>
              <a:rPr lang="en-GB" noProof="0"/>
              <a:t>Bullet 1</a:t>
            </a:r>
          </a:p>
          <a:p>
            <a:pPr lvl="1"/>
            <a:r>
              <a:rPr lang="en-GB" noProof="0"/>
              <a:t>Bullet 2</a:t>
            </a:r>
          </a:p>
          <a:p>
            <a:pPr lvl="2"/>
            <a:r>
              <a:rPr lang="en-GB" noProof="0"/>
              <a:t>Bullet 3</a:t>
            </a:r>
          </a:p>
          <a:p>
            <a:pPr marL="956685" lvl="3" indent="-237055" algn="l" defTabSz="287851" rtl="0" eaLnBrk="1" fontAlgn="base" hangingPunct="1">
              <a:lnSpc>
                <a:spcPct val="100000"/>
              </a:lnSpc>
              <a:spcBef>
                <a:spcPts val="400"/>
              </a:spcBef>
              <a:spcAft>
                <a:spcPts val="133"/>
              </a:spcAft>
              <a:buSzPct val="70000"/>
              <a:buFont typeface="Verdana" panose="020B0604030504040204" pitchFamily="34" charset="0"/>
              <a:buChar char="–"/>
            </a:pPr>
            <a:r>
              <a:rPr lang="en-GB" noProof="0"/>
              <a:t>Bullet 4</a:t>
            </a:r>
          </a:p>
          <a:p>
            <a:pPr lvl="4"/>
            <a:r>
              <a:rPr lang="en-GB" noProof="0"/>
              <a:t>Bullet 5</a:t>
            </a:r>
          </a:p>
          <a:p>
            <a:pPr lvl="5"/>
            <a:r>
              <a:rPr lang="en-GB" noProof="0"/>
              <a:t>Bullet 6</a:t>
            </a:r>
          </a:p>
        </p:txBody>
      </p:sp>
    </p:spTree>
    <p:extLst>
      <p:ext uri="{BB962C8B-B14F-4D97-AF65-F5344CB8AC3E}">
        <p14:creationId xmlns:p14="http://schemas.microsoft.com/office/powerpoint/2010/main" val="2173415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 + 3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4402" y="1443186"/>
            <a:ext cx="5490940" cy="342900"/>
          </a:xfrm>
        </p:spPr>
        <p:txBody>
          <a:bodyPr/>
          <a:lstStyle>
            <a:lvl1pPr marL="0" marR="0" indent="0" algn="l" defTabSz="548206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1">
                <a:solidFill>
                  <a:srgbClr val="860001"/>
                </a:solidFill>
              </a:defRPr>
            </a:lvl1pPr>
          </a:lstStyle>
          <a:p>
            <a:pPr algn="l" defTabSz="411165"/>
            <a:r>
              <a:rPr lang="en-GB"/>
              <a:t>First Line Subtitle</a:t>
            </a:r>
          </a:p>
        </p:txBody>
      </p:sp>
      <p:sp>
        <p:nvSpPr>
          <p:cNvPr id="9" name="Título 2">
            <a:extLst>
              <a:ext uri="{FF2B5EF4-FFF2-40B4-BE49-F238E27FC236}">
                <a16:creationId xmlns:a16="http://schemas.microsoft.com/office/drawing/2014/main" id="{A9283826-77CC-4BC6-94B8-880CE77B32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4402" y="439112"/>
            <a:ext cx="5490940" cy="894393"/>
          </a:xfrm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baseline="0">
                <a:solidFill>
                  <a:srgbClr val="DF0024"/>
                </a:solidFill>
              </a:defRPr>
            </a:lvl1pPr>
          </a:lstStyle>
          <a:p>
            <a:pPr lvl="0"/>
            <a:r>
              <a:rPr lang="en-GB" noProof="0"/>
              <a:t>Short title + 3 images</a:t>
            </a:r>
          </a:p>
        </p:txBody>
      </p:sp>
      <p:sp>
        <p:nvSpPr>
          <p:cNvPr id="6" name="Marcador de posición de imagen 7">
            <a:extLst>
              <a:ext uri="{FF2B5EF4-FFF2-40B4-BE49-F238E27FC236}">
                <a16:creationId xmlns:a16="http://schemas.microsoft.com/office/drawing/2014/main" id="{41C827DB-E675-4239-9CC2-E571E22F8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74402" y="2547999"/>
            <a:ext cx="3612711" cy="36303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noProof="0"/>
              <a:t>Click on the icon to add an image</a:t>
            </a:r>
          </a:p>
        </p:txBody>
      </p:sp>
      <p:sp>
        <p:nvSpPr>
          <p:cNvPr id="7" name="Marcador de posición de imagen 7">
            <a:extLst>
              <a:ext uri="{FF2B5EF4-FFF2-40B4-BE49-F238E27FC236}">
                <a16:creationId xmlns:a16="http://schemas.microsoft.com/office/drawing/2014/main" id="{41C827DB-E675-4239-9CC2-E571E22F8A4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287381" y="2547999"/>
            <a:ext cx="3612711" cy="36303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noProof="0"/>
              <a:t>Click on the icon to add an image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41C827DB-E675-4239-9CC2-E571E22F8A4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08583" y="2547995"/>
            <a:ext cx="3612711" cy="363038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noProof="0"/>
              <a:t>Click on the icon to add an image</a:t>
            </a:r>
          </a:p>
        </p:txBody>
      </p:sp>
      <p:sp>
        <p:nvSpPr>
          <p:cNvPr id="10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6310187" y="856738"/>
            <a:ext cx="5535828" cy="1318055"/>
          </a:xfrm>
        </p:spPr>
        <p:txBody>
          <a:bodyPr/>
          <a:lstStyle>
            <a:lvl1pPr marL="228589" marR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267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 sz="1600" i="0" baseline="0"/>
            </a:lvl1pPr>
            <a:lvl2pPr marL="355582" indent="-118528">
              <a:buFont typeface="Verdana" panose="020B0604030504040204" pitchFamily="34" charset="0"/>
              <a:buChar char="_"/>
              <a:defRPr/>
            </a:lvl2pPr>
            <a:lvl3pPr marL="601104" indent="-118528">
              <a:buFont typeface="Verdana" panose="020B0604030504040204" pitchFamily="34" charset="0"/>
              <a:buChar char=" "/>
              <a:defRPr/>
            </a:lvl3pPr>
            <a:lvl4pPr marL="838158" indent="-110061">
              <a:buFont typeface="Verdana" panose="020B0604030504040204" pitchFamily="34" charset="0"/>
              <a:buChar char="–"/>
              <a:defRPr baseline="0"/>
            </a:lvl4pPr>
            <a:lvl5pPr marL="1312269" indent="-230706">
              <a:buFont typeface="Verdana" panose="020B0604030504040204" pitchFamily="34" charset="0"/>
              <a:buChar char="-"/>
              <a:defRPr/>
            </a:lvl5pPr>
            <a:lvl6pPr marL="1676317" indent="-230706">
              <a:spcBef>
                <a:spcPts val="267"/>
              </a:spcBef>
              <a:tabLst/>
              <a:defRPr sz="1333">
                <a:solidFill>
                  <a:schemeClr val="tx2"/>
                </a:solidFill>
              </a:defRPr>
            </a:lvl6pPr>
          </a:lstStyle>
          <a:p>
            <a:pPr marL="228589" marR="0" lvl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noProof="0"/>
              <a:t>Remove the bullet if desired. Text. </a:t>
            </a:r>
          </a:p>
          <a:p>
            <a:pPr marL="228589" marR="0" lvl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noProof="0"/>
              <a:t>Text</a:t>
            </a:r>
          </a:p>
          <a:p>
            <a:pPr marL="228589" marR="0" lvl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noProof="0"/>
              <a:t>Text</a:t>
            </a:r>
          </a:p>
          <a:p>
            <a:pPr marL="228589" marR="0" lvl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noProof="0"/>
          </a:p>
          <a:p>
            <a:pPr marL="228589" marR="0" lvl="0" indent="-228589" algn="l" defTabSz="215255" rtl="0" eaLnBrk="1" fontAlgn="base" latinLnBrk="0" hangingPunct="1">
              <a:lnSpc>
                <a:spcPct val="100000"/>
              </a:lnSpc>
              <a:spcBef>
                <a:spcPts val="267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78879720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ción de imagen 7">
            <a:extLst>
              <a:ext uri="{FF2B5EF4-FFF2-40B4-BE49-F238E27FC236}">
                <a16:creationId xmlns:a16="http://schemas.microsoft.com/office/drawing/2014/main" id="{41C827DB-E675-4239-9CC2-E571E22F8A4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" y="4334"/>
            <a:ext cx="12191999" cy="638386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noProof="0"/>
              <a:t>Click on the icon to add an image</a:t>
            </a:r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id="{423D9EE5-D63B-4A65-B1DB-13ED1AFBCE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00002" y="554868"/>
            <a:ext cx="4744868" cy="4796067"/>
          </a:xfrm>
        </p:spPr>
        <p:txBody>
          <a:bodyPr/>
          <a:lstStyle>
            <a:lvl1pPr marL="0" marR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 lang="es-ES" altLang="es-ES" sz="1600" b="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992" indent="-179992">
              <a:defRPr lang="es-ES" altLang="es-ES" sz="1600" dirty="0" smtClean="0">
                <a:solidFill>
                  <a:srgbClr val="666666"/>
                </a:solidFill>
                <a:latin typeface="+mn-lt"/>
              </a:defRPr>
            </a:lvl2pPr>
            <a:lvl3pPr marL="0" marR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lang="es-ES" altLang="es-ES" sz="1600" baseline="0">
                <a:solidFill>
                  <a:schemeClr val="tx1"/>
                </a:solidFill>
                <a:latin typeface="+mn-lt"/>
              </a:defRPr>
            </a:lvl3pPr>
            <a:lvl4pPr marL="651477" indent="-380981">
              <a:spcBef>
                <a:spcPts val="432"/>
              </a:spcBef>
              <a:buClr>
                <a:srgbClr val="666666"/>
              </a:buClr>
              <a:buFont typeface="Verdana" panose="020B0604030504040204" pitchFamily="34" charset="0"/>
              <a:buChar char="_"/>
              <a:defRPr lang="en-US" altLang="es-ES" sz="1600" baseline="0" dirty="0" smtClean="0">
                <a:solidFill>
                  <a:srgbClr val="666666"/>
                </a:solidFill>
                <a:latin typeface="+mn-lt"/>
              </a:defRPr>
            </a:lvl4pPr>
            <a:lvl5pPr marL="1213424" indent="-380981">
              <a:spcBef>
                <a:spcPts val="432"/>
              </a:spcBef>
              <a:buFont typeface="Verdana" panose="020B0604030504040204" pitchFamily="34" charset="0"/>
              <a:buChar char=" "/>
              <a:defRPr lang="en-US" altLang="es-ES" sz="1467" baseline="0" dirty="0" smtClean="0">
                <a:solidFill>
                  <a:srgbClr val="666666"/>
                </a:solidFill>
                <a:latin typeface="+mn-lt"/>
              </a:defRPr>
            </a:lvl5pPr>
          </a:lstStyle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noProof="0"/>
              <a:t>Text to accompany image</a:t>
            </a:r>
          </a:p>
          <a:p>
            <a:pPr marL="0" marR="0" lvl="0" indent="0" algn="l" defTabSz="215255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 panose="020B0604020202020204" pitchFamily="34" charset="0"/>
              <a:buNone/>
              <a:tabLst/>
            </a:pPr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6751327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3">
            <a:extLst>
              <a:ext uri="{FF2B5EF4-FFF2-40B4-BE49-F238E27FC236}">
                <a16:creationId xmlns:a16="http://schemas.microsoft.com/office/drawing/2014/main" id="{0E16E6FC-CA69-4661-BACB-AC8D5D8D32B0}"/>
              </a:ext>
            </a:extLst>
          </p:cNvPr>
          <p:cNvSpPr/>
          <p:nvPr userDrawn="1"/>
        </p:nvSpPr>
        <p:spPr>
          <a:xfrm>
            <a:off x="0" y="-36000"/>
            <a:ext cx="12192000" cy="6436800"/>
          </a:xfrm>
          <a:prstGeom prst="rect">
            <a:avLst/>
          </a:prstGeom>
          <a:solidFill>
            <a:srgbClr val="E5E5D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2399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BB4CE2EE-685E-406D-8EE4-9CFD7A940C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8293" y="342900"/>
            <a:ext cx="5727711" cy="4419600"/>
          </a:xfrm>
        </p:spPr>
        <p:txBody>
          <a:bodyPr/>
          <a:lstStyle>
            <a:lvl1pPr marL="0" marR="0" indent="0" algn="l" defTabSz="609103" rtl="0" eaLnBrk="1" fontAlgn="auto" latinLnBrk="0" hangingPunct="1">
              <a:lnSpc>
                <a:spcPct val="100000"/>
              </a:lnSpc>
              <a:spcBef>
                <a:spcPts val="867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600" b="0" baseline="0">
                <a:solidFill>
                  <a:srgbClr val="DF0024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Free text for messages or ideas</a:t>
            </a:r>
          </a:p>
        </p:txBody>
      </p:sp>
    </p:spTree>
    <p:extLst>
      <p:ext uri="{BB962C8B-B14F-4D97-AF65-F5344CB8AC3E}">
        <p14:creationId xmlns:p14="http://schemas.microsoft.com/office/powerpoint/2010/main" val="637912148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pe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DFC1ACEF-2427-4EED-9162-812072852D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" y="3"/>
            <a:ext cx="12191401" cy="952452"/>
          </a:xfrm>
          <a:prstGeom prst="rect">
            <a:avLst/>
          </a:prstGeom>
        </p:spPr>
      </p:pic>
      <p:sp>
        <p:nvSpPr>
          <p:cNvPr id="22" name="Marcador de texto 4"/>
          <p:cNvSpPr>
            <a:spLocks noGrp="1"/>
          </p:cNvSpPr>
          <p:nvPr>
            <p:ph type="body" sz="quarter" idx="11" hasCustomPrompt="1"/>
          </p:nvPr>
        </p:nvSpPr>
        <p:spPr>
          <a:xfrm>
            <a:off x="381001" y="3429001"/>
            <a:ext cx="5620281" cy="990600"/>
          </a:xfrm>
        </p:spPr>
        <p:txBody>
          <a:bodyPr/>
          <a:lstStyle>
            <a:lvl1pPr>
              <a:defRPr lang="es-ES" sz="1999" kern="1200" baseline="0" dirty="0">
                <a:solidFill>
                  <a:srgbClr val="666666"/>
                </a:solidFill>
                <a:latin typeface="+mn-lt"/>
                <a:ea typeface="+mn-ea"/>
                <a:cs typeface="Arial"/>
              </a:defRPr>
            </a:lvl1pPr>
          </a:lstStyle>
          <a:p>
            <a:pPr marL="0" lvl="0" indent="0" algn="l" defTabSz="609103" rtl="0" eaLnBrk="1" latinLnBrk="0" hangingPunct="1">
              <a:spcBef>
                <a:spcPct val="20000"/>
              </a:spcBef>
              <a:buFont typeface="Arial"/>
              <a:buNone/>
            </a:pPr>
            <a:r>
              <a:rPr lang="en-GB" noProof="0"/>
              <a:t>Name, Surname and email</a:t>
            </a:r>
          </a:p>
        </p:txBody>
      </p:sp>
      <p:sp>
        <p:nvSpPr>
          <p:cNvPr id="12" name="CuadroTexto 11"/>
          <p:cNvSpPr txBox="1"/>
          <p:nvPr userDrawn="1"/>
        </p:nvSpPr>
        <p:spPr>
          <a:xfrm>
            <a:off x="368295" y="2602126"/>
            <a:ext cx="11304724" cy="830997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marL="0" indent="0" algn="l">
              <a:spcBef>
                <a:spcPts val="67"/>
              </a:spcBef>
              <a:spcAft>
                <a:spcPts val="40"/>
              </a:spcAft>
              <a:buClr>
                <a:schemeClr val="bg1">
                  <a:lumMod val="50000"/>
                </a:schemeClr>
              </a:buClr>
              <a:buSzPct val="80000"/>
              <a:buFont typeface="Verdana" panose="020B0604030504040204" pitchFamily="34" charset="0"/>
              <a:buNone/>
            </a:pPr>
            <a:r>
              <a:rPr lang="en-GB" altLang="es-ES" sz="4800" b="1" baseline="0" noProof="0">
                <a:solidFill>
                  <a:srgbClr val="DF0024"/>
                </a:solidFill>
                <a:latin typeface="+mj-lt"/>
                <a:ea typeface="+mn-ea"/>
                <a:cs typeface="+mn-cs"/>
              </a:rPr>
              <a:t>Thank you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8FB120B2-282D-4EB9-81B6-CE4002604BAC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77892" y="439888"/>
            <a:ext cx="5470977" cy="366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defTabSz="411165" rtl="0" eaLnBrk="1" fontAlgn="base" latinLnBrk="0" hangingPunct="1">
              <a:lnSpc>
                <a:spcPts val="2186"/>
              </a:lnSpc>
              <a:spcBef>
                <a:spcPts val="518"/>
              </a:spcBef>
              <a:spcAft>
                <a:spcPct val="0"/>
              </a:spcAft>
              <a:buNone/>
              <a:tabLst>
                <a:tab pos="738093" algn="l"/>
                <a:tab pos="6618399" algn="r"/>
              </a:tabLst>
              <a:defRPr lang="en-US" sz="1400" b="0" kern="1200" baseline="0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  <a:lvl2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2pPr>
            <a:lvl3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3pPr>
            <a:lvl4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4pPr>
            <a:lvl5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5pPr>
            <a:lvl6pPr marL="41148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6pPr>
            <a:lvl7pPr marL="82296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7pPr>
            <a:lvl8pPr marL="123444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8pPr>
            <a:lvl9pPr marL="164592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9pPr>
          </a:lstStyle>
          <a:p>
            <a:r>
              <a:rPr lang="es-ES" sz="1867" dirty="0"/>
              <a:t>gmv.com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3D4EA38-0D31-4CC1-B091-C415320D71CE}"/>
              </a:ext>
            </a:extLst>
          </p:cNvPr>
          <p:cNvSpPr txBox="1"/>
          <p:nvPr userDrawn="1"/>
        </p:nvSpPr>
        <p:spPr>
          <a:xfrm>
            <a:off x="336001" y="6240005"/>
            <a:ext cx="4051323" cy="35774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33">
                <a:solidFill>
                  <a:srgbClr val="DF0024"/>
                </a:solidFill>
                <a:latin typeface="+mn-lt"/>
              </a:rPr>
              <a:t>© GMV Property </a:t>
            </a:r>
            <a:r>
              <a:rPr lang="en-GB" altLang="es-ES" sz="933" kern="1200" noProof="0">
                <a:solidFill>
                  <a:srgbClr val="DF0024"/>
                </a:solidFill>
                <a:latin typeface="Verdana" pitchFamily="34" charset="0"/>
                <a:ea typeface="+mn-ea"/>
                <a:cs typeface="Verdana"/>
              </a:rPr>
              <a:t>- </a:t>
            </a:r>
            <a:r>
              <a:rPr lang="en-GB" sz="933" noProof="0">
                <a:solidFill>
                  <a:srgbClr val="DF0024"/>
                </a:solidFill>
                <a:latin typeface="+mn-lt"/>
              </a:rPr>
              <a:t>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37376010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1" type="title">
  <p:cSld name="NEW – Title 1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904960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2">
  <p:cSld name="NEW – Title 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8" name="Google Shape;18;p3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97803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">
  <p:cSld name="NEW – Title 3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oogle Shape;24;p4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4"/>
          <p:cNvSpPr/>
          <p:nvPr/>
        </p:nvSpPr>
        <p:spPr>
          <a:xfrm>
            <a:off x="-8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26" name="Google Shape;26;p4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4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85844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3 1">
  <p:cSld name="NEW – Title 3 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3" name="Google Shape;33;p5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5"/>
          <p:cNvSpPr txBox="1">
            <a:spLocks noGrp="1"/>
          </p:cNvSpPr>
          <p:nvPr>
            <p:ph type="ctrTitle"/>
          </p:nvPr>
        </p:nvSpPr>
        <p:spPr>
          <a:xfrm>
            <a:off x="416600" y="555451"/>
            <a:ext cx="7583600" cy="2926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83314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 1">
  <p:cSld name="NEW – Title OT-Weekly 3 1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40" name="Google Shape;40;p6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6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" name="Google Shape;45;p6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0330728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1">
  <p:cSld name="NEW – Title OT-Weekly 1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/>
          <p:cNvPicPr preferRelativeResize="0"/>
          <p:nvPr/>
        </p:nvPicPr>
        <p:blipFill rotWithShape="1">
          <a:blip r:embed="rId2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2253639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2">
  <p:cSld name="NEW – Title OT-Weekly 2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8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54" name="Google Shape;54;p8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8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33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2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9" name="Google Shape;59;p8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080720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000" y="3296484"/>
            <a:ext cx="10385400" cy="1764585"/>
          </a:xfrm>
        </p:spPr>
        <p:txBody>
          <a:bodyPr anchor="t"/>
          <a:lstStyle>
            <a:lvl1pPr algn="l">
              <a:defRPr sz="5333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0" y="1796295"/>
            <a:ext cx="10385400" cy="1500187"/>
          </a:xfr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5527934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itle OT-Weekly 3">
  <p:cSld name="NEW – Title OT-Weekly 3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9"/>
          <p:cNvPicPr preferRelativeResize="0"/>
          <p:nvPr/>
        </p:nvPicPr>
        <p:blipFill rotWithShape="1">
          <a:blip r:embed="rId2">
            <a:alphaModFix/>
          </a:blip>
          <a:srcRect l="3897" r="7545" b="11434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9"/>
          <p:cNvSpPr/>
          <p:nvPr/>
        </p:nvSpPr>
        <p:spPr>
          <a:xfrm>
            <a:off x="-8" y="0"/>
            <a:ext cx="12192000" cy="6858000"/>
          </a:xfrm>
          <a:prstGeom prst="rect">
            <a:avLst/>
          </a:prstGeom>
          <a:solidFill>
            <a:srgbClr val="0C232B">
              <a:alpha val="6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3" name="Google Shape;63;p9"/>
          <p:cNvPicPr preferRelativeResize="0"/>
          <p:nvPr/>
        </p:nvPicPr>
        <p:blipFill rotWithShape="1">
          <a:blip r:embed="rId3">
            <a:alphaModFix/>
          </a:blip>
          <a:srcRect l="23082" t="13095" r="23077" b="13088"/>
          <a:stretch/>
        </p:blipFill>
        <p:spPr>
          <a:xfrm>
            <a:off x="6714333" y="-2190200"/>
            <a:ext cx="8350864" cy="11448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9"/>
          <p:cNvSpPr txBox="1">
            <a:spLocks noGrp="1"/>
          </p:cNvSpPr>
          <p:nvPr>
            <p:ph type="ctrTitle"/>
          </p:nvPr>
        </p:nvSpPr>
        <p:spPr>
          <a:xfrm>
            <a:off x="416600" y="556951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  <p:sp>
        <p:nvSpPr>
          <p:cNvPr id="67" name="Google Shape;67;p9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46604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None/>
              <a:defRPr sz="2667">
                <a:solidFill>
                  <a:schemeClr val="accen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Figtree"/>
              <a:buNone/>
              <a:defRPr sz="26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>
            <a:spLocks noGrp="1"/>
          </p:cNvSpPr>
          <p:nvPr>
            <p:ph type="pic" idx="2"/>
          </p:nvPr>
        </p:nvSpPr>
        <p:spPr>
          <a:xfrm>
            <a:off x="5286500" y="2923967"/>
            <a:ext cx="4667200" cy="2644400"/>
          </a:xfrm>
          <a:prstGeom prst="roundRect">
            <a:avLst>
              <a:gd name="adj" fmla="val 6549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286336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">
  <p:cSld name="NEW – Agenda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0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696045" y="-2663347"/>
            <a:ext cx="7189128" cy="1046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3" name="Google Shape;73;p10"/>
          <p:cNvSpPr txBox="1">
            <a:spLocks noGrp="1"/>
          </p:cNvSpPr>
          <p:nvPr>
            <p:ph type="title"/>
          </p:nvPr>
        </p:nvSpPr>
        <p:spPr>
          <a:xfrm>
            <a:off x="4312033" y="286300"/>
            <a:ext cx="75928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5646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8028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Agenda 1">
  <p:cSld name="NEW – Agenda 1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/>
          <p:nvPr/>
        </p:nvSpPr>
        <p:spPr>
          <a:xfrm>
            <a:off x="-53983" y="-45033"/>
            <a:ext cx="12246000" cy="69032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7" name="Google Shape;77;p11"/>
          <p:cNvPicPr preferRelativeResize="0"/>
          <p:nvPr/>
        </p:nvPicPr>
        <p:blipFill rotWithShape="1">
          <a:blip r:embed="rId2">
            <a:alphaModFix/>
          </a:blip>
          <a:srcRect l="24801" t="13321" r="24801" b="13328"/>
          <a:stretch/>
        </p:blipFill>
        <p:spPr>
          <a:xfrm rot="10800000">
            <a:off x="-2696045" y="-2663347"/>
            <a:ext cx="7189128" cy="10463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82" name="Google Shape;82;p11"/>
          <p:cNvSpPr txBox="1">
            <a:spLocks noGrp="1"/>
          </p:cNvSpPr>
          <p:nvPr>
            <p:ph type="title"/>
          </p:nvPr>
        </p:nvSpPr>
        <p:spPr>
          <a:xfrm>
            <a:off x="4312033" y="286300"/>
            <a:ext cx="75928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5646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01542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1" type="secHead">
  <p:cSld name="NEW – Section Header 1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2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86" name="Google Shape;8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51" y="6046964"/>
            <a:ext cx="521420" cy="524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2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7301187" y="-4714630"/>
            <a:ext cx="7828412" cy="10968167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2"/>
          <p:cNvSpPr txBox="1">
            <a:spLocks noGrp="1"/>
          </p:cNvSpPr>
          <p:nvPr>
            <p:ph type="body" idx="1"/>
          </p:nvPr>
        </p:nvSpPr>
        <p:spPr>
          <a:xfrm>
            <a:off x="3335300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90" name="Google Shape;90;p12"/>
          <p:cNvSpPr txBox="1">
            <a:spLocks noGrp="1"/>
          </p:cNvSpPr>
          <p:nvPr>
            <p:ph type="title"/>
          </p:nvPr>
        </p:nvSpPr>
        <p:spPr>
          <a:xfrm>
            <a:off x="416600" y="278417"/>
            <a:ext cx="6604400" cy="2116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Font typeface="Figtree Black"/>
              <a:buNone/>
              <a:defRPr sz="4800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9085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">
  <p:cSld name="NEW – Section Header 2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3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rgbClr val="FF502F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2109833" y="-1327800"/>
            <a:ext cx="49624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94" name="Google Shape;94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51" y="6046964"/>
            <a:ext cx="521420" cy="524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 rotWithShape="1">
          <a:blip r:embed="rId4">
            <a:alphaModFix/>
          </a:blip>
          <a:srcRect l="23570" t="12963" r="23559" b="12963"/>
          <a:stretch/>
        </p:blipFill>
        <p:spPr>
          <a:xfrm rot="-5400000">
            <a:off x="6627127" y="-4674828"/>
            <a:ext cx="8389884" cy="11754837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3"/>
          <p:cNvSpPr txBox="1">
            <a:spLocks noGrp="1"/>
          </p:cNvSpPr>
          <p:nvPr>
            <p:ph type="ctrTitle"/>
          </p:nvPr>
        </p:nvSpPr>
        <p:spPr>
          <a:xfrm>
            <a:off x="416600" y="2923667"/>
            <a:ext cx="7583600" cy="29244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69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05418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Section Header 2 1">
  <p:cSld name="NEW – Section Header 2 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4"/>
          <p:cNvSpPr/>
          <p:nvPr/>
        </p:nvSpPr>
        <p:spPr>
          <a:xfrm>
            <a:off x="-17933" y="-49"/>
            <a:ext cx="12210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00" name="Google Shape;100;p14"/>
          <p:cNvSpPr txBox="1"/>
          <p:nvPr/>
        </p:nvSpPr>
        <p:spPr>
          <a:xfrm>
            <a:off x="2109833" y="-1327800"/>
            <a:ext cx="4962400" cy="615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01" name="Google Shape;101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 txBox="1">
            <a:spLocks noGrp="1"/>
          </p:cNvSpPr>
          <p:nvPr>
            <p:ph type="title"/>
          </p:nvPr>
        </p:nvSpPr>
        <p:spPr>
          <a:xfrm>
            <a:off x="416600" y="2659051"/>
            <a:ext cx="7583600" cy="26452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 Black"/>
              <a:buNone/>
              <a:defRPr sz="4800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Figtree"/>
              <a:buNone/>
              <a:defRPr sz="4800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103" name="Google Shape;103;p14"/>
          <p:cNvPicPr preferRelativeResize="0"/>
          <p:nvPr/>
        </p:nvPicPr>
        <p:blipFill rotWithShape="1">
          <a:blip r:embed="rId3">
            <a:alphaModFix/>
          </a:blip>
          <a:srcRect l="26480" t="14951" r="26301" b="14888"/>
          <a:stretch/>
        </p:blipFill>
        <p:spPr>
          <a:xfrm rot="-5400000">
            <a:off x="7060944" y="-4386688"/>
            <a:ext cx="7517129" cy="11169315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4"/>
          <p:cNvSpPr txBox="1">
            <a:spLocks noGrp="1"/>
          </p:cNvSpPr>
          <p:nvPr>
            <p:ph type="subTitle" idx="1"/>
          </p:nvPr>
        </p:nvSpPr>
        <p:spPr>
          <a:xfrm>
            <a:off x="416600" y="4510684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pic>
        <p:nvPicPr>
          <p:cNvPr id="105" name="Google Shape;10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51221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">
  <p:cSld name="NEW – Content 1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08" name="Google Shape;108;p1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09" name="Google Shape;10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13" name="Google Shape;113;p15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14" name="Google Shape;114;p15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314408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">
  <p:cSld name="NEW – Content 2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17" name="Google Shape;117;p16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19" name="Google Shape;11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23" name="Google Shape;123;p16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body" idx="3"/>
          </p:nvPr>
        </p:nvSpPr>
        <p:spPr>
          <a:xfrm>
            <a:off x="5286500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16187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3">
  <p:cSld name="NEW – Content 3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27" name="Google Shape;127;p17"/>
          <p:cNvPicPr preferRelativeResize="0"/>
          <p:nvPr/>
        </p:nvPicPr>
        <p:blipFill rotWithShape="1">
          <a:blip r:embed="rId2">
            <a:alphaModFix/>
          </a:blip>
          <a:srcRect l="26243" t="14504" r="25719" b="14291"/>
          <a:stretch/>
        </p:blipFill>
        <p:spPr>
          <a:xfrm rot="-5400000">
            <a:off x="8930151" y="-4223781"/>
            <a:ext cx="6845597" cy="1014803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29" name="Google Shape;12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3" name="Google Shape;133;p17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body" idx="3"/>
          </p:nvPr>
        </p:nvSpPr>
        <p:spPr>
          <a:xfrm>
            <a:off x="5286500" y="1865617"/>
            <a:ext cx="4660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435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" type="tx">
  <p:cSld name="NEW – Content 1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37" name="Google Shape;137;p18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39" name="Google Shape;139;p18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0" name="Google Shape;140;p18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719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1267" y="1673225"/>
            <a:ext cx="5185835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297" y="1673225"/>
            <a:ext cx="5184000" cy="4318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257298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">
  <p:cSld name="NEW – Content 2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19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44" name="Google Shape;144;p19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1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46" name="Google Shape;146;p19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147" name="Google Shape;147;p19"/>
          <p:cNvSpPr txBox="1">
            <a:spLocks noGrp="1"/>
          </p:cNvSpPr>
          <p:nvPr>
            <p:ph type="body" idx="3"/>
          </p:nvPr>
        </p:nvSpPr>
        <p:spPr>
          <a:xfrm>
            <a:off x="6258651" y="1865617"/>
            <a:ext cx="563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55242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1 1">
  <p:cSld name="NEW – Content 1 1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50" name="Google Shape;150;p2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51" name="Google Shape;151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0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55" name="Google Shape;155;p20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230499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Content 2 1">
  <p:cSld name="NEW – Content 2 1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158" name="Google Shape;158;p21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2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60" name="Google Shape;16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1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66044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4" name="Google Shape;164;p21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31445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1 1">
  <p:cSld name="NEW – Content 1 1"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67" name="Google Shape;167;p22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68" name="Google Shape;168;p2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69" name="Google Shape;169;p22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437418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 Content 2 1">
  <p:cSld name="NEW – Content 2 1"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3"/>
          <p:cNvPicPr preferRelativeResize="0"/>
          <p:nvPr/>
        </p:nvPicPr>
        <p:blipFill rotWithShape="1">
          <a:blip r:embed="rId2">
            <a:alphaModFix/>
          </a:blip>
          <a:srcRect l="26480" t="14951" r="26301" b="14888"/>
          <a:stretch/>
        </p:blipFill>
        <p:spPr>
          <a:xfrm rot="-5400000">
            <a:off x="8988966" y="-4123565"/>
            <a:ext cx="6727967" cy="9996697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73" name="Google Shape;173;p23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74" name="Google Shape;174;p2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43763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body" idx="2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96024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1" type="titleOnly">
  <p:cSld name="NEW – Testimonial 1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24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79" name="Google Shape;179;p2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80" name="Google Shape;18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2" name="Google Shape;182;p24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83" name="Google Shape;183;p24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84" name="Google Shape;184;p24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186" name="Google Shape;186;p24"/>
          <p:cNvSpPr txBox="1">
            <a:spLocks noGrp="1"/>
          </p:cNvSpPr>
          <p:nvPr>
            <p:ph type="subTitle" idx="1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body" idx="2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189" name="Google Shape;189;p24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0" name="Google Shape;190;p24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097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2">
  <p:cSld name="NEW – Testimonial 2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5"/>
          <p:cNvPicPr preferRelativeResize="0"/>
          <p:nvPr/>
        </p:nvPicPr>
        <p:blipFill rotWithShape="1">
          <a:blip r:embed="rId2">
            <a:alphaModFix/>
          </a:blip>
          <a:srcRect b="24953"/>
          <a:stretch/>
        </p:blipFill>
        <p:spPr>
          <a:xfrm>
            <a:off x="1" y="1"/>
            <a:ext cx="12192004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232B">
              <a:alpha val="5000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194" name="Google Shape;194;p2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195" name="Google Shape;195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7" name="Google Shape;197;p25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198" name="Google Shape;198;p25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199" name="Google Shape;199;p25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00" name="Google Shape;200;p25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01" name="Google Shape;201;p25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02" name="Google Shape;202;p25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03" name="Google Shape;203;p25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04" name="Google Shape;204;p25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5" name="Google Shape;205;p25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505949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">
  <p:cSld name="NEW – Testimonial 3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2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208" name="Google Shape;208;p26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209" name="Google Shape;209;p26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10" name="Google Shape;210;p26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11" name="Google Shape;211;p26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12" name="Google Shape;212;p26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13" name="Google Shape;213;p26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14" name="Google Shape;214;p26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15" name="Google Shape;215;p26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6" name="Google Shape;216;p26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176576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">
  <p:cSld name="NEW – Testimonial 4"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grpSp>
        <p:nvGrpSpPr>
          <p:cNvPr id="219" name="Google Shape;219;p27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220" name="Google Shape;220;p27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21" name="Google Shape;221;p27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22" name="Google Shape;222;p27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23" name="Google Shape;223;p27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500"/>
              <a:buFont typeface="Figtree Black"/>
              <a:buNone/>
              <a:defRPr sz="3333"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Font typeface="Figtree"/>
              <a:buNone/>
              <a:defRPr sz="3333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24" name="Google Shape;224;p27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25" name="Google Shape;225;p27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Figtree"/>
              <a:buNone/>
              <a:defRPr b="1">
                <a:solidFill>
                  <a:schemeClr val="dk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26" name="Google Shape;226;p27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27" name="Google Shape;227;p27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●"/>
              <a:defRPr sz="1067" b="1"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800"/>
              <a:buFont typeface="Figtree"/>
              <a:buChar char="○"/>
              <a:defRPr sz="1067" b="1"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800"/>
              <a:buFont typeface="Figtree"/>
              <a:buChar char="■"/>
              <a:defRPr sz="1067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741851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3 1">
  <p:cSld name="NEW – Testimonial 3 1"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8"/>
          <p:cNvSpPr/>
          <p:nvPr/>
        </p:nvSpPr>
        <p:spPr>
          <a:xfrm>
            <a:off x="-167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230" name="Google Shape;230;p2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31" name="Google Shape;231;p2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33" name="Google Shape;233;p28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234" name="Google Shape;234;p28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rgbClr val="FF502F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35" name="Google Shape;235;p28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36" name="Google Shape;236;p28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rgbClr val="FF502F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37" name="Google Shape;237;p28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38" name="Google Shape;238;p28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39" name="Google Shape;239;p28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28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41" name="Google Shape;241;p28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25689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5497" y="1666800"/>
            <a:ext cx="5193600" cy="496800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666875"/>
            <a:ext cx="5195221" cy="495324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7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825600" y="2174402"/>
            <a:ext cx="5198533" cy="3816351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20172" y="234274"/>
            <a:ext cx="9103120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764779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Testimonial 4 1">
  <p:cSld name="NEW – Testimonial 4 1"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9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244" name="Google Shape;244;p2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45" name="Google Shape;245;p2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601" y="63063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176600"/>
            <a:ext cx="521415" cy="5248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7" name="Google Shape;247;p29"/>
          <p:cNvGrpSpPr/>
          <p:nvPr/>
        </p:nvGrpSpPr>
        <p:grpSpPr>
          <a:xfrm>
            <a:off x="5372851" y="286300"/>
            <a:ext cx="6531767" cy="5547000"/>
            <a:chOff x="8059275" y="429450"/>
            <a:chExt cx="9797650" cy="8320500"/>
          </a:xfrm>
        </p:grpSpPr>
        <p:sp>
          <p:nvSpPr>
            <p:cNvPr id="248" name="Google Shape;248;p29"/>
            <p:cNvSpPr/>
            <p:nvPr/>
          </p:nvSpPr>
          <p:spPr>
            <a:xfrm>
              <a:off x="9073225" y="429450"/>
              <a:ext cx="8783700" cy="8320500"/>
            </a:xfrm>
            <a:prstGeom prst="roundRect">
              <a:avLst>
                <a:gd name="adj" fmla="val 4253"/>
              </a:avLst>
            </a:prstGeom>
            <a:solidFill>
              <a:schemeClr val="accent2"/>
            </a:solidFill>
            <a:ln w="47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49" name="Google Shape;249;p29"/>
            <p:cNvSpPr/>
            <p:nvPr/>
          </p:nvSpPr>
          <p:spPr>
            <a:xfrm>
              <a:off x="8637975" y="4472050"/>
              <a:ext cx="750000" cy="75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  <p:sp>
          <p:nvSpPr>
            <p:cNvPr id="250" name="Google Shape;250;p29"/>
            <p:cNvSpPr/>
            <p:nvPr/>
          </p:nvSpPr>
          <p:spPr>
            <a:xfrm>
              <a:off x="8059275" y="4910800"/>
              <a:ext cx="311100" cy="311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45725" tIns="45725" rIns="45725" bIns="457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33">
                <a:latin typeface="Figtree SemiBold"/>
                <a:ea typeface="Figtree SemiBold"/>
                <a:cs typeface="Figtree SemiBold"/>
                <a:sym typeface="Figtree SemiBold"/>
              </a:endParaRPr>
            </a:p>
          </p:txBody>
        </p:sp>
      </p:grpSp>
      <p:sp>
        <p:nvSpPr>
          <p:cNvPr id="251" name="Google Shape;251;p29"/>
          <p:cNvSpPr txBox="1">
            <a:spLocks noGrp="1"/>
          </p:cNvSpPr>
          <p:nvPr>
            <p:ph type="title"/>
          </p:nvPr>
        </p:nvSpPr>
        <p:spPr>
          <a:xfrm>
            <a:off x="416617" y="1336567"/>
            <a:ext cx="3683600" cy="2909600"/>
          </a:xfrm>
          <a:prstGeom prst="rect">
            <a:avLst/>
          </a:prstGeom>
        </p:spPr>
        <p:txBody>
          <a:bodyPr spcFirstLastPara="1" wrap="square" lIns="0" tIns="129600" rIns="0" bIns="0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52" name="Google Shape;252;p29"/>
          <p:cNvSpPr txBox="1">
            <a:spLocks noGrp="1"/>
          </p:cNvSpPr>
          <p:nvPr>
            <p:ph type="body" idx="1"/>
          </p:nvPr>
        </p:nvSpPr>
        <p:spPr>
          <a:xfrm>
            <a:off x="6258651" y="1601017"/>
            <a:ext cx="4669600" cy="3967600"/>
          </a:xfrm>
          <a:prstGeom prst="rect">
            <a:avLst/>
          </a:prstGeom>
        </p:spPr>
        <p:txBody>
          <a:bodyPr spcFirstLastPara="1" wrap="square" lIns="0" tIns="0" rIns="0" bIns="0" anchor="b" anchorCtr="0">
            <a:normAutofit/>
          </a:bodyPr>
          <a:lstStyle>
            <a:lvl1pPr marL="609585" lvl="0" indent="-51645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marL="1219170" lvl="1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marL="1828754" lvl="2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marL="2438339" lvl="3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marL="3047924" lvl="4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marL="3657509" lvl="5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marL="4267093" lvl="6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●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marL="4876678" lvl="7" indent="-51645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2500"/>
              <a:buFont typeface="Figtree SemiBold"/>
              <a:buChar char="○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marL="5486263" lvl="8" indent="-51645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2500"/>
              <a:buFont typeface="Figtree SemiBold"/>
              <a:buChar char="■"/>
              <a:defRPr sz="3333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endParaRPr/>
          </a:p>
        </p:txBody>
      </p:sp>
      <p:sp>
        <p:nvSpPr>
          <p:cNvPr id="253" name="Google Shape;253;p29"/>
          <p:cNvSpPr txBox="1">
            <a:spLocks noGrp="1"/>
          </p:cNvSpPr>
          <p:nvPr>
            <p:ph type="subTitle" idx="2"/>
          </p:nvPr>
        </p:nvSpPr>
        <p:spPr>
          <a:xfrm>
            <a:off x="416600" y="4510684"/>
            <a:ext cx="3683600" cy="132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lv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Figtree"/>
              <a:buNone/>
              <a:defRPr b="1">
                <a:solidFill>
                  <a:schemeClr val="accent2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254" name="Google Shape;254;p29"/>
          <p:cNvSpPr/>
          <p:nvPr/>
        </p:nvSpPr>
        <p:spPr>
          <a:xfrm>
            <a:off x="-445400" y="286300"/>
            <a:ext cx="3568800" cy="578400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456000" bIns="60967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55" name="Google Shape;255;p29"/>
          <p:cNvSpPr txBox="1"/>
          <p:nvPr/>
        </p:nvSpPr>
        <p:spPr>
          <a:xfrm>
            <a:off x="416600" y="286300"/>
            <a:ext cx="2706800" cy="5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67" b="1">
              <a:solidFill>
                <a:schemeClr val="dk1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56" name="Google Shape;256;p29"/>
          <p:cNvSpPr txBox="1">
            <a:spLocks noGrp="1"/>
          </p:cNvSpPr>
          <p:nvPr>
            <p:ph type="body" idx="3"/>
          </p:nvPr>
        </p:nvSpPr>
        <p:spPr>
          <a:xfrm>
            <a:off x="416600" y="286300"/>
            <a:ext cx="2706800" cy="578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rmAutofit/>
          </a:bodyPr>
          <a:lstStyle>
            <a:lvl1pPr marL="609585" lvl="0" indent="-372524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●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372524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800"/>
              <a:buFont typeface="Figtree"/>
              <a:buChar char="○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372524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800"/>
              <a:buFont typeface="Figtree"/>
              <a:buChar char="■"/>
              <a:defRPr sz="1067" b="1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208315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">
  <p:cSld name="NEW – Product 1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59" name="Google Shape;259;p30"/>
          <p:cNvPicPr preferRelativeResize="0"/>
          <p:nvPr/>
        </p:nvPicPr>
        <p:blipFill rotWithShape="1">
          <a:blip r:embed="rId2">
            <a:alphaModFix/>
          </a:blip>
          <a:srcRect t="6745" r="29448" b="10192"/>
          <a:stretch/>
        </p:blipFill>
        <p:spPr>
          <a:xfrm>
            <a:off x="6367134" y="0"/>
            <a:ext cx="582486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Google Shape;260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30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62" name="Google Shape;262;p3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63" name="Google Shape;263;p3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64" name="Google Shape;264;p30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723204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">
  <p:cSld name="NEW – Product 2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67" name="Google Shape;267;p3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1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69" name="Google Shape;269;p31" title="fire_spread_right1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270" name="Google Shape;270;p3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71" name="Google Shape;271;p3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72" name="Google Shape;272;p31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658636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">
  <p:cSld name="NEW – Product 3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75" name="Google Shape;275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77" name="Google Shape;277;p32"/>
          <p:cNvPicPr preferRelativeResize="0"/>
          <p:nvPr/>
        </p:nvPicPr>
        <p:blipFill rotWithShape="1">
          <a:blip r:embed="rId3">
            <a:alphaModFix/>
          </a:blip>
          <a:srcRect l="13990" t="14786" r="30538" b="10765"/>
          <a:stretch/>
        </p:blipFill>
        <p:spPr>
          <a:xfrm>
            <a:off x="7081634" y="0"/>
            <a:ext cx="5110365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2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80" name="Google Shape;280;p3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81" name="Google Shape;281;p3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82" name="Google Shape;282;p32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427798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">
  <p:cSld name="NEW – Product 4"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85" name="Google Shape;28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33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87" name="Google Shape;287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33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dk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89" name="Google Shape;289;p33" title="burnt_area_right_side.jpg"/>
          <p:cNvPicPr preferRelativeResize="0"/>
          <p:nvPr/>
        </p:nvPicPr>
        <p:blipFill rotWithShape="1">
          <a:blip r:embed="rId3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290" name="Google Shape;290;p3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91" name="Google Shape;291;p3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292" name="Google Shape;292;p33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2542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">
  <p:cSld name="NEW – Product 5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95" name="Google Shape;295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34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297" name="Google Shape;297;p34"/>
          <p:cNvPicPr preferRelativeResize="0"/>
          <p:nvPr/>
        </p:nvPicPr>
        <p:blipFill rotWithShape="1">
          <a:blip r:embed="rId3">
            <a:alphaModFix/>
          </a:blip>
          <a:srcRect l="-2336" t="13660" r="45219" b="10537"/>
          <a:stretch/>
        </p:blipFill>
        <p:spPr>
          <a:xfrm>
            <a:off x="7024233" y="0"/>
            <a:ext cx="516776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3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34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300" name="Google Shape;300;p3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01" name="Google Shape;301;p3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02" name="Google Shape;302;p34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15733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">
  <p:cSld name="NEW – Product 6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05" name="Google Shape;305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35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07" name="Google Shape;307;p3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35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09" name="Google Shape;309;p35" title="civil_protection.png"/>
          <p:cNvPicPr preferRelativeResize="0"/>
          <p:nvPr/>
        </p:nvPicPr>
        <p:blipFill rotWithShape="1">
          <a:blip r:embed="rId3">
            <a:alphaModFix/>
          </a:blip>
          <a:srcRect l="20461" t="18099" r="24817" b="8951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310" name="Google Shape;310;p3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11" name="Google Shape;311;p3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12" name="Google Shape;312;p35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99814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1 1">
  <p:cSld name="NEW – Product 1 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15" name="Google Shape;315;p36"/>
          <p:cNvPicPr preferRelativeResize="0"/>
          <p:nvPr/>
        </p:nvPicPr>
        <p:blipFill rotWithShape="1">
          <a:blip r:embed="rId2">
            <a:alphaModFix/>
          </a:blip>
          <a:srcRect t="6687" r="29448" b="10250"/>
          <a:stretch/>
        </p:blipFill>
        <p:spPr>
          <a:xfrm>
            <a:off x="6367134" y="0"/>
            <a:ext cx="5824836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3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17" name="Google Shape;317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36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19" name="Google Shape;319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20" name="Google Shape;320;p3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21" name="Google Shape;321;p3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22" name="Google Shape;322;p36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36631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2 1">
  <p:cSld name="NEW – Product 2 1"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7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25" name="Google Shape;325;p3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26" name="Google Shape;326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7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28" name="Google Shape;32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3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30" name="Google Shape;330;p3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pic>
        <p:nvPicPr>
          <p:cNvPr id="331" name="Google Shape;331;p37" title="fire_spread_right1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  <p:sp>
        <p:nvSpPr>
          <p:cNvPr id="332" name="Google Shape;332;p37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24858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3 1">
  <p:cSld name="NEW – Product 3 1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Google Shape;334;p38" title="fire_spread_right1.jpg"/>
          <p:cNvPicPr preferRelativeResize="0"/>
          <p:nvPr/>
        </p:nvPicPr>
        <p:blipFill rotWithShape="1">
          <a:blip r:embed="rId2">
            <a:alphaModFix/>
          </a:blip>
          <a:srcRect l="11057" r="1332"/>
          <a:stretch/>
        </p:blipFill>
        <p:spPr>
          <a:xfrm>
            <a:off x="1510533" y="0"/>
            <a:ext cx="10681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8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37" name="Google Shape;337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38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39" name="Google Shape;339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3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41" name="Google Shape;341;p3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42" name="Google Shape;342;p38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2260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109272" y="214287"/>
            <a:ext cx="8647971" cy="5436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933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91023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4 1">
  <p:cSld name="NEW – Product 4 1"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9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345" name="Google Shape;345;p39"/>
          <p:cNvPicPr preferRelativeResize="0"/>
          <p:nvPr/>
        </p:nvPicPr>
        <p:blipFill rotWithShape="1">
          <a:blip r:embed="rId2">
            <a:alphaModFix/>
          </a:blip>
          <a:srcRect l="14258" t="14786" r="30264" b="10765"/>
          <a:stretch/>
        </p:blipFill>
        <p:spPr>
          <a:xfrm>
            <a:off x="7081634" y="0"/>
            <a:ext cx="511033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3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47" name="Google Shape;347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39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49" name="Google Shape;349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Google Shape;350;p3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51" name="Google Shape;351;p3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52" name="Google Shape;352;p39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75836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962217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5 1">
  <p:cSld name="NEW – Product 5 1"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40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55" name="Google Shape;355;p4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56" name="Google Shape;356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40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58" name="Google Shape;358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4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60" name="Google Shape;360;p4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61" name="Google Shape;361;p40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362" name="Google Shape;362;p40" title="burnt_area_right_side.jpg"/>
          <p:cNvPicPr preferRelativeResize="0"/>
          <p:nvPr/>
        </p:nvPicPr>
        <p:blipFill rotWithShape="1">
          <a:blip r:embed="rId4">
            <a:alphaModFix/>
          </a:blip>
          <a:srcRect l="24993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26028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6 1">
  <p:cSld name="NEW – Product 6 1"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41" title="burnt_area_right_side.jpg"/>
          <p:cNvPicPr preferRelativeResize="0"/>
          <p:nvPr/>
        </p:nvPicPr>
        <p:blipFill rotWithShape="1">
          <a:blip r:embed="rId2">
            <a:alphaModFix/>
          </a:blip>
          <a:srcRect l="22003"/>
          <a:stretch/>
        </p:blipFill>
        <p:spPr>
          <a:xfrm>
            <a:off x="2682525" y="0"/>
            <a:ext cx="9509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66" name="Google Shape;366;p4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67" name="Google Shape;36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41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69" name="Google Shape;369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4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71" name="Google Shape;371;p4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72" name="Google Shape;372;p41"/>
          <p:cNvSpPr txBox="1">
            <a:spLocks noGrp="1"/>
          </p:cNvSpPr>
          <p:nvPr>
            <p:ph type="body" idx="3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31437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7">
  <p:cSld name="NEW – Product 7"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42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75" name="Google Shape;375;p4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76" name="Google Shape;376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78" name="Google Shape;37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42"/>
          <p:cNvPicPr preferRelativeResize="0"/>
          <p:nvPr/>
        </p:nvPicPr>
        <p:blipFill rotWithShape="1">
          <a:blip r:embed="rId4">
            <a:alphaModFix/>
          </a:blip>
          <a:srcRect l="-13605" t="13989" r="45818" b="11043"/>
          <a:stretch/>
        </p:blipFill>
        <p:spPr>
          <a:xfrm>
            <a:off x="5990634" y="0"/>
            <a:ext cx="620136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42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81" name="Google Shape;381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4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83" name="Google Shape;383;p4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84" name="Google Shape;384;p42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75836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0793641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8">
  <p:cSld name="NEW – Product 8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3"/>
          <p:cNvSpPr/>
          <p:nvPr/>
        </p:nvSpPr>
        <p:spPr>
          <a:xfrm>
            <a:off x="-33" y="0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67">
              <a:solidFill>
                <a:schemeClr val="dk1"/>
              </a:solidFill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387" name="Google Shape;387;p4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88" name="Google Shape;388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43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90" name="Google Shape;390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43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92" name="Google Shape;3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4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94" name="Google Shape;394;p4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395" name="Google Shape;395;p43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5632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pic>
        <p:nvPicPr>
          <p:cNvPr id="396" name="Google Shape;396;p43" title="civil_protection.png"/>
          <p:cNvPicPr preferRelativeResize="0"/>
          <p:nvPr/>
        </p:nvPicPr>
        <p:blipFill rotWithShape="1">
          <a:blip r:embed="rId4">
            <a:alphaModFix/>
          </a:blip>
          <a:srcRect l="20461" t="18099" r="24817" b="8951"/>
          <a:stretch/>
        </p:blipFill>
        <p:spPr>
          <a:xfrm>
            <a:off x="6258651" y="1601017"/>
            <a:ext cx="5646000" cy="4234000"/>
          </a:xfrm>
          <a:prstGeom prst="roundRect">
            <a:avLst>
              <a:gd name="adj" fmla="val 3895"/>
            </a:avLst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26411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Product 9">
  <p:cSld name="NEW – Product 9"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8" name="Google Shape;398;p44" title="civil_protection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9" name="Google Shape;399;p44" title="Supergraphic-Pattern_Masks.png"/>
          <p:cNvPicPr preferRelativeResize="0"/>
          <p:nvPr/>
        </p:nvPicPr>
        <p:blipFill rotWithShape="1">
          <a:blip r:embed="rId3">
            <a:alphaModFix/>
          </a:blip>
          <a:srcRect r="26389"/>
          <a:stretch/>
        </p:blipFill>
        <p:spPr>
          <a:xfrm>
            <a:off x="0" y="1"/>
            <a:ext cx="897452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4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401" name="Google Shape;401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4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403" name="Google Shape;403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44"/>
          <p:cNvSpPr txBox="1">
            <a:spLocks noGrp="1"/>
          </p:cNvSpPr>
          <p:nvPr>
            <p:ph type="sldNum" idx="3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405" name="Google Shape;405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6" name="Google Shape;406;p4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07" name="Google Shape;407;p4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08" name="Google Shape;408;p44"/>
          <p:cNvSpPr txBox="1">
            <a:spLocks noGrp="1"/>
          </p:cNvSpPr>
          <p:nvPr>
            <p:ph type="body" idx="4"/>
          </p:nvPr>
        </p:nvSpPr>
        <p:spPr>
          <a:xfrm>
            <a:off x="416617" y="1865617"/>
            <a:ext cx="66044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199091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">
  <p:cSld name="NEW – Images 1"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11" name="Google Shape;411;p45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12" name="Google Shape;412;p4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13" name="Google Shape;413;p4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14" name="Google Shape;414;p45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2706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5" name="Google Shape;415;p45"/>
          <p:cNvSpPr txBox="1">
            <a:spLocks noGrp="1"/>
          </p:cNvSpPr>
          <p:nvPr>
            <p:ph type="body" idx="4"/>
          </p:nvPr>
        </p:nvSpPr>
        <p:spPr>
          <a:xfrm>
            <a:off x="3334417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6" name="Google Shape;416;p45"/>
          <p:cNvSpPr txBox="1">
            <a:spLocks noGrp="1"/>
          </p:cNvSpPr>
          <p:nvPr>
            <p:ph type="body" idx="5"/>
          </p:nvPr>
        </p:nvSpPr>
        <p:spPr>
          <a:xfrm>
            <a:off x="6258651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7" name="Google Shape;417;p45"/>
          <p:cNvSpPr txBox="1">
            <a:spLocks noGrp="1"/>
          </p:cNvSpPr>
          <p:nvPr>
            <p:ph type="body" idx="6"/>
          </p:nvPr>
        </p:nvSpPr>
        <p:spPr>
          <a:xfrm>
            <a:off x="9191017" y="3981617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18" name="Google Shape;418;p45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19" name="Google Shape;419;p45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0" name="Google Shape;420;p45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753897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3">
  <p:cSld name="NEW – Images 1 3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23" name="Google Shape;423;p4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24" name="Google Shape;424;p4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25" name="Google Shape;425;p46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21228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6" name="Google Shape;426;p46"/>
          <p:cNvSpPr>
            <a:spLocks noGrp="1"/>
          </p:cNvSpPr>
          <p:nvPr>
            <p:ph type="pic" idx="3"/>
          </p:nvPr>
        </p:nvSpPr>
        <p:spPr>
          <a:xfrm>
            <a:off x="2750517" y="186566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7" name="Google Shape;427;p46"/>
          <p:cNvSpPr>
            <a:spLocks noGrp="1"/>
          </p:cNvSpPr>
          <p:nvPr>
            <p:ph type="pic" idx="4"/>
          </p:nvPr>
        </p:nvSpPr>
        <p:spPr>
          <a:xfrm>
            <a:off x="5093433" y="1865600"/>
            <a:ext cx="21260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8" name="Google Shape;428;p46"/>
          <p:cNvSpPr>
            <a:spLocks noGrp="1"/>
          </p:cNvSpPr>
          <p:nvPr>
            <p:ph type="pic" idx="5"/>
          </p:nvPr>
        </p:nvSpPr>
        <p:spPr>
          <a:xfrm>
            <a:off x="7430751" y="186561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29" name="Google Shape;429;p46"/>
          <p:cNvSpPr>
            <a:spLocks noGrp="1"/>
          </p:cNvSpPr>
          <p:nvPr>
            <p:ph type="pic" idx="6"/>
          </p:nvPr>
        </p:nvSpPr>
        <p:spPr>
          <a:xfrm>
            <a:off x="9773667" y="1865617"/>
            <a:ext cx="2131600" cy="15872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30" name="Google Shape;430;p46"/>
          <p:cNvSpPr txBox="1">
            <a:spLocks noGrp="1"/>
          </p:cNvSpPr>
          <p:nvPr>
            <p:ph type="body" idx="7"/>
          </p:nvPr>
        </p:nvSpPr>
        <p:spPr>
          <a:xfrm>
            <a:off x="416617" y="3717084"/>
            <a:ext cx="21228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1" name="Google Shape;431;p46"/>
          <p:cNvSpPr txBox="1">
            <a:spLocks noGrp="1"/>
          </p:cNvSpPr>
          <p:nvPr>
            <p:ph type="body" idx="8"/>
          </p:nvPr>
        </p:nvSpPr>
        <p:spPr>
          <a:xfrm>
            <a:off x="2750517" y="37172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2" name="Google Shape;432;p46"/>
          <p:cNvSpPr txBox="1">
            <a:spLocks noGrp="1"/>
          </p:cNvSpPr>
          <p:nvPr>
            <p:ph type="body" idx="9"/>
          </p:nvPr>
        </p:nvSpPr>
        <p:spPr>
          <a:xfrm>
            <a:off x="5093433" y="37172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3" name="Google Shape;433;p46"/>
          <p:cNvSpPr txBox="1">
            <a:spLocks noGrp="1"/>
          </p:cNvSpPr>
          <p:nvPr>
            <p:ph type="body" idx="13"/>
          </p:nvPr>
        </p:nvSpPr>
        <p:spPr>
          <a:xfrm>
            <a:off x="7430751" y="3717084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34" name="Google Shape;434;p46"/>
          <p:cNvSpPr txBox="1">
            <a:spLocks noGrp="1"/>
          </p:cNvSpPr>
          <p:nvPr>
            <p:ph type="body" idx="14"/>
          </p:nvPr>
        </p:nvSpPr>
        <p:spPr>
          <a:xfrm>
            <a:off x="9777067" y="3717133"/>
            <a:ext cx="2131600" cy="211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58644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">
  <p:cSld name="NEW – Images 1 2"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4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37" name="Google Shape;437;p47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38" name="Google Shape;438;p4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39" name="Google Shape;439;p4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40" name="Google Shape;440;p47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1" name="Google Shape;441;p47"/>
          <p:cNvSpPr txBox="1">
            <a:spLocks noGrp="1"/>
          </p:cNvSpPr>
          <p:nvPr>
            <p:ph type="body" idx="4"/>
          </p:nvPr>
        </p:nvSpPr>
        <p:spPr>
          <a:xfrm>
            <a:off x="4309720" y="3981684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2" name="Google Shape;442;p47"/>
          <p:cNvSpPr txBox="1">
            <a:spLocks noGrp="1"/>
          </p:cNvSpPr>
          <p:nvPr>
            <p:ph type="body" idx="5"/>
          </p:nvPr>
        </p:nvSpPr>
        <p:spPr>
          <a:xfrm>
            <a:off x="8209800" y="3981684"/>
            <a:ext cx="368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43" name="Google Shape;443;p47"/>
          <p:cNvSpPr>
            <a:spLocks noGrp="1"/>
          </p:cNvSpPr>
          <p:nvPr>
            <p:ph type="pic" idx="6"/>
          </p:nvPr>
        </p:nvSpPr>
        <p:spPr>
          <a:xfrm>
            <a:off x="4312033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44" name="Google Shape;444;p47"/>
          <p:cNvSpPr>
            <a:spLocks noGrp="1"/>
          </p:cNvSpPr>
          <p:nvPr>
            <p:ph type="pic" idx="7"/>
          </p:nvPr>
        </p:nvSpPr>
        <p:spPr>
          <a:xfrm>
            <a:off x="8219051" y="1865617"/>
            <a:ext cx="368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3747455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2 1">
  <p:cSld name="NEW – Images 1 2 1"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47" name="Google Shape;447;p48"/>
          <p:cNvSpPr>
            <a:spLocks noGrp="1"/>
          </p:cNvSpPr>
          <p:nvPr>
            <p:ph type="pic" idx="2"/>
          </p:nvPr>
        </p:nvSpPr>
        <p:spPr>
          <a:xfrm>
            <a:off x="416600" y="1865617"/>
            <a:ext cx="3683600" cy="31744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448" name="Google Shape;448;p4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49" name="Google Shape;449;p4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0" name="Google Shape;450;p48"/>
          <p:cNvSpPr txBox="1">
            <a:spLocks noGrp="1"/>
          </p:cNvSpPr>
          <p:nvPr>
            <p:ph type="body" idx="3"/>
          </p:nvPr>
        </p:nvSpPr>
        <p:spPr>
          <a:xfrm>
            <a:off x="8207467" y="2130133"/>
            <a:ext cx="3683600" cy="37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51" name="Google Shape;451;p48"/>
          <p:cNvSpPr>
            <a:spLocks noGrp="1"/>
          </p:cNvSpPr>
          <p:nvPr>
            <p:ph type="pic" idx="4"/>
          </p:nvPr>
        </p:nvSpPr>
        <p:spPr>
          <a:xfrm>
            <a:off x="4312033" y="1865617"/>
            <a:ext cx="3683600" cy="31744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681698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06997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">
  <p:cSld name="NEW – Images 2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54" name="Google Shape;454;p4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5" name="Google Shape;455;p4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56" name="Google Shape;456;p49"/>
          <p:cNvSpPr txBox="1">
            <a:spLocks noGrp="1"/>
          </p:cNvSpPr>
          <p:nvPr>
            <p:ph type="body" idx="2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57" name="Google Shape;457;p49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58" name="Google Shape;458;p49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59" name="Google Shape;459;p49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60" name="Google Shape;460;p49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7685456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2">
  <p:cSld name="NEW – Images 2 2"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5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63" name="Google Shape;463;p5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64" name="Google Shape;464;p5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65" name="Google Shape;465;p50"/>
          <p:cNvSpPr txBox="1">
            <a:spLocks noGrp="1"/>
          </p:cNvSpPr>
          <p:nvPr>
            <p:ph type="body" idx="2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66" name="Google Shape;466;p50"/>
          <p:cNvSpPr>
            <a:spLocks noGrp="1"/>
          </p:cNvSpPr>
          <p:nvPr>
            <p:ph type="pic" idx="3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316751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">
  <p:cSld name="NEW – Images 3"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5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69" name="Google Shape;469;p5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70" name="Google Shape;470;p5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71" name="Google Shape;471;p51"/>
          <p:cNvSpPr txBox="1">
            <a:spLocks noGrp="1"/>
          </p:cNvSpPr>
          <p:nvPr>
            <p:ph type="body" idx="2"/>
          </p:nvPr>
        </p:nvSpPr>
        <p:spPr>
          <a:xfrm>
            <a:off x="9197984" y="1865617"/>
            <a:ext cx="27068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 sz="2133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472" name="Google Shape;472;p51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3" name="Google Shape;473;p51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4" name="Google Shape;474;p51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5" name="Google Shape;475;p51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6" name="Google Shape;476;p51"/>
          <p:cNvSpPr>
            <a:spLocks noGrp="1"/>
          </p:cNvSpPr>
          <p:nvPr>
            <p:ph type="pic" idx="7"/>
          </p:nvPr>
        </p:nvSpPr>
        <p:spPr>
          <a:xfrm>
            <a:off x="62586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77" name="Google Shape;477;p51"/>
          <p:cNvSpPr>
            <a:spLocks noGrp="1"/>
          </p:cNvSpPr>
          <p:nvPr>
            <p:ph type="pic" idx="8"/>
          </p:nvPr>
        </p:nvSpPr>
        <p:spPr>
          <a:xfrm>
            <a:off x="62586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22558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">
  <p:cSld name="NEW – Images 4"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5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80" name="Google Shape;480;p5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81" name="Google Shape;481;p5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82" name="Google Shape;482;p52"/>
          <p:cNvSpPr>
            <a:spLocks noGrp="1"/>
          </p:cNvSpPr>
          <p:nvPr>
            <p:ph type="pic" idx="2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3" name="Google Shape;483;p52"/>
          <p:cNvSpPr>
            <a:spLocks noGrp="1"/>
          </p:cNvSpPr>
          <p:nvPr>
            <p:ph type="pic" idx="3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4" name="Google Shape;484;p52"/>
          <p:cNvSpPr>
            <a:spLocks noGrp="1"/>
          </p:cNvSpPr>
          <p:nvPr>
            <p:ph type="pic" idx="4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5" name="Google Shape;485;p52"/>
          <p:cNvSpPr>
            <a:spLocks noGrp="1"/>
          </p:cNvSpPr>
          <p:nvPr>
            <p:ph type="pic" idx="5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6" name="Google Shape;486;p52"/>
          <p:cNvSpPr>
            <a:spLocks noGrp="1"/>
          </p:cNvSpPr>
          <p:nvPr>
            <p:ph type="pic" idx="6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7" name="Google Shape;487;p52"/>
          <p:cNvSpPr>
            <a:spLocks noGrp="1"/>
          </p:cNvSpPr>
          <p:nvPr>
            <p:ph type="pic" idx="7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8" name="Google Shape;488;p52"/>
          <p:cNvSpPr>
            <a:spLocks noGrp="1"/>
          </p:cNvSpPr>
          <p:nvPr>
            <p:ph type="pic" idx="8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89" name="Google Shape;489;p52"/>
          <p:cNvSpPr>
            <a:spLocks noGrp="1"/>
          </p:cNvSpPr>
          <p:nvPr>
            <p:ph type="pic" idx="9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4410964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">
  <p:cSld name="NEW – Images 5"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92" name="Google Shape;492;p53"/>
          <p:cNvSpPr>
            <a:spLocks noGrp="1"/>
          </p:cNvSpPr>
          <p:nvPr>
            <p:ph type="pic" idx="2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493" name="Google Shape;493;p5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94" name="Google Shape;494;p5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495" name="Google Shape;495;p53"/>
          <p:cNvSpPr>
            <a:spLocks noGrp="1"/>
          </p:cNvSpPr>
          <p:nvPr>
            <p:ph type="pic" idx="3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6" name="Google Shape;496;p53"/>
          <p:cNvSpPr>
            <a:spLocks noGrp="1"/>
          </p:cNvSpPr>
          <p:nvPr>
            <p:ph type="pic" idx="4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7" name="Google Shape;497;p53"/>
          <p:cNvSpPr>
            <a:spLocks noGrp="1"/>
          </p:cNvSpPr>
          <p:nvPr>
            <p:ph type="pic" idx="5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498" name="Google Shape;498;p53"/>
          <p:cNvSpPr>
            <a:spLocks noGrp="1"/>
          </p:cNvSpPr>
          <p:nvPr>
            <p:ph type="pic" idx="6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152007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">
  <p:cSld name="NEW – Images 6"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5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01" name="Google Shape;501;p5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2" name="Google Shape;502;p5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3" name="Google Shape;503;p54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4" name="Google Shape;504;p54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5" name="Google Shape;505;p54"/>
          <p:cNvSpPr txBox="1">
            <a:spLocks noGrp="1"/>
          </p:cNvSpPr>
          <p:nvPr>
            <p:ph type="body" idx="4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6" name="Google Shape;506;p54"/>
          <p:cNvSpPr txBox="1">
            <a:spLocks noGrp="1"/>
          </p:cNvSpPr>
          <p:nvPr>
            <p:ph type="body" idx="5"/>
          </p:nvPr>
        </p:nvSpPr>
        <p:spPr>
          <a:xfrm>
            <a:off x="9191017" y="4510684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07" name="Google Shape;507;p54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08" name="Google Shape;508;p54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09" name="Google Shape;509;p54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10" name="Google Shape;510;p54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06072161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">
  <p:cSld name="NEW – Images 7"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5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13" name="Google Shape;513;p55"/>
          <p:cNvSpPr>
            <a:spLocks noGrp="1"/>
          </p:cNvSpPr>
          <p:nvPr>
            <p:ph type="pic" idx="2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514" name="Google Shape;514;p5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15" name="Google Shape;515;p5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16" name="Google Shape;516;p55"/>
          <p:cNvSpPr txBox="1">
            <a:spLocks noGrp="1"/>
          </p:cNvSpPr>
          <p:nvPr>
            <p:ph type="body" idx="3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7" name="Google Shape;517;p55"/>
          <p:cNvSpPr txBox="1">
            <a:spLocks noGrp="1"/>
          </p:cNvSpPr>
          <p:nvPr>
            <p:ph type="body" idx="4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8" name="Google Shape;518;p55"/>
          <p:cNvSpPr txBox="1">
            <a:spLocks noGrp="1"/>
          </p:cNvSpPr>
          <p:nvPr>
            <p:ph type="body" idx="5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19" name="Google Shape;519;p55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520" name="Google Shape;520;p55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980537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">
  <p:cSld name="NEW – Images 8"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5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23" name="Google Shape;523;p5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24" name="Google Shape;524;p5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25" name="Google Shape;525;p56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56324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26" name="Google Shape;526;p56"/>
          <p:cNvSpPr txBox="1">
            <a:spLocks noGrp="1"/>
          </p:cNvSpPr>
          <p:nvPr>
            <p:ph type="body" idx="3"/>
          </p:nvPr>
        </p:nvSpPr>
        <p:spPr>
          <a:xfrm>
            <a:off x="6258651" y="4510733"/>
            <a:ext cx="56460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27" name="Google Shape;527;p56"/>
          <p:cNvSpPr>
            <a:spLocks noGrp="1"/>
          </p:cNvSpPr>
          <p:nvPr>
            <p:ph type="pic" idx="4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528" name="Google Shape;528;p56"/>
          <p:cNvSpPr>
            <a:spLocks noGrp="1"/>
          </p:cNvSpPr>
          <p:nvPr>
            <p:ph type="pic" idx="5"/>
          </p:nvPr>
        </p:nvSpPr>
        <p:spPr>
          <a:xfrm>
            <a:off x="410317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4065728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">
  <p:cSld name="NEW – Images 12"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7"/>
          <p:cNvSpPr txBox="1">
            <a:spLocks noGrp="1"/>
          </p:cNvSpPr>
          <p:nvPr>
            <p:ph type="title"/>
          </p:nvPr>
        </p:nvSpPr>
        <p:spPr>
          <a:xfrm>
            <a:off x="416600" y="286300"/>
            <a:ext cx="5632400" cy="126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9pPr>
          </a:lstStyle>
          <a:p>
            <a:endParaRPr/>
          </a:p>
        </p:txBody>
      </p:sp>
      <p:sp>
        <p:nvSpPr>
          <p:cNvPr id="531" name="Google Shape;531;p5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32" name="Google Shape;532;p57"/>
          <p:cNvSpPr>
            <a:spLocks noGrp="1"/>
          </p:cNvSpPr>
          <p:nvPr>
            <p:ph type="pic" idx="2"/>
          </p:nvPr>
        </p:nvSpPr>
        <p:spPr>
          <a:xfrm>
            <a:off x="6263251" y="286300"/>
            <a:ext cx="5641600" cy="55472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  <p:sp>
        <p:nvSpPr>
          <p:cNvPr id="533" name="Google Shape;533;p57"/>
          <p:cNvSpPr txBox="1">
            <a:spLocks noGrp="1"/>
          </p:cNvSpPr>
          <p:nvPr>
            <p:ph type="title" idx="3"/>
          </p:nvPr>
        </p:nvSpPr>
        <p:spPr>
          <a:xfrm>
            <a:off x="416617" y="286300"/>
            <a:ext cx="5632400" cy="131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34" name="Google Shape;534;p57"/>
          <p:cNvSpPr txBox="1">
            <a:spLocks noGrp="1"/>
          </p:cNvSpPr>
          <p:nvPr>
            <p:ph type="subTitle" idx="1"/>
          </p:nvPr>
        </p:nvSpPr>
        <p:spPr>
          <a:xfrm>
            <a:off x="416617" y="1865617"/>
            <a:ext cx="5641600" cy="32823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35" name="Google Shape;535;p57"/>
          <p:cNvSpPr txBox="1">
            <a:spLocks noGrp="1"/>
          </p:cNvSpPr>
          <p:nvPr>
            <p:ph type="body" idx="4"/>
          </p:nvPr>
        </p:nvSpPr>
        <p:spPr>
          <a:xfrm>
            <a:off x="416617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dk1"/>
              </a:buClr>
              <a:buSzPts val="1600"/>
              <a:buFont typeface="Figtree Medium"/>
              <a:buChar char="■"/>
              <a:defRPr sz="2133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72874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">
  <p:cSld name="NEW – Images 13"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38" name="Google Shape;538;p58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44892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  <p:sp>
        <p:nvSpPr>
          <p:cNvPr id="539" name="Google Shape;539;p58"/>
          <p:cNvSpPr txBox="1">
            <a:spLocks noGrp="1"/>
          </p:cNvSpPr>
          <p:nvPr>
            <p:ph type="title"/>
          </p:nvPr>
        </p:nvSpPr>
        <p:spPr>
          <a:xfrm>
            <a:off x="416617" y="4981467"/>
            <a:ext cx="11488000" cy="852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40" name="Google Shape;540;p58"/>
          <p:cNvSpPr txBox="1">
            <a:spLocks noGrp="1"/>
          </p:cNvSpPr>
          <p:nvPr>
            <p:ph type="subTitle" idx="1"/>
          </p:nvPr>
        </p:nvSpPr>
        <p:spPr>
          <a:xfrm>
            <a:off x="7235384" y="5304233"/>
            <a:ext cx="46692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1201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8" y="1666877"/>
            <a:ext cx="6625167" cy="4324351"/>
          </a:xfrm>
        </p:spPr>
        <p:txBody>
          <a:bodyPr/>
          <a:lstStyle>
            <a:lvl1pPr>
              <a:defRPr sz="1867"/>
            </a:lvl1pPr>
            <a:lvl2pPr>
              <a:defRPr sz="1867"/>
            </a:lvl2pPr>
            <a:lvl3pPr>
              <a:defRPr sz="1867"/>
            </a:lvl3pPr>
            <a:lvl4pPr>
              <a:defRPr sz="1867"/>
            </a:lvl4pPr>
            <a:lvl5pPr>
              <a:defRPr sz="18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5500" y="1666802"/>
            <a:ext cx="3795184" cy="432435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90782" y="214287"/>
            <a:ext cx="9566461" cy="543675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38251884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">
  <p:cSld name="NEW – Images 14"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5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43" name="Google Shape;543;p59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55472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38945962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">
  <p:cSld name="NEW – USP/Icons 1"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6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46" name="Google Shape;546;p60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7" name="Google Shape;547;p60"/>
          <p:cNvSpPr>
            <a:spLocks noGrp="1"/>
          </p:cNvSpPr>
          <p:nvPr>
            <p:ph type="pic" idx="3"/>
          </p:nvPr>
        </p:nvSpPr>
        <p:spPr>
          <a:xfrm>
            <a:off x="3335251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8" name="Google Shape;548;p60"/>
          <p:cNvSpPr>
            <a:spLocks noGrp="1"/>
          </p:cNvSpPr>
          <p:nvPr>
            <p:ph type="pic" idx="4"/>
          </p:nvPr>
        </p:nvSpPr>
        <p:spPr>
          <a:xfrm>
            <a:off x="625866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49" name="Google Shape;549;p60"/>
          <p:cNvSpPr>
            <a:spLocks noGrp="1"/>
          </p:cNvSpPr>
          <p:nvPr>
            <p:ph type="pic" idx="5"/>
          </p:nvPr>
        </p:nvSpPr>
        <p:spPr>
          <a:xfrm>
            <a:off x="9182084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50" name="Google Shape;550;p6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1" name="Google Shape;551;p6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2" name="Google Shape;552;p60"/>
          <p:cNvSpPr txBox="1">
            <a:spLocks noGrp="1"/>
          </p:cNvSpPr>
          <p:nvPr>
            <p:ph type="body" idx="6"/>
          </p:nvPr>
        </p:nvSpPr>
        <p:spPr>
          <a:xfrm>
            <a:off x="416617" y="2923667"/>
            <a:ext cx="27068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3" name="Google Shape;553;p60"/>
          <p:cNvSpPr txBox="1">
            <a:spLocks noGrp="1"/>
          </p:cNvSpPr>
          <p:nvPr>
            <p:ph type="body" idx="7"/>
          </p:nvPr>
        </p:nvSpPr>
        <p:spPr>
          <a:xfrm>
            <a:off x="3334417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4" name="Google Shape;554;p60"/>
          <p:cNvSpPr txBox="1">
            <a:spLocks noGrp="1"/>
          </p:cNvSpPr>
          <p:nvPr>
            <p:ph type="body" idx="8"/>
          </p:nvPr>
        </p:nvSpPr>
        <p:spPr>
          <a:xfrm>
            <a:off x="6258651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55" name="Google Shape;555;p60"/>
          <p:cNvSpPr txBox="1">
            <a:spLocks noGrp="1"/>
          </p:cNvSpPr>
          <p:nvPr>
            <p:ph type="body" idx="9"/>
          </p:nvPr>
        </p:nvSpPr>
        <p:spPr>
          <a:xfrm>
            <a:off x="9191017" y="2923667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●"/>
              <a:defRPr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600"/>
              <a:buFont typeface="Figtree Medium"/>
              <a:buChar char="○"/>
              <a:defRPr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600"/>
              <a:buFont typeface="Figtree Medium"/>
              <a:buChar char="■"/>
              <a:defRPr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115869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">
  <p:cSld name="NEW – USP/Icons 2"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6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558" name="Google Shape;558;p6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3333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3333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59" name="Google Shape;559;p6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60" name="Google Shape;560;p61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1" name="Google Shape;561;p61"/>
          <p:cNvSpPr txBox="1">
            <a:spLocks noGrp="1"/>
          </p:cNvSpPr>
          <p:nvPr>
            <p:ph type="body" idx="3"/>
          </p:nvPr>
        </p:nvSpPr>
        <p:spPr>
          <a:xfrm>
            <a:off x="9191017" y="265916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2" name="Google Shape;562;p61"/>
          <p:cNvSpPr>
            <a:spLocks noGrp="1"/>
          </p:cNvSpPr>
          <p:nvPr>
            <p:ph type="pic" idx="4"/>
          </p:nvPr>
        </p:nvSpPr>
        <p:spPr>
          <a:xfrm>
            <a:off x="3335300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3" name="Google Shape;563;p61"/>
          <p:cNvSpPr>
            <a:spLocks noGrp="1"/>
          </p:cNvSpPr>
          <p:nvPr>
            <p:ph type="pic" idx="5"/>
          </p:nvPr>
        </p:nvSpPr>
        <p:spPr>
          <a:xfrm>
            <a:off x="6258651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4" name="Google Shape;564;p61"/>
          <p:cNvSpPr>
            <a:spLocks noGrp="1"/>
          </p:cNvSpPr>
          <p:nvPr>
            <p:ph type="pic" idx="6"/>
          </p:nvPr>
        </p:nvSpPr>
        <p:spPr>
          <a:xfrm>
            <a:off x="91910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5" name="Google Shape;565;p61"/>
          <p:cNvSpPr>
            <a:spLocks noGrp="1"/>
          </p:cNvSpPr>
          <p:nvPr>
            <p:ph type="pic" idx="7"/>
          </p:nvPr>
        </p:nvSpPr>
        <p:spPr>
          <a:xfrm>
            <a:off x="4166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66" name="Google Shape;566;p61"/>
          <p:cNvSpPr txBox="1">
            <a:spLocks noGrp="1"/>
          </p:cNvSpPr>
          <p:nvPr>
            <p:ph type="body" idx="8"/>
          </p:nvPr>
        </p:nvSpPr>
        <p:spPr>
          <a:xfrm>
            <a:off x="416617" y="4775200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7" name="Google Shape;567;p61"/>
          <p:cNvSpPr txBox="1">
            <a:spLocks noGrp="1"/>
          </p:cNvSpPr>
          <p:nvPr>
            <p:ph type="body" idx="9"/>
          </p:nvPr>
        </p:nvSpPr>
        <p:spPr>
          <a:xfrm>
            <a:off x="3334417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8" name="Google Shape;568;p61"/>
          <p:cNvSpPr txBox="1">
            <a:spLocks noGrp="1"/>
          </p:cNvSpPr>
          <p:nvPr>
            <p:ph type="body" idx="13"/>
          </p:nvPr>
        </p:nvSpPr>
        <p:spPr>
          <a:xfrm>
            <a:off x="6258651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69" name="Google Shape;569;p61"/>
          <p:cNvSpPr txBox="1">
            <a:spLocks noGrp="1"/>
          </p:cNvSpPr>
          <p:nvPr>
            <p:ph type="body" idx="14"/>
          </p:nvPr>
        </p:nvSpPr>
        <p:spPr>
          <a:xfrm>
            <a:off x="9191017" y="4775200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 rtl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 rtl="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 rtl="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0" name="Google Shape;570;p61"/>
          <p:cNvSpPr>
            <a:spLocks noGrp="1"/>
          </p:cNvSpPr>
          <p:nvPr>
            <p:ph type="pic" idx="15"/>
          </p:nvPr>
        </p:nvSpPr>
        <p:spPr>
          <a:xfrm>
            <a:off x="3335300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1" name="Google Shape;571;p61"/>
          <p:cNvSpPr>
            <a:spLocks noGrp="1"/>
          </p:cNvSpPr>
          <p:nvPr>
            <p:ph type="pic" idx="16"/>
          </p:nvPr>
        </p:nvSpPr>
        <p:spPr>
          <a:xfrm>
            <a:off x="6258651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2" name="Google Shape;572;p61"/>
          <p:cNvSpPr>
            <a:spLocks noGrp="1"/>
          </p:cNvSpPr>
          <p:nvPr>
            <p:ph type="pic" idx="17"/>
          </p:nvPr>
        </p:nvSpPr>
        <p:spPr>
          <a:xfrm>
            <a:off x="91910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573" name="Google Shape;573;p61"/>
          <p:cNvSpPr txBox="1">
            <a:spLocks noGrp="1"/>
          </p:cNvSpPr>
          <p:nvPr>
            <p:ph type="body" idx="18"/>
          </p:nvPr>
        </p:nvSpPr>
        <p:spPr>
          <a:xfrm>
            <a:off x="416617" y="2659167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4" name="Google Shape;574;p61"/>
          <p:cNvSpPr txBox="1">
            <a:spLocks noGrp="1"/>
          </p:cNvSpPr>
          <p:nvPr>
            <p:ph type="body" idx="19"/>
          </p:nvPr>
        </p:nvSpPr>
        <p:spPr>
          <a:xfrm>
            <a:off x="3334417" y="265919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75" name="Google Shape;575;p61"/>
          <p:cNvSpPr txBox="1">
            <a:spLocks noGrp="1"/>
          </p:cNvSpPr>
          <p:nvPr>
            <p:ph type="body" idx="20"/>
          </p:nvPr>
        </p:nvSpPr>
        <p:spPr>
          <a:xfrm>
            <a:off x="6258651" y="2659133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●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SzPts val="1200"/>
              <a:buFont typeface="Figtree Medium"/>
              <a:buChar char="○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SzPts val="1200"/>
              <a:buFont typeface="Figtree Medium"/>
              <a:buChar char="■"/>
              <a:defRPr sz="1600"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920549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">
  <p:cSld name="NEW – Images 1 1"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62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578" name="Google Shape;578;p6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79" name="Google Shape;579;p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80" name="Google Shape;580;p62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81" name="Google Shape;58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6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83" name="Google Shape;583;p6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84" name="Google Shape;584;p62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2706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5" name="Google Shape;585;p62"/>
          <p:cNvSpPr txBox="1">
            <a:spLocks noGrp="1"/>
          </p:cNvSpPr>
          <p:nvPr>
            <p:ph type="body" idx="4"/>
          </p:nvPr>
        </p:nvSpPr>
        <p:spPr>
          <a:xfrm>
            <a:off x="3334417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6" name="Google Shape;586;p62"/>
          <p:cNvSpPr txBox="1">
            <a:spLocks noGrp="1"/>
          </p:cNvSpPr>
          <p:nvPr>
            <p:ph type="body" idx="5"/>
          </p:nvPr>
        </p:nvSpPr>
        <p:spPr>
          <a:xfrm>
            <a:off x="6258651" y="3981689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7" name="Google Shape;587;p62"/>
          <p:cNvSpPr txBox="1">
            <a:spLocks noGrp="1"/>
          </p:cNvSpPr>
          <p:nvPr>
            <p:ph type="body" idx="6"/>
          </p:nvPr>
        </p:nvSpPr>
        <p:spPr>
          <a:xfrm>
            <a:off x="9191017" y="3981617"/>
            <a:ext cx="2713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588" name="Google Shape;588;p62"/>
          <p:cNvSpPr>
            <a:spLocks noGrp="1"/>
          </p:cNvSpPr>
          <p:nvPr>
            <p:ph type="pic" idx="7"/>
          </p:nvPr>
        </p:nvSpPr>
        <p:spPr>
          <a:xfrm>
            <a:off x="416600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89" name="Google Shape;589;p62"/>
          <p:cNvSpPr>
            <a:spLocks noGrp="1"/>
          </p:cNvSpPr>
          <p:nvPr>
            <p:ph type="pic" idx="8"/>
          </p:nvPr>
        </p:nvSpPr>
        <p:spPr>
          <a:xfrm>
            <a:off x="3337917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90" name="Google Shape;590;p62"/>
          <p:cNvSpPr>
            <a:spLocks noGrp="1"/>
          </p:cNvSpPr>
          <p:nvPr>
            <p:ph type="pic" idx="9"/>
          </p:nvPr>
        </p:nvSpPr>
        <p:spPr>
          <a:xfrm>
            <a:off x="6258651" y="1865617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591" name="Google Shape;591;p62"/>
          <p:cNvSpPr>
            <a:spLocks noGrp="1"/>
          </p:cNvSpPr>
          <p:nvPr>
            <p:ph type="pic" idx="13"/>
          </p:nvPr>
        </p:nvSpPr>
        <p:spPr>
          <a:xfrm>
            <a:off x="9194517" y="1865617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7339767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2">
  <p:cSld name="NEW – Images 1 1 2"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63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594" name="Google Shape;594;p6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95" name="Google Shape;595;p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6" name="Google Shape;596;p63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597" name="Google Shape;59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6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599" name="Google Shape;599;p6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00" name="Google Shape;600;p63"/>
          <p:cNvSpPr>
            <a:spLocks noGrp="1"/>
          </p:cNvSpPr>
          <p:nvPr>
            <p:ph type="pic" idx="3"/>
          </p:nvPr>
        </p:nvSpPr>
        <p:spPr>
          <a:xfrm>
            <a:off x="416600" y="1865617"/>
            <a:ext cx="212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1" name="Google Shape;601;p63"/>
          <p:cNvSpPr>
            <a:spLocks noGrp="1"/>
          </p:cNvSpPr>
          <p:nvPr>
            <p:ph type="pic" idx="4"/>
          </p:nvPr>
        </p:nvSpPr>
        <p:spPr>
          <a:xfrm>
            <a:off x="2750517" y="186566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2" name="Google Shape;602;p63"/>
          <p:cNvSpPr>
            <a:spLocks noGrp="1"/>
          </p:cNvSpPr>
          <p:nvPr>
            <p:ph type="pic" idx="5"/>
          </p:nvPr>
        </p:nvSpPr>
        <p:spPr>
          <a:xfrm>
            <a:off x="5093433" y="1865600"/>
            <a:ext cx="21260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3" name="Google Shape;603;p63"/>
          <p:cNvSpPr>
            <a:spLocks noGrp="1"/>
          </p:cNvSpPr>
          <p:nvPr>
            <p:ph type="pic" idx="6"/>
          </p:nvPr>
        </p:nvSpPr>
        <p:spPr>
          <a:xfrm>
            <a:off x="7430751" y="186561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4" name="Google Shape;604;p63"/>
          <p:cNvSpPr>
            <a:spLocks noGrp="1"/>
          </p:cNvSpPr>
          <p:nvPr>
            <p:ph type="pic" idx="7"/>
          </p:nvPr>
        </p:nvSpPr>
        <p:spPr>
          <a:xfrm>
            <a:off x="9773667" y="1865617"/>
            <a:ext cx="2131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05" name="Google Shape;605;p63"/>
          <p:cNvSpPr txBox="1">
            <a:spLocks noGrp="1"/>
          </p:cNvSpPr>
          <p:nvPr>
            <p:ph type="body" idx="8"/>
          </p:nvPr>
        </p:nvSpPr>
        <p:spPr>
          <a:xfrm>
            <a:off x="9777067" y="3981693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6" name="Google Shape;606;p63"/>
          <p:cNvSpPr txBox="1">
            <a:spLocks noGrp="1"/>
          </p:cNvSpPr>
          <p:nvPr>
            <p:ph type="body" idx="9"/>
          </p:nvPr>
        </p:nvSpPr>
        <p:spPr>
          <a:xfrm>
            <a:off x="416617" y="3981651"/>
            <a:ext cx="212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7" name="Google Shape;607;p63"/>
          <p:cNvSpPr txBox="1">
            <a:spLocks noGrp="1"/>
          </p:cNvSpPr>
          <p:nvPr>
            <p:ph type="body" idx="13"/>
          </p:nvPr>
        </p:nvSpPr>
        <p:spPr>
          <a:xfrm>
            <a:off x="2750517" y="3981825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8" name="Google Shape;608;p63"/>
          <p:cNvSpPr txBox="1">
            <a:spLocks noGrp="1"/>
          </p:cNvSpPr>
          <p:nvPr>
            <p:ph type="body" idx="14"/>
          </p:nvPr>
        </p:nvSpPr>
        <p:spPr>
          <a:xfrm>
            <a:off x="5093433" y="3981825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09" name="Google Shape;609;p63"/>
          <p:cNvSpPr txBox="1">
            <a:spLocks noGrp="1"/>
          </p:cNvSpPr>
          <p:nvPr>
            <p:ph type="body" idx="15"/>
          </p:nvPr>
        </p:nvSpPr>
        <p:spPr>
          <a:xfrm>
            <a:off x="7430751" y="3981651"/>
            <a:ext cx="21316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79873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">
  <p:cSld name="NEW – Images 1 1 1"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64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612" name="Google Shape;612;p6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13" name="Google Shape;613;p6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14" name="Google Shape;614;p64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15" name="Google Shape;61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6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17" name="Google Shape;617;p64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18" name="Google Shape;618;p64"/>
          <p:cNvSpPr txBox="1">
            <a:spLocks noGrp="1"/>
          </p:cNvSpPr>
          <p:nvPr>
            <p:ph type="body" idx="3"/>
          </p:nvPr>
        </p:nvSpPr>
        <p:spPr>
          <a:xfrm>
            <a:off x="416617" y="3981617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19" name="Google Shape;619;p64"/>
          <p:cNvSpPr txBox="1">
            <a:spLocks noGrp="1"/>
          </p:cNvSpPr>
          <p:nvPr>
            <p:ph type="body" idx="4"/>
          </p:nvPr>
        </p:nvSpPr>
        <p:spPr>
          <a:xfrm>
            <a:off x="4309720" y="3981684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20" name="Google Shape;620;p64"/>
          <p:cNvSpPr txBox="1">
            <a:spLocks noGrp="1"/>
          </p:cNvSpPr>
          <p:nvPr>
            <p:ph type="body" idx="5"/>
          </p:nvPr>
        </p:nvSpPr>
        <p:spPr>
          <a:xfrm>
            <a:off x="8209800" y="3981684"/>
            <a:ext cx="3692800" cy="1851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21" name="Google Shape;621;p64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22" name="Google Shape;622;p64"/>
          <p:cNvSpPr>
            <a:spLocks noGrp="1"/>
          </p:cNvSpPr>
          <p:nvPr>
            <p:ph type="pic" idx="7"/>
          </p:nvPr>
        </p:nvSpPr>
        <p:spPr>
          <a:xfrm>
            <a:off x="43075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23" name="Google Shape;623;p64"/>
          <p:cNvSpPr>
            <a:spLocks noGrp="1"/>
          </p:cNvSpPr>
          <p:nvPr>
            <p:ph type="pic" idx="8"/>
          </p:nvPr>
        </p:nvSpPr>
        <p:spPr>
          <a:xfrm>
            <a:off x="8209800" y="1865617"/>
            <a:ext cx="3692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90700403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 1 1 1">
  <p:cSld name="NEW – Images 1 1 1 1"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65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sp>
        <p:nvSpPr>
          <p:cNvPr id="626" name="Google Shape;626;p6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27" name="Google Shape;627;p6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28" name="Google Shape;628;p65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29" name="Google Shape;629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65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31" name="Google Shape;631;p65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32" name="Google Shape;632;p65"/>
          <p:cNvSpPr>
            <a:spLocks noGrp="1"/>
          </p:cNvSpPr>
          <p:nvPr>
            <p:ph type="pic" idx="3"/>
          </p:nvPr>
        </p:nvSpPr>
        <p:spPr>
          <a:xfrm>
            <a:off x="416600" y="1865617"/>
            <a:ext cx="3683600" cy="3174400"/>
          </a:xfrm>
          <a:prstGeom prst="roundRect">
            <a:avLst>
              <a:gd name="adj" fmla="val 5675"/>
            </a:avLst>
          </a:prstGeom>
          <a:noFill/>
          <a:ln>
            <a:noFill/>
          </a:ln>
        </p:spPr>
      </p:sp>
      <p:sp>
        <p:nvSpPr>
          <p:cNvPr id="633" name="Google Shape;633;p65"/>
          <p:cNvSpPr txBox="1">
            <a:spLocks noGrp="1"/>
          </p:cNvSpPr>
          <p:nvPr>
            <p:ph type="body" idx="4"/>
          </p:nvPr>
        </p:nvSpPr>
        <p:spPr>
          <a:xfrm>
            <a:off x="8207467" y="2130133"/>
            <a:ext cx="3683600" cy="3703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34" name="Google Shape;634;p65"/>
          <p:cNvSpPr>
            <a:spLocks noGrp="1"/>
          </p:cNvSpPr>
          <p:nvPr>
            <p:ph type="pic" idx="5"/>
          </p:nvPr>
        </p:nvSpPr>
        <p:spPr>
          <a:xfrm>
            <a:off x="4312033" y="1865617"/>
            <a:ext cx="3683600" cy="3174400"/>
          </a:xfrm>
          <a:prstGeom prst="roundRect">
            <a:avLst>
              <a:gd name="adj" fmla="val 6161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2937916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">
  <p:cSld name="NEW – Images 2 1"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66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37" name="Google Shape;637;p6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p6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39" name="Google Shape;639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66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641" name="Google Shape;641;p66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42" name="Google Shape;642;p66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43" name="Google Shape;643;p66"/>
          <p:cNvSpPr txBox="1">
            <a:spLocks noGrp="1"/>
          </p:cNvSpPr>
          <p:nvPr>
            <p:ph type="body" idx="3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44" name="Google Shape;644;p66"/>
          <p:cNvSpPr>
            <a:spLocks noGrp="1"/>
          </p:cNvSpPr>
          <p:nvPr>
            <p:ph type="pic" idx="4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5" name="Google Shape;645;p66"/>
          <p:cNvSpPr>
            <a:spLocks noGrp="1"/>
          </p:cNvSpPr>
          <p:nvPr>
            <p:ph type="pic" idx="5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6" name="Google Shape;646;p66"/>
          <p:cNvSpPr>
            <a:spLocks noGrp="1"/>
          </p:cNvSpPr>
          <p:nvPr>
            <p:ph type="pic" idx="6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47" name="Google Shape;647;p66"/>
          <p:cNvSpPr>
            <a:spLocks noGrp="1"/>
          </p:cNvSpPr>
          <p:nvPr>
            <p:ph type="pic" idx="7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15645294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2 1 1">
  <p:cSld name="NEW – Images 2 1 1"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7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50" name="Google Shape;650;p6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651" name="Google Shape;651;p6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52" name="Google Shape;652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p67"/>
          <p:cNvSpPr txBox="1">
            <a:spLocks noGrp="1"/>
          </p:cNvSpPr>
          <p:nvPr>
            <p:ph type="sldNum" idx="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654" name="Google Shape;654;p6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55" name="Google Shape;655;p6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56" name="Google Shape;656;p67"/>
          <p:cNvSpPr txBox="1">
            <a:spLocks noGrp="1"/>
          </p:cNvSpPr>
          <p:nvPr>
            <p:ph type="body" idx="3"/>
          </p:nvPr>
        </p:nvSpPr>
        <p:spPr>
          <a:xfrm>
            <a:off x="7235384" y="1865617"/>
            <a:ext cx="4669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57" name="Google Shape;657;p67"/>
          <p:cNvSpPr>
            <a:spLocks noGrp="1"/>
          </p:cNvSpPr>
          <p:nvPr>
            <p:ph type="pic" idx="4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0872547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3 1">
  <p:cSld name="NEW – Images 3 1"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68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60" name="Google Shape;660;p6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1" name="Google Shape;661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6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663" name="Google Shape;663;p6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64" name="Google Shape;664;p6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65" name="Google Shape;665;p68"/>
          <p:cNvSpPr txBox="1">
            <a:spLocks noGrp="1"/>
          </p:cNvSpPr>
          <p:nvPr>
            <p:ph type="body" idx="2"/>
          </p:nvPr>
        </p:nvSpPr>
        <p:spPr>
          <a:xfrm>
            <a:off x="9197984" y="1865617"/>
            <a:ext cx="27068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666" name="Google Shape;666;p68"/>
          <p:cNvSpPr>
            <a:spLocks noGrp="1"/>
          </p:cNvSpPr>
          <p:nvPr>
            <p:ph type="pic" idx="3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7" name="Google Shape;667;p68"/>
          <p:cNvSpPr>
            <a:spLocks noGrp="1"/>
          </p:cNvSpPr>
          <p:nvPr>
            <p:ph type="pic" idx="4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8" name="Google Shape;668;p68"/>
          <p:cNvSpPr>
            <a:spLocks noGrp="1"/>
          </p:cNvSpPr>
          <p:nvPr>
            <p:ph type="pic" idx="5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69" name="Google Shape;669;p68"/>
          <p:cNvSpPr>
            <a:spLocks noGrp="1"/>
          </p:cNvSpPr>
          <p:nvPr>
            <p:ph type="pic" idx="6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70" name="Google Shape;670;p68"/>
          <p:cNvSpPr>
            <a:spLocks noGrp="1"/>
          </p:cNvSpPr>
          <p:nvPr>
            <p:ph type="pic" idx="7"/>
          </p:nvPr>
        </p:nvSpPr>
        <p:spPr>
          <a:xfrm>
            <a:off x="62586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71" name="Google Shape;671;p68"/>
          <p:cNvSpPr>
            <a:spLocks noGrp="1"/>
          </p:cNvSpPr>
          <p:nvPr>
            <p:ph type="pic" idx="8"/>
          </p:nvPr>
        </p:nvSpPr>
        <p:spPr>
          <a:xfrm>
            <a:off x="62586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418805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6000" y="4997210"/>
            <a:ext cx="7910400" cy="379656"/>
          </a:xfrm>
        </p:spPr>
        <p:txBody>
          <a:bodyPr anchor="b"/>
          <a:lstStyle>
            <a:lvl1pPr algn="l">
              <a:defRPr sz="1867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35716" y="1666875"/>
            <a:ext cx="7909984" cy="339090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fr-FR" noProof="0" dirty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6000" y="5372102"/>
            <a:ext cx="7910400" cy="61912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2817776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4 1">
  <p:cSld name="NEW – Images 4 1"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69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74" name="Google Shape;674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69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77" name="Google Shape;677;p6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Google Shape;678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p69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680" name="Google Shape;680;p69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1" name="Google Shape;681;p69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82" name="Google Shape;682;p69"/>
          <p:cNvSpPr>
            <a:spLocks noGrp="1"/>
          </p:cNvSpPr>
          <p:nvPr>
            <p:ph type="pic" idx="2"/>
          </p:nvPr>
        </p:nvSpPr>
        <p:spPr>
          <a:xfrm>
            <a:off x="416600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3" name="Google Shape;683;p69"/>
          <p:cNvSpPr>
            <a:spLocks noGrp="1"/>
          </p:cNvSpPr>
          <p:nvPr>
            <p:ph type="pic" idx="3"/>
          </p:nvPr>
        </p:nvSpPr>
        <p:spPr>
          <a:xfrm>
            <a:off x="3337917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4" name="Google Shape;684;p69"/>
          <p:cNvSpPr>
            <a:spLocks noGrp="1"/>
          </p:cNvSpPr>
          <p:nvPr>
            <p:ph type="pic" idx="4"/>
          </p:nvPr>
        </p:nvSpPr>
        <p:spPr>
          <a:xfrm>
            <a:off x="416600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5" name="Google Shape;685;p69"/>
          <p:cNvSpPr>
            <a:spLocks noGrp="1"/>
          </p:cNvSpPr>
          <p:nvPr>
            <p:ph type="pic" idx="5"/>
          </p:nvPr>
        </p:nvSpPr>
        <p:spPr>
          <a:xfrm>
            <a:off x="3337917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6" name="Google Shape;686;p69"/>
          <p:cNvSpPr>
            <a:spLocks noGrp="1"/>
          </p:cNvSpPr>
          <p:nvPr>
            <p:ph type="pic" idx="6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7" name="Google Shape;687;p69"/>
          <p:cNvSpPr>
            <a:spLocks noGrp="1"/>
          </p:cNvSpPr>
          <p:nvPr>
            <p:ph type="pic" idx="7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8" name="Google Shape;688;p69"/>
          <p:cNvSpPr>
            <a:spLocks noGrp="1"/>
          </p:cNvSpPr>
          <p:nvPr>
            <p:ph type="pic" idx="8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89" name="Google Shape;689;p69"/>
          <p:cNvSpPr>
            <a:spLocks noGrp="1"/>
          </p:cNvSpPr>
          <p:nvPr>
            <p:ph type="pic" idx="9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87943928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5 1">
  <p:cSld name="NEW – Images 5 1"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p70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692" name="Google Shape;692;p7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3" name="Google Shape;693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694" name="Google Shape;694;p70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695" name="Google Shape;695;p70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96" name="Google Shape;696;p70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697" name="Google Shape;697;p70"/>
          <p:cNvSpPr>
            <a:spLocks noGrp="1"/>
          </p:cNvSpPr>
          <p:nvPr>
            <p:ph type="pic" idx="2"/>
          </p:nvPr>
        </p:nvSpPr>
        <p:spPr>
          <a:xfrm>
            <a:off x="416600" y="1865567"/>
            <a:ext cx="5632400" cy="3968000"/>
          </a:xfrm>
          <a:prstGeom prst="roundRect">
            <a:avLst>
              <a:gd name="adj" fmla="val 4254"/>
            </a:avLst>
          </a:prstGeom>
          <a:noFill/>
          <a:ln>
            <a:noFill/>
          </a:ln>
        </p:spPr>
      </p:sp>
      <p:sp>
        <p:nvSpPr>
          <p:cNvPr id="698" name="Google Shape;698;p70"/>
          <p:cNvSpPr>
            <a:spLocks noGrp="1"/>
          </p:cNvSpPr>
          <p:nvPr>
            <p:ph type="pic" idx="3"/>
          </p:nvPr>
        </p:nvSpPr>
        <p:spPr>
          <a:xfrm>
            <a:off x="6262441" y="1865559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699" name="Google Shape;699;p70"/>
          <p:cNvSpPr>
            <a:spLocks noGrp="1"/>
          </p:cNvSpPr>
          <p:nvPr>
            <p:ph type="pic" idx="4"/>
          </p:nvPr>
        </p:nvSpPr>
        <p:spPr>
          <a:xfrm>
            <a:off x="9188851" y="1865559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00" name="Google Shape;700;p70"/>
          <p:cNvSpPr>
            <a:spLocks noGrp="1"/>
          </p:cNvSpPr>
          <p:nvPr>
            <p:ph type="pic" idx="5"/>
          </p:nvPr>
        </p:nvSpPr>
        <p:spPr>
          <a:xfrm>
            <a:off x="6262441" y="3981675"/>
            <a:ext cx="27068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01" name="Google Shape;701;p70"/>
          <p:cNvSpPr>
            <a:spLocks noGrp="1"/>
          </p:cNvSpPr>
          <p:nvPr>
            <p:ph type="pic" idx="6"/>
          </p:nvPr>
        </p:nvSpPr>
        <p:spPr>
          <a:xfrm>
            <a:off x="9188851" y="3981675"/>
            <a:ext cx="2713600" cy="18516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5910652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6 1">
  <p:cSld name="NEW – Images 6 1"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71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04" name="Google Shape;704;p7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7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07" name="Google Shape;707;p7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08" name="Google Shape;708;p71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09" name="Google Shape;709;p71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0" name="Google Shape;710;p71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1" name="Google Shape;711;p71"/>
          <p:cNvSpPr txBox="1">
            <a:spLocks noGrp="1"/>
          </p:cNvSpPr>
          <p:nvPr>
            <p:ph type="body" idx="4"/>
          </p:nvPr>
        </p:nvSpPr>
        <p:spPr>
          <a:xfrm>
            <a:off x="6258651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2" name="Google Shape;712;p71"/>
          <p:cNvSpPr txBox="1">
            <a:spLocks noGrp="1"/>
          </p:cNvSpPr>
          <p:nvPr>
            <p:ph type="body" idx="5"/>
          </p:nvPr>
        </p:nvSpPr>
        <p:spPr>
          <a:xfrm>
            <a:off x="9191017" y="4510684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●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Figtree"/>
              <a:buChar char="○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accent1"/>
              </a:buClr>
              <a:buSzPts val="1200"/>
              <a:buFont typeface="Figtree"/>
              <a:buChar char="■"/>
              <a:defRPr sz="1600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13" name="Google Shape;713;p71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4" name="Google Shape;714;p71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5" name="Google Shape;715;p71"/>
          <p:cNvSpPr>
            <a:spLocks noGrp="1"/>
          </p:cNvSpPr>
          <p:nvPr>
            <p:ph type="pic" idx="8"/>
          </p:nvPr>
        </p:nvSpPr>
        <p:spPr>
          <a:xfrm>
            <a:off x="6258651" y="1865617"/>
            <a:ext cx="27136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  <p:sp>
        <p:nvSpPr>
          <p:cNvPr id="716" name="Google Shape;716;p71"/>
          <p:cNvSpPr>
            <a:spLocks noGrp="1"/>
          </p:cNvSpPr>
          <p:nvPr>
            <p:ph type="pic" idx="9"/>
          </p:nvPr>
        </p:nvSpPr>
        <p:spPr>
          <a:xfrm>
            <a:off x="9194517" y="1865617"/>
            <a:ext cx="2706800" cy="2380800"/>
          </a:xfrm>
          <a:prstGeom prst="roundRect">
            <a:avLst>
              <a:gd name="adj" fmla="val 9218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4398323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7 1">
  <p:cSld name="NEW – Images 7 1"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72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19" name="Google Shape;719;p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72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721" name="Google Shape;721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p72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23" name="Google Shape;723;p72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24" name="Google Shape;724;p72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2706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5" name="Google Shape;725;p72"/>
          <p:cNvSpPr txBox="1">
            <a:spLocks noGrp="1"/>
          </p:cNvSpPr>
          <p:nvPr>
            <p:ph type="body" idx="3"/>
          </p:nvPr>
        </p:nvSpPr>
        <p:spPr>
          <a:xfrm>
            <a:off x="3334417" y="4510736"/>
            <a:ext cx="27136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6" name="Google Shape;726;p72"/>
          <p:cNvSpPr txBox="1">
            <a:spLocks noGrp="1"/>
          </p:cNvSpPr>
          <p:nvPr>
            <p:ph type="body" idx="4"/>
          </p:nvPr>
        </p:nvSpPr>
        <p:spPr>
          <a:xfrm>
            <a:off x="6258651" y="4510733"/>
            <a:ext cx="56448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27" name="Google Shape;727;p72"/>
          <p:cNvSpPr>
            <a:spLocks noGrp="1"/>
          </p:cNvSpPr>
          <p:nvPr>
            <p:ph type="pic" idx="5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728" name="Google Shape;728;p72"/>
          <p:cNvSpPr>
            <a:spLocks noGrp="1"/>
          </p:cNvSpPr>
          <p:nvPr>
            <p:ph type="pic" idx="6"/>
          </p:nvPr>
        </p:nvSpPr>
        <p:spPr>
          <a:xfrm>
            <a:off x="416600" y="1865617"/>
            <a:ext cx="2706800" cy="2380800"/>
          </a:xfrm>
          <a:prstGeom prst="roundRect">
            <a:avLst>
              <a:gd name="adj" fmla="val 6717"/>
            </a:avLst>
          </a:prstGeom>
          <a:noFill/>
          <a:ln>
            <a:noFill/>
          </a:ln>
        </p:spPr>
      </p:sp>
      <p:sp>
        <p:nvSpPr>
          <p:cNvPr id="729" name="Google Shape;729;p72"/>
          <p:cNvSpPr>
            <a:spLocks noGrp="1"/>
          </p:cNvSpPr>
          <p:nvPr>
            <p:ph type="pic" idx="7"/>
          </p:nvPr>
        </p:nvSpPr>
        <p:spPr>
          <a:xfrm>
            <a:off x="3337917" y="1865617"/>
            <a:ext cx="2713600" cy="2380800"/>
          </a:xfrm>
          <a:prstGeom prst="roundRect">
            <a:avLst>
              <a:gd name="adj" fmla="val 6844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939003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8 1">
  <p:cSld name="NEW – Images 8 1">
    <p:spTree>
      <p:nvGrpSpPr>
        <p:cNvPr id="1" name="Shape 7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Google Shape;731;p73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32" name="Google Shape;732;p7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3" name="Google Shape;733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73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35" name="Google Shape;735;p73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36" name="Google Shape;736;p73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37" name="Google Shape;737;p73"/>
          <p:cNvSpPr txBox="1">
            <a:spLocks noGrp="1"/>
          </p:cNvSpPr>
          <p:nvPr>
            <p:ph type="body" idx="2"/>
          </p:nvPr>
        </p:nvSpPr>
        <p:spPr>
          <a:xfrm>
            <a:off x="416617" y="4510684"/>
            <a:ext cx="56324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38" name="Google Shape;738;p73"/>
          <p:cNvSpPr txBox="1">
            <a:spLocks noGrp="1"/>
          </p:cNvSpPr>
          <p:nvPr>
            <p:ph type="body" idx="3"/>
          </p:nvPr>
        </p:nvSpPr>
        <p:spPr>
          <a:xfrm>
            <a:off x="6258651" y="4510733"/>
            <a:ext cx="5646000" cy="1322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39" name="Google Shape;739;p73"/>
          <p:cNvSpPr>
            <a:spLocks noGrp="1"/>
          </p:cNvSpPr>
          <p:nvPr>
            <p:ph type="pic" idx="4"/>
          </p:nvPr>
        </p:nvSpPr>
        <p:spPr>
          <a:xfrm>
            <a:off x="6259784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  <p:sp>
        <p:nvSpPr>
          <p:cNvPr id="740" name="Google Shape;740;p73"/>
          <p:cNvSpPr>
            <a:spLocks noGrp="1"/>
          </p:cNvSpPr>
          <p:nvPr>
            <p:ph type="pic" idx="5"/>
          </p:nvPr>
        </p:nvSpPr>
        <p:spPr>
          <a:xfrm>
            <a:off x="410317" y="1865467"/>
            <a:ext cx="5644800" cy="2380800"/>
          </a:xfrm>
          <a:prstGeom prst="roundRect">
            <a:avLst>
              <a:gd name="adj" fmla="val 5232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81893817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2 1">
  <p:cSld name="NEW – Images 12 1"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p74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43" name="Google Shape;743;p7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4" name="Google Shape;744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74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46" name="Google Shape;746;p74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5632400" cy="13148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7" name="Google Shape;747;p74"/>
          <p:cNvSpPr txBox="1">
            <a:spLocks noGrp="1"/>
          </p:cNvSpPr>
          <p:nvPr>
            <p:ph type="subTitle" idx="1"/>
          </p:nvPr>
        </p:nvSpPr>
        <p:spPr>
          <a:xfrm>
            <a:off x="416617" y="1865617"/>
            <a:ext cx="5641600" cy="32823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48" name="Google Shape;748;p74"/>
          <p:cNvSpPr txBox="1">
            <a:spLocks noGrp="1"/>
          </p:cNvSpPr>
          <p:nvPr>
            <p:ph type="body" idx="2"/>
          </p:nvPr>
        </p:nvSpPr>
        <p:spPr>
          <a:xfrm>
            <a:off x="416617" y="2923667"/>
            <a:ext cx="56324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 sz="2133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49" name="Google Shape;749;p74"/>
          <p:cNvSpPr>
            <a:spLocks noGrp="1"/>
          </p:cNvSpPr>
          <p:nvPr>
            <p:ph type="pic" idx="3"/>
          </p:nvPr>
        </p:nvSpPr>
        <p:spPr>
          <a:xfrm>
            <a:off x="6263251" y="286300"/>
            <a:ext cx="5641600" cy="5547200"/>
          </a:xfrm>
          <a:prstGeom prst="roundRect">
            <a:avLst>
              <a:gd name="adj" fmla="val 3106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09874371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3 1">
  <p:cSld name="NEW – Images 13 1"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75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52" name="Google Shape;752;p7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54" name="Google Shape;754;p75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55" name="Google Shape;755;p75"/>
          <p:cNvSpPr txBox="1">
            <a:spLocks noGrp="1"/>
          </p:cNvSpPr>
          <p:nvPr>
            <p:ph type="title"/>
          </p:nvPr>
        </p:nvSpPr>
        <p:spPr>
          <a:xfrm>
            <a:off x="416617" y="4981467"/>
            <a:ext cx="11488000" cy="852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56" name="Google Shape;756;p75"/>
          <p:cNvSpPr txBox="1">
            <a:spLocks noGrp="1"/>
          </p:cNvSpPr>
          <p:nvPr>
            <p:ph type="subTitle" idx="1"/>
          </p:nvPr>
        </p:nvSpPr>
        <p:spPr>
          <a:xfrm>
            <a:off x="7235384" y="5304233"/>
            <a:ext cx="46692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57" name="Google Shape;757;p75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4489200"/>
          </a:xfrm>
          <a:prstGeom prst="roundRect">
            <a:avLst>
              <a:gd name="adj" fmla="val 4597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9750209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Images 14 1">
  <p:cSld name="NEW – Images 14 1"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76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60" name="Google Shape;760;p7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7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63" name="Google Shape;763;p76"/>
          <p:cNvSpPr>
            <a:spLocks noGrp="1"/>
          </p:cNvSpPr>
          <p:nvPr>
            <p:ph type="pic" idx="2"/>
          </p:nvPr>
        </p:nvSpPr>
        <p:spPr>
          <a:xfrm>
            <a:off x="416600" y="286300"/>
            <a:ext cx="11488000" cy="5547200"/>
          </a:xfrm>
          <a:prstGeom prst="roundRect">
            <a:avLst>
              <a:gd name="adj" fmla="val 3783"/>
            </a:avLst>
          </a:prstGeom>
          <a:noFill/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5918505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1 1">
  <p:cSld name="NEW – USP/Icons 1 1"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77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66" name="Google Shape;766;p7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7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69" name="Google Shape;769;p7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70" name="Google Shape;770;p77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71" name="Google Shape;771;p77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2" name="Google Shape;772;p77"/>
          <p:cNvSpPr>
            <a:spLocks noGrp="1"/>
          </p:cNvSpPr>
          <p:nvPr>
            <p:ph type="pic" idx="3"/>
          </p:nvPr>
        </p:nvSpPr>
        <p:spPr>
          <a:xfrm>
            <a:off x="3335251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3" name="Google Shape;773;p77"/>
          <p:cNvSpPr>
            <a:spLocks noGrp="1"/>
          </p:cNvSpPr>
          <p:nvPr>
            <p:ph type="pic" idx="4"/>
          </p:nvPr>
        </p:nvSpPr>
        <p:spPr>
          <a:xfrm>
            <a:off x="6258667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4" name="Google Shape;774;p77"/>
          <p:cNvSpPr>
            <a:spLocks noGrp="1"/>
          </p:cNvSpPr>
          <p:nvPr>
            <p:ph type="pic" idx="5"/>
          </p:nvPr>
        </p:nvSpPr>
        <p:spPr>
          <a:xfrm>
            <a:off x="9182084" y="1865617"/>
            <a:ext cx="762400" cy="7624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75" name="Google Shape;775;p77"/>
          <p:cNvSpPr txBox="1">
            <a:spLocks noGrp="1"/>
          </p:cNvSpPr>
          <p:nvPr>
            <p:ph type="body" idx="6"/>
          </p:nvPr>
        </p:nvSpPr>
        <p:spPr>
          <a:xfrm>
            <a:off x="416617" y="2923667"/>
            <a:ext cx="27068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6" name="Google Shape;776;p77"/>
          <p:cNvSpPr txBox="1">
            <a:spLocks noGrp="1"/>
          </p:cNvSpPr>
          <p:nvPr>
            <p:ph type="body" idx="7"/>
          </p:nvPr>
        </p:nvSpPr>
        <p:spPr>
          <a:xfrm>
            <a:off x="3334417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7" name="Google Shape;777;p77"/>
          <p:cNvSpPr txBox="1">
            <a:spLocks noGrp="1"/>
          </p:cNvSpPr>
          <p:nvPr>
            <p:ph type="body" idx="8"/>
          </p:nvPr>
        </p:nvSpPr>
        <p:spPr>
          <a:xfrm>
            <a:off x="6258651" y="2923781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78" name="Google Shape;778;p77"/>
          <p:cNvSpPr txBox="1">
            <a:spLocks noGrp="1"/>
          </p:cNvSpPr>
          <p:nvPr>
            <p:ph type="body" idx="9"/>
          </p:nvPr>
        </p:nvSpPr>
        <p:spPr>
          <a:xfrm>
            <a:off x="9191017" y="2923667"/>
            <a:ext cx="2713600" cy="290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40256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●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40256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600"/>
              <a:buFont typeface="Figtree Medium"/>
              <a:buChar char="○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40256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600"/>
              <a:buFont typeface="Figtree Medium"/>
              <a:buChar char="■"/>
              <a:defRPr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709239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EW – USP/Icons 2 1">
  <p:cSld name="NEW – USP/Icons 2 1"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78"/>
          <p:cNvSpPr/>
          <p:nvPr/>
        </p:nvSpPr>
        <p:spPr>
          <a:xfrm>
            <a:off x="-23500" y="-15567"/>
            <a:ext cx="12215600" cy="6873600"/>
          </a:xfrm>
          <a:prstGeom prst="rect">
            <a:avLst/>
          </a:prstGeom>
          <a:solidFill>
            <a:schemeClr val="dk1"/>
          </a:soli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33">
              <a:latin typeface="Figtree SemiBold"/>
              <a:ea typeface="Figtree SemiBold"/>
              <a:cs typeface="Figtree SemiBold"/>
              <a:sym typeface="Figtree SemiBold"/>
            </a:endParaRPr>
          </a:p>
        </p:txBody>
      </p:sp>
      <p:pic>
        <p:nvPicPr>
          <p:cNvPr id="781" name="Google Shape;781;p7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78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>
                <a:solidFill>
                  <a:schemeClr val="lt1"/>
                </a:solidFill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784" name="Google Shape;784;p7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 Black"/>
              <a:buNone/>
              <a:defRPr sz="3333">
                <a:solidFill>
                  <a:schemeClr val="lt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Figtree"/>
              <a:buNone/>
              <a:defRPr sz="3333">
                <a:solidFill>
                  <a:schemeClr val="lt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85" name="Google Shape;785;p78"/>
          <p:cNvSpPr txBox="1">
            <a:spLocks noGrp="1"/>
          </p:cNvSpPr>
          <p:nvPr>
            <p:ph type="subTitle" idx="1"/>
          </p:nvPr>
        </p:nvSpPr>
        <p:spPr>
          <a:xfrm>
            <a:off x="416600" y="1076451"/>
            <a:ext cx="7583600" cy="47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Figtree"/>
              <a:buNone/>
              <a:defRPr sz="2133" b="1">
                <a:solidFill>
                  <a:schemeClr val="accent1"/>
                </a:solidFill>
                <a:latin typeface="Figtree"/>
                <a:ea typeface="Figtree"/>
                <a:cs typeface="Figtree"/>
                <a:sym typeface="Figtree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Figtree"/>
              <a:buNone/>
              <a:defRPr sz="2133" b="1"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786" name="Google Shape;786;p78"/>
          <p:cNvSpPr>
            <a:spLocks noGrp="1"/>
          </p:cNvSpPr>
          <p:nvPr>
            <p:ph type="pic" idx="2"/>
          </p:nvPr>
        </p:nvSpPr>
        <p:spPr>
          <a:xfrm>
            <a:off x="4166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87" name="Google Shape;787;p78"/>
          <p:cNvSpPr txBox="1">
            <a:spLocks noGrp="1"/>
          </p:cNvSpPr>
          <p:nvPr>
            <p:ph type="body" idx="3"/>
          </p:nvPr>
        </p:nvSpPr>
        <p:spPr>
          <a:xfrm>
            <a:off x="9191017" y="265916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88" name="Google Shape;788;p78"/>
          <p:cNvSpPr>
            <a:spLocks noGrp="1"/>
          </p:cNvSpPr>
          <p:nvPr>
            <p:ph type="pic" idx="4"/>
          </p:nvPr>
        </p:nvSpPr>
        <p:spPr>
          <a:xfrm>
            <a:off x="3335300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89" name="Google Shape;789;p78"/>
          <p:cNvSpPr>
            <a:spLocks noGrp="1"/>
          </p:cNvSpPr>
          <p:nvPr>
            <p:ph type="pic" idx="5"/>
          </p:nvPr>
        </p:nvSpPr>
        <p:spPr>
          <a:xfrm>
            <a:off x="6258651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0" name="Google Shape;790;p78"/>
          <p:cNvSpPr>
            <a:spLocks noGrp="1"/>
          </p:cNvSpPr>
          <p:nvPr>
            <p:ph type="pic" idx="6"/>
          </p:nvPr>
        </p:nvSpPr>
        <p:spPr>
          <a:xfrm>
            <a:off x="9191017" y="1865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1" name="Google Shape;791;p78"/>
          <p:cNvSpPr>
            <a:spLocks noGrp="1"/>
          </p:cNvSpPr>
          <p:nvPr>
            <p:ph type="pic" idx="7"/>
          </p:nvPr>
        </p:nvSpPr>
        <p:spPr>
          <a:xfrm>
            <a:off x="4166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2" name="Google Shape;792;p78"/>
          <p:cNvSpPr txBox="1">
            <a:spLocks noGrp="1"/>
          </p:cNvSpPr>
          <p:nvPr>
            <p:ph type="body" idx="8"/>
          </p:nvPr>
        </p:nvSpPr>
        <p:spPr>
          <a:xfrm>
            <a:off x="416617" y="4775200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3" name="Google Shape;793;p78"/>
          <p:cNvSpPr txBox="1">
            <a:spLocks noGrp="1"/>
          </p:cNvSpPr>
          <p:nvPr>
            <p:ph type="body" idx="9"/>
          </p:nvPr>
        </p:nvSpPr>
        <p:spPr>
          <a:xfrm>
            <a:off x="3334417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4" name="Google Shape;794;p78"/>
          <p:cNvSpPr txBox="1">
            <a:spLocks noGrp="1"/>
          </p:cNvSpPr>
          <p:nvPr>
            <p:ph type="body" idx="13"/>
          </p:nvPr>
        </p:nvSpPr>
        <p:spPr>
          <a:xfrm>
            <a:off x="6258651" y="4775315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5" name="Google Shape;795;p78"/>
          <p:cNvSpPr txBox="1">
            <a:spLocks noGrp="1"/>
          </p:cNvSpPr>
          <p:nvPr>
            <p:ph type="body" idx="14"/>
          </p:nvPr>
        </p:nvSpPr>
        <p:spPr>
          <a:xfrm>
            <a:off x="9191017" y="4775200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96" name="Google Shape;796;p78"/>
          <p:cNvSpPr>
            <a:spLocks noGrp="1"/>
          </p:cNvSpPr>
          <p:nvPr>
            <p:ph type="pic" idx="15"/>
          </p:nvPr>
        </p:nvSpPr>
        <p:spPr>
          <a:xfrm>
            <a:off x="3335300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7" name="Google Shape;797;p78"/>
          <p:cNvSpPr>
            <a:spLocks noGrp="1"/>
          </p:cNvSpPr>
          <p:nvPr>
            <p:ph type="pic" idx="16"/>
          </p:nvPr>
        </p:nvSpPr>
        <p:spPr>
          <a:xfrm>
            <a:off x="6258651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8" name="Google Shape;798;p78"/>
          <p:cNvSpPr>
            <a:spLocks noGrp="1"/>
          </p:cNvSpPr>
          <p:nvPr>
            <p:ph type="pic" idx="17"/>
          </p:nvPr>
        </p:nvSpPr>
        <p:spPr>
          <a:xfrm>
            <a:off x="9191017" y="3989617"/>
            <a:ext cx="529200" cy="529200"/>
          </a:xfrm>
          <a:prstGeom prst="ellipse">
            <a:avLst/>
          </a:prstGeom>
          <a:noFill/>
          <a:ln>
            <a:noFill/>
          </a:ln>
        </p:spPr>
      </p:sp>
      <p:sp>
        <p:nvSpPr>
          <p:cNvPr id="799" name="Google Shape;799;p78"/>
          <p:cNvSpPr txBox="1">
            <a:spLocks noGrp="1"/>
          </p:cNvSpPr>
          <p:nvPr>
            <p:ph type="body" idx="18"/>
          </p:nvPr>
        </p:nvSpPr>
        <p:spPr>
          <a:xfrm>
            <a:off x="416617" y="2659167"/>
            <a:ext cx="27068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0" name="Google Shape;800;p78"/>
          <p:cNvSpPr txBox="1">
            <a:spLocks noGrp="1"/>
          </p:cNvSpPr>
          <p:nvPr>
            <p:ph type="body" idx="19"/>
          </p:nvPr>
        </p:nvSpPr>
        <p:spPr>
          <a:xfrm>
            <a:off x="3334417" y="2659197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01" name="Google Shape;801;p78"/>
          <p:cNvSpPr txBox="1">
            <a:spLocks noGrp="1"/>
          </p:cNvSpPr>
          <p:nvPr>
            <p:ph type="body" idx="20"/>
          </p:nvPr>
        </p:nvSpPr>
        <p:spPr>
          <a:xfrm>
            <a:off x="6258651" y="2659133"/>
            <a:ext cx="2713600" cy="79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>
            <a:lvl1pPr marL="609585" lvl="0" indent="-40639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1219170" lvl="1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828754" lvl="2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2438339" lvl="3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3047924" lvl="4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3657509" lvl="5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4267093" lvl="6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●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4876678" lvl="7" indent="-406390">
              <a:lnSpc>
                <a:spcPct val="105000"/>
              </a:lnSpc>
              <a:spcBef>
                <a:spcPts val="1333"/>
              </a:spcBef>
              <a:spcAft>
                <a:spcPts val="0"/>
              </a:spcAft>
              <a:buClr>
                <a:schemeClr val="lt1"/>
              </a:buClr>
              <a:buSzPts val="1200"/>
              <a:buFont typeface="Figtree Medium"/>
              <a:buChar char="○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5486263" lvl="8" indent="-406390">
              <a:lnSpc>
                <a:spcPct val="105000"/>
              </a:lnSpc>
              <a:spcBef>
                <a:spcPts val="1333"/>
              </a:spcBef>
              <a:spcAft>
                <a:spcPts val="1333"/>
              </a:spcAft>
              <a:buClr>
                <a:schemeClr val="lt1"/>
              </a:buClr>
              <a:buSzPts val="1200"/>
              <a:buFont typeface="Figtree Medium"/>
              <a:buChar char="■"/>
              <a:defRPr sz="1600">
                <a:solidFill>
                  <a:schemeClr val="lt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9354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9" Type="http://schemas.openxmlformats.org/officeDocument/2006/relationships/image" Target="../media/image27.png"/><Relationship Id="rId21" Type="http://schemas.openxmlformats.org/officeDocument/2006/relationships/image" Target="../media/image9.png"/><Relationship Id="rId34" Type="http://schemas.openxmlformats.org/officeDocument/2006/relationships/image" Target="../media/image22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33" Type="http://schemas.openxmlformats.org/officeDocument/2006/relationships/image" Target="../media/image21.png"/><Relationship Id="rId38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29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2.png"/><Relationship Id="rId32" Type="http://schemas.openxmlformats.org/officeDocument/2006/relationships/image" Target="../media/image20.png"/><Relationship Id="rId37" Type="http://schemas.openxmlformats.org/officeDocument/2006/relationships/image" Target="../media/image25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28" Type="http://schemas.openxmlformats.org/officeDocument/2006/relationships/image" Target="../media/image16.png"/><Relationship Id="rId36" Type="http://schemas.openxmlformats.org/officeDocument/2006/relationships/image" Target="../media/image24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31" Type="http://schemas.openxmlformats.org/officeDocument/2006/relationships/image" Target="../media/image19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Relationship Id="rId22" Type="http://schemas.openxmlformats.org/officeDocument/2006/relationships/image" Target="../media/image10.png"/><Relationship Id="rId27" Type="http://schemas.openxmlformats.org/officeDocument/2006/relationships/image" Target="../media/image15.png"/><Relationship Id="rId30" Type="http://schemas.openxmlformats.org/officeDocument/2006/relationships/image" Target="../media/image18.png"/><Relationship Id="rId35" Type="http://schemas.openxmlformats.org/officeDocument/2006/relationships/image" Target="../media/image23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48.xml"/><Relationship Id="rId21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64.xml"/><Relationship Id="rId47" Type="http://schemas.openxmlformats.org/officeDocument/2006/relationships/slideLayout" Target="../slideLayouts/slideLayout69.xml"/><Relationship Id="rId63" Type="http://schemas.openxmlformats.org/officeDocument/2006/relationships/slideLayout" Target="../slideLayouts/slideLayout85.xml"/><Relationship Id="rId68" Type="http://schemas.openxmlformats.org/officeDocument/2006/relationships/slideLayout" Target="../slideLayouts/slideLayout90.xml"/><Relationship Id="rId84" Type="http://schemas.openxmlformats.org/officeDocument/2006/relationships/slideLayout" Target="../slideLayouts/slideLayout106.xml"/><Relationship Id="rId1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54.xml"/><Relationship Id="rId37" Type="http://schemas.openxmlformats.org/officeDocument/2006/relationships/slideLayout" Target="../slideLayouts/slideLayout59.xml"/><Relationship Id="rId53" Type="http://schemas.openxmlformats.org/officeDocument/2006/relationships/slideLayout" Target="../slideLayouts/slideLayout75.xml"/><Relationship Id="rId58" Type="http://schemas.openxmlformats.org/officeDocument/2006/relationships/slideLayout" Target="../slideLayouts/slideLayout80.xml"/><Relationship Id="rId74" Type="http://schemas.openxmlformats.org/officeDocument/2006/relationships/slideLayout" Target="../slideLayouts/slideLayout96.xml"/><Relationship Id="rId79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27.xml"/><Relationship Id="rId1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slideLayout" Target="../slideLayouts/slideLayout49.xml"/><Relationship Id="rId30" Type="http://schemas.openxmlformats.org/officeDocument/2006/relationships/slideLayout" Target="../slideLayouts/slideLayout52.xml"/><Relationship Id="rId35" Type="http://schemas.openxmlformats.org/officeDocument/2006/relationships/slideLayout" Target="../slideLayouts/slideLayout57.xml"/><Relationship Id="rId43" Type="http://schemas.openxmlformats.org/officeDocument/2006/relationships/slideLayout" Target="../slideLayouts/slideLayout65.xml"/><Relationship Id="rId48" Type="http://schemas.openxmlformats.org/officeDocument/2006/relationships/slideLayout" Target="../slideLayouts/slideLayout70.xml"/><Relationship Id="rId56" Type="http://schemas.openxmlformats.org/officeDocument/2006/relationships/slideLayout" Target="../slideLayouts/slideLayout78.xml"/><Relationship Id="rId64" Type="http://schemas.openxmlformats.org/officeDocument/2006/relationships/slideLayout" Target="../slideLayouts/slideLayout86.xml"/><Relationship Id="rId69" Type="http://schemas.openxmlformats.org/officeDocument/2006/relationships/slideLayout" Target="../slideLayouts/slideLayout91.xml"/><Relationship Id="rId77" Type="http://schemas.openxmlformats.org/officeDocument/2006/relationships/slideLayout" Target="../slideLayouts/slideLayout99.xml"/><Relationship Id="rId8" Type="http://schemas.openxmlformats.org/officeDocument/2006/relationships/slideLayout" Target="../slideLayouts/slideLayout30.xml"/><Relationship Id="rId51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94.xml"/><Relationship Id="rId80" Type="http://schemas.openxmlformats.org/officeDocument/2006/relationships/slideLayout" Target="../slideLayouts/slideLayout102.xml"/><Relationship Id="rId85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33" Type="http://schemas.openxmlformats.org/officeDocument/2006/relationships/slideLayout" Target="../slideLayouts/slideLayout55.xml"/><Relationship Id="rId38" Type="http://schemas.openxmlformats.org/officeDocument/2006/relationships/slideLayout" Target="../slideLayouts/slideLayout60.xml"/><Relationship Id="rId46" Type="http://schemas.openxmlformats.org/officeDocument/2006/relationships/slideLayout" Target="../slideLayouts/slideLayout68.xml"/><Relationship Id="rId59" Type="http://schemas.openxmlformats.org/officeDocument/2006/relationships/slideLayout" Target="../slideLayouts/slideLayout81.xml"/><Relationship Id="rId67" Type="http://schemas.openxmlformats.org/officeDocument/2006/relationships/slideLayout" Target="../slideLayouts/slideLayout89.xml"/><Relationship Id="rId20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63.xml"/><Relationship Id="rId54" Type="http://schemas.openxmlformats.org/officeDocument/2006/relationships/slideLayout" Target="../slideLayouts/slideLayout76.xml"/><Relationship Id="rId62" Type="http://schemas.openxmlformats.org/officeDocument/2006/relationships/slideLayout" Target="../slideLayouts/slideLayout84.xml"/><Relationship Id="rId70" Type="http://schemas.openxmlformats.org/officeDocument/2006/relationships/slideLayout" Target="../slideLayouts/slideLayout92.xml"/><Relationship Id="rId75" Type="http://schemas.openxmlformats.org/officeDocument/2006/relationships/slideLayout" Target="../slideLayouts/slideLayout97.xml"/><Relationship Id="rId83" Type="http://schemas.openxmlformats.org/officeDocument/2006/relationships/slideLayout" Target="../slideLayouts/slideLayout105.xml"/><Relationship Id="rId88" Type="http://schemas.openxmlformats.org/officeDocument/2006/relationships/image" Target="../media/image31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28" Type="http://schemas.openxmlformats.org/officeDocument/2006/relationships/slideLayout" Target="../slideLayouts/slideLayout50.xml"/><Relationship Id="rId36" Type="http://schemas.openxmlformats.org/officeDocument/2006/relationships/slideLayout" Target="../slideLayouts/slideLayout58.xml"/><Relationship Id="rId49" Type="http://schemas.openxmlformats.org/officeDocument/2006/relationships/slideLayout" Target="../slideLayouts/slideLayout71.xml"/><Relationship Id="rId57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53.xml"/><Relationship Id="rId44" Type="http://schemas.openxmlformats.org/officeDocument/2006/relationships/slideLayout" Target="../slideLayouts/slideLayout66.xml"/><Relationship Id="rId52" Type="http://schemas.openxmlformats.org/officeDocument/2006/relationships/slideLayout" Target="../slideLayouts/slideLayout74.xml"/><Relationship Id="rId60" Type="http://schemas.openxmlformats.org/officeDocument/2006/relationships/slideLayout" Target="../slideLayouts/slideLayout82.xml"/><Relationship Id="rId65" Type="http://schemas.openxmlformats.org/officeDocument/2006/relationships/slideLayout" Target="../slideLayouts/slideLayout87.xml"/><Relationship Id="rId73" Type="http://schemas.openxmlformats.org/officeDocument/2006/relationships/slideLayout" Target="../slideLayouts/slideLayout95.xml"/><Relationship Id="rId78" Type="http://schemas.openxmlformats.org/officeDocument/2006/relationships/slideLayout" Target="../slideLayouts/slideLayout100.xml"/><Relationship Id="rId81" Type="http://schemas.openxmlformats.org/officeDocument/2006/relationships/slideLayout" Target="../slideLayouts/slideLayout103.xml"/><Relationship Id="rId86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9" Type="http://schemas.openxmlformats.org/officeDocument/2006/relationships/slideLayout" Target="../slideLayouts/slideLayout61.xml"/><Relationship Id="rId34" Type="http://schemas.openxmlformats.org/officeDocument/2006/relationships/slideLayout" Target="../slideLayouts/slideLayout56.xml"/><Relationship Id="rId50" Type="http://schemas.openxmlformats.org/officeDocument/2006/relationships/slideLayout" Target="../slideLayouts/slideLayout72.xml"/><Relationship Id="rId55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98.xml"/><Relationship Id="rId7" Type="http://schemas.openxmlformats.org/officeDocument/2006/relationships/slideLayout" Target="../slideLayouts/slideLayout29.xml"/><Relationship Id="rId71" Type="http://schemas.openxmlformats.org/officeDocument/2006/relationships/slideLayout" Target="../slideLayouts/slideLayout93.xml"/><Relationship Id="rId2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46.xml"/><Relationship Id="rId40" Type="http://schemas.openxmlformats.org/officeDocument/2006/relationships/slideLayout" Target="../slideLayouts/slideLayout62.xml"/><Relationship Id="rId45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88.xml"/><Relationship Id="rId87" Type="http://schemas.openxmlformats.org/officeDocument/2006/relationships/image" Target="../media/image30.png"/><Relationship Id="rId61" Type="http://schemas.openxmlformats.org/officeDocument/2006/relationships/slideLayout" Target="../slideLayouts/slideLayout83.xml"/><Relationship Id="rId82" Type="http://schemas.openxmlformats.org/officeDocument/2006/relationships/slideLayout" Target="../slideLayouts/slideLayout104.xml"/></Relationships>
</file>

<file path=ppt/slideMasters/_rels/slideMaster4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133.xml"/><Relationship Id="rId21" Type="http://schemas.openxmlformats.org/officeDocument/2006/relationships/slideLayout" Target="../slideLayouts/slideLayout128.xml"/><Relationship Id="rId42" Type="http://schemas.openxmlformats.org/officeDocument/2006/relationships/slideLayout" Target="../slideLayouts/slideLayout149.xml"/><Relationship Id="rId47" Type="http://schemas.openxmlformats.org/officeDocument/2006/relationships/slideLayout" Target="../slideLayouts/slideLayout154.xml"/><Relationship Id="rId63" Type="http://schemas.openxmlformats.org/officeDocument/2006/relationships/slideLayout" Target="../slideLayouts/slideLayout170.xml"/><Relationship Id="rId68" Type="http://schemas.openxmlformats.org/officeDocument/2006/relationships/slideLayout" Target="../slideLayouts/slideLayout175.xml"/><Relationship Id="rId84" Type="http://schemas.openxmlformats.org/officeDocument/2006/relationships/slideLayout" Target="../slideLayouts/slideLayout191.xml"/><Relationship Id="rId89" Type="http://schemas.openxmlformats.org/officeDocument/2006/relationships/slideLayout" Target="../slideLayouts/slideLayout196.xml"/><Relationship Id="rId1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18.xml"/><Relationship Id="rId32" Type="http://schemas.openxmlformats.org/officeDocument/2006/relationships/slideLayout" Target="../slideLayouts/slideLayout139.xml"/><Relationship Id="rId37" Type="http://schemas.openxmlformats.org/officeDocument/2006/relationships/slideLayout" Target="../slideLayouts/slideLayout144.xml"/><Relationship Id="rId53" Type="http://schemas.openxmlformats.org/officeDocument/2006/relationships/slideLayout" Target="../slideLayouts/slideLayout160.xml"/><Relationship Id="rId58" Type="http://schemas.openxmlformats.org/officeDocument/2006/relationships/slideLayout" Target="../slideLayouts/slideLayout165.xml"/><Relationship Id="rId74" Type="http://schemas.openxmlformats.org/officeDocument/2006/relationships/slideLayout" Target="../slideLayouts/slideLayout181.xml"/><Relationship Id="rId79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12.xml"/><Relationship Id="rId90" Type="http://schemas.openxmlformats.org/officeDocument/2006/relationships/slideLayout" Target="../slideLayouts/slideLayout197.xml"/><Relationship Id="rId22" Type="http://schemas.openxmlformats.org/officeDocument/2006/relationships/slideLayout" Target="../slideLayouts/slideLayout129.xml"/><Relationship Id="rId27" Type="http://schemas.openxmlformats.org/officeDocument/2006/relationships/slideLayout" Target="../slideLayouts/slideLayout134.xml"/><Relationship Id="rId43" Type="http://schemas.openxmlformats.org/officeDocument/2006/relationships/slideLayout" Target="../slideLayouts/slideLayout150.xml"/><Relationship Id="rId48" Type="http://schemas.openxmlformats.org/officeDocument/2006/relationships/slideLayout" Target="../slideLayouts/slideLayout155.xml"/><Relationship Id="rId64" Type="http://schemas.openxmlformats.org/officeDocument/2006/relationships/slideLayout" Target="../slideLayouts/slideLayout171.xml"/><Relationship Id="rId69" Type="http://schemas.openxmlformats.org/officeDocument/2006/relationships/slideLayout" Target="../slideLayouts/slideLayout176.xml"/><Relationship Id="rId8" Type="http://schemas.openxmlformats.org/officeDocument/2006/relationships/slideLayout" Target="../slideLayouts/slideLayout115.xml"/><Relationship Id="rId51" Type="http://schemas.openxmlformats.org/officeDocument/2006/relationships/slideLayout" Target="../slideLayouts/slideLayout158.xml"/><Relationship Id="rId72" Type="http://schemas.openxmlformats.org/officeDocument/2006/relationships/slideLayout" Target="../slideLayouts/slideLayout179.xml"/><Relationship Id="rId80" Type="http://schemas.openxmlformats.org/officeDocument/2006/relationships/slideLayout" Target="../slideLayouts/slideLayout187.xml"/><Relationship Id="rId85" Type="http://schemas.openxmlformats.org/officeDocument/2006/relationships/slideLayout" Target="../slideLayouts/slideLayout192.xml"/><Relationship Id="rId93" Type="http://schemas.openxmlformats.org/officeDocument/2006/relationships/image" Target="../media/image31.png"/><Relationship Id="rId3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33" Type="http://schemas.openxmlformats.org/officeDocument/2006/relationships/slideLayout" Target="../slideLayouts/slideLayout140.xml"/><Relationship Id="rId38" Type="http://schemas.openxmlformats.org/officeDocument/2006/relationships/slideLayout" Target="../slideLayouts/slideLayout145.xml"/><Relationship Id="rId46" Type="http://schemas.openxmlformats.org/officeDocument/2006/relationships/slideLayout" Target="../slideLayouts/slideLayout153.xml"/><Relationship Id="rId59" Type="http://schemas.openxmlformats.org/officeDocument/2006/relationships/slideLayout" Target="../slideLayouts/slideLayout166.xml"/><Relationship Id="rId67" Type="http://schemas.openxmlformats.org/officeDocument/2006/relationships/slideLayout" Target="../slideLayouts/slideLayout174.xml"/><Relationship Id="rId20" Type="http://schemas.openxmlformats.org/officeDocument/2006/relationships/slideLayout" Target="../slideLayouts/slideLayout127.xml"/><Relationship Id="rId41" Type="http://schemas.openxmlformats.org/officeDocument/2006/relationships/slideLayout" Target="../slideLayouts/slideLayout148.xml"/><Relationship Id="rId54" Type="http://schemas.openxmlformats.org/officeDocument/2006/relationships/slideLayout" Target="../slideLayouts/slideLayout161.xml"/><Relationship Id="rId62" Type="http://schemas.openxmlformats.org/officeDocument/2006/relationships/slideLayout" Target="../slideLayouts/slideLayout169.xml"/><Relationship Id="rId70" Type="http://schemas.openxmlformats.org/officeDocument/2006/relationships/slideLayout" Target="../slideLayouts/slideLayout177.xml"/><Relationship Id="rId75" Type="http://schemas.openxmlformats.org/officeDocument/2006/relationships/slideLayout" Target="../slideLayouts/slideLayout182.xml"/><Relationship Id="rId83" Type="http://schemas.openxmlformats.org/officeDocument/2006/relationships/slideLayout" Target="../slideLayouts/slideLayout190.xml"/><Relationship Id="rId88" Type="http://schemas.openxmlformats.org/officeDocument/2006/relationships/slideLayout" Target="../slideLayouts/slideLayout195.xml"/><Relationship Id="rId91" Type="http://schemas.openxmlformats.org/officeDocument/2006/relationships/theme" Target="../theme/theme4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28" Type="http://schemas.openxmlformats.org/officeDocument/2006/relationships/slideLayout" Target="../slideLayouts/slideLayout135.xml"/><Relationship Id="rId36" Type="http://schemas.openxmlformats.org/officeDocument/2006/relationships/slideLayout" Target="../slideLayouts/slideLayout143.xml"/><Relationship Id="rId49" Type="http://schemas.openxmlformats.org/officeDocument/2006/relationships/slideLayout" Target="../slideLayouts/slideLayout156.xml"/><Relationship Id="rId57" Type="http://schemas.openxmlformats.org/officeDocument/2006/relationships/slideLayout" Target="../slideLayouts/slideLayout164.xml"/><Relationship Id="rId10" Type="http://schemas.openxmlformats.org/officeDocument/2006/relationships/slideLayout" Target="../slideLayouts/slideLayout117.xml"/><Relationship Id="rId31" Type="http://schemas.openxmlformats.org/officeDocument/2006/relationships/slideLayout" Target="../slideLayouts/slideLayout138.xml"/><Relationship Id="rId44" Type="http://schemas.openxmlformats.org/officeDocument/2006/relationships/slideLayout" Target="../slideLayouts/slideLayout151.xml"/><Relationship Id="rId52" Type="http://schemas.openxmlformats.org/officeDocument/2006/relationships/slideLayout" Target="../slideLayouts/slideLayout159.xml"/><Relationship Id="rId60" Type="http://schemas.openxmlformats.org/officeDocument/2006/relationships/slideLayout" Target="../slideLayouts/slideLayout167.xml"/><Relationship Id="rId65" Type="http://schemas.openxmlformats.org/officeDocument/2006/relationships/slideLayout" Target="../slideLayouts/slideLayout172.xml"/><Relationship Id="rId73" Type="http://schemas.openxmlformats.org/officeDocument/2006/relationships/slideLayout" Target="../slideLayouts/slideLayout180.xml"/><Relationship Id="rId78" Type="http://schemas.openxmlformats.org/officeDocument/2006/relationships/slideLayout" Target="../slideLayouts/slideLayout185.xml"/><Relationship Id="rId81" Type="http://schemas.openxmlformats.org/officeDocument/2006/relationships/slideLayout" Target="../slideLayouts/slideLayout188.xml"/><Relationship Id="rId86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39" Type="http://schemas.openxmlformats.org/officeDocument/2006/relationships/slideLayout" Target="../slideLayouts/slideLayout146.xml"/><Relationship Id="rId34" Type="http://schemas.openxmlformats.org/officeDocument/2006/relationships/slideLayout" Target="../slideLayouts/slideLayout141.xml"/><Relationship Id="rId50" Type="http://schemas.openxmlformats.org/officeDocument/2006/relationships/slideLayout" Target="../slideLayouts/slideLayout157.xml"/><Relationship Id="rId55" Type="http://schemas.openxmlformats.org/officeDocument/2006/relationships/slideLayout" Target="../slideLayouts/slideLayout162.xml"/><Relationship Id="rId76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14.xml"/><Relationship Id="rId71" Type="http://schemas.openxmlformats.org/officeDocument/2006/relationships/slideLayout" Target="../slideLayouts/slideLayout178.xml"/><Relationship Id="rId92" Type="http://schemas.openxmlformats.org/officeDocument/2006/relationships/image" Target="../media/image30.png"/><Relationship Id="rId2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36.xml"/><Relationship Id="rId24" Type="http://schemas.openxmlformats.org/officeDocument/2006/relationships/slideLayout" Target="../slideLayouts/slideLayout131.xml"/><Relationship Id="rId40" Type="http://schemas.openxmlformats.org/officeDocument/2006/relationships/slideLayout" Target="../slideLayouts/slideLayout147.xml"/><Relationship Id="rId45" Type="http://schemas.openxmlformats.org/officeDocument/2006/relationships/slideLayout" Target="../slideLayouts/slideLayout152.xml"/><Relationship Id="rId66" Type="http://schemas.openxmlformats.org/officeDocument/2006/relationships/slideLayout" Target="../slideLayouts/slideLayout173.xml"/><Relationship Id="rId87" Type="http://schemas.openxmlformats.org/officeDocument/2006/relationships/slideLayout" Target="../slideLayouts/slideLayout194.xml"/><Relationship Id="rId61" Type="http://schemas.openxmlformats.org/officeDocument/2006/relationships/slideLayout" Target="../slideLayouts/slideLayout168.xml"/><Relationship Id="rId82" Type="http://schemas.openxmlformats.org/officeDocument/2006/relationships/slideLayout" Target="../slideLayouts/slideLayout189.xml"/><Relationship Id="rId19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21.xml"/><Relationship Id="rId30" Type="http://schemas.openxmlformats.org/officeDocument/2006/relationships/slideLayout" Target="../slideLayouts/slideLayout137.xml"/><Relationship Id="rId35" Type="http://schemas.openxmlformats.org/officeDocument/2006/relationships/slideLayout" Target="../slideLayouts/slideLayout142.xml"/><Relationship Id="rId56" Type="http://schemas.openxmlformats.org/officeDocument/2006/relationships/slideLayout" Target="../slideLayouts/slideLayout163.xml"/><Relationship Id="rId77" Type="http://schemas.openxmlformats.org/officeDocument/2006/relationships/slideLayout" Target="../slideLayouts/slideLayout18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204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199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98.xml"/><Relationship Id="rId6" Type="http://schemas.openxmlformats.org/officeDocument/2006/relationships/slideLayout" Target="../slideLayouts/slideLayout203.xml"/><Relationship Id="rId11" Type="http://schemas.openxmlformats.org/officeDocument/2006/relationships/theme" Target="../theme/theme5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202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207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201.xml"/><Relationship Id="rId9" Type="http://schemas.openxmlformats.org/officeDocument/2006/relationships/slideLayout" Target="../slideLayouts/slideLayout206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200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214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09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13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212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6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211.xml"/><Relationship Id="rId9" Type="http://schemas.openxmlformats.org/officeDocument/2006/relationships/slideLayout" Target="../slideLayouts/slideLayout216.xml"/><Relationship Id="rId14" Type="http://schemas.openxmlformats.org/officeDocument/2006/relationships/image" Target="../media/image56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21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13" Type="http://schemas.openxmlformats.org/officeDocument/2006/relationships/image" Target="../media/image57.png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 dirty="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 dirty="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 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235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893" r:id="rId11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9906257-FD75-46CE-A318-39D371667B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603" y="365881"/>
            <a:ext cx="10514794" cy="1324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F1D7DB3-86BF-4D1A-B5A4-F1D386A67D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603" y="1824870"/>
            <a:ext cx="10514794" cy="435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2D19E-DEB3-4958-B303-066565D158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603" y="6356048"/>
            <a:ext cx="2743604" cy="365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68F3D1-5C16-4475-902E-46FCE1639D2E}" type="datetime1">
              <a:rPr lang="zh-CN" altLang="en-US" smtClean="0"/>
              <a:t>2026/5/13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CA6ACC-EC3E-4D5D-A63B-DB6213600B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795" y="6356048"/>
            <a:ext cx="4116413" cy="365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zh-CN"/>
              <a:t>LST_cci User Workshop</a:t>
            </a:r>
            <a:endParaRPr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E1F671-721A-4CCA-9E9B-45996B64EA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795" y="6356048"/>
            <a:ext cx="2743603" cy="3658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3D93040-047F-4501-9B1D-36B758D417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31" name="矩形 6">
            <a:extLst>
              <a:ext uri="{FF2B5EF4-FFF2-40B4-BE49-F238E27FC236}">
                <a16:creationId xmlns:a16="http://schemas.microsoft.com/office/drawing/2014/main" id="{BA2CD773-750C-4CE6-A989-2B6719419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826" y="5943299"/>
            <a:ext cx="737810" cy="23083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00">
                <a:solidFill>
                  <a:schemeClr val="bg2"/>
                </a:solidFill>
              </a:rPr>
              <a:t>PPT</a:t>
            </a:r>
            <a:r>
              <a:rPr lang="zh-CN" altLang="en-US" sz="100">
                <a:solidFill>
                  <a:schemeClr val="bg2"/>
                </a:solidFill>
              </a:rPr>
              <a:t>模板下载：</a:t>
            </a:r>
            <a:r>
              <a:rPr lang="en-US" altLang="zh-CN" sz="100">
                <a:solidFill>
                  <a:schemeClr val="bg2"/>
                </a:solidFill>
              </a:rPr>
              <a:t>www.1ppt.com/moban/     </a:t>
            </a:r>
            <a:r>
              <a:rPr lang="zh-CN" altLang="en-US" sz="100">
                <a:solidFill>
                  <a:schemeClr val="bg2"/>
                </a:solidFill>
              </a:rPr>
              <a:t>行业</a:t>
            </a:r>
            <a:r>
              <a:rPr lang="en-US" altLang="zh-CN" sz="100">
                <a:solidFill>
                  <a:schemeClr val="bg2"/>
                </a:solidFill>
              </a:rPr>
              <a:t>PPT</a:t>
            </a:r>
            <a:r>
              <a:rPr lang="zh-CN" altLang="en-US" sz="100">
                <a:solidFill>
                  <a:schemeClr val="bg2"/>
                </a:solidFill>
              </a:rPr>
              <a:t>模板：</a:t>
            </a:r>
            <a:r>
              <a:rPr lang="en-US" altLang="zh-CN" sz="100">
                <a:solidFill>
                  <a:schemeClr val="bg2"/>
                </a:solidFill>
              </a:rPr>
              <a:t>www.1ppt.com/hangye/ </a:t>
            </a:r>
          </a:p>
          <a:p>
            <a:pPr eaLnBrk="1" hangingPunct="1">
              <a:defRPr/>
            </a:pPr>
            <a:r>
              <a:rPr lang="zh-CN" altLang="en-US" sz="100">
                <a:solidFill>
                  <a:schemeClr val="bg2"/>
                </a:solidFill>
              </a:rPr>
              <a:t>节日</a:t>
            </a:r>
            <a:r>
              <a:rPr lang="en-US" altLang="zh-CN" sz="100">
                <a:solidFill>
                  <a:schemeClr val="bg2"/>
                </a:solidFill>
              </a:rPr>
              <a:t>PPT</a:t>
            </a:r>
            <a:r>
              <a:rPr lang="zh-CN" altLang="en-US" sz="100">
                <a:solidFill>
                  <a:schemeClr val="bg2"/>
                </a:solidFill>
              </a:rPr>
              <a:t>模板：</a:t>
            </a:r>
            <a:r>
              <a:rPr lang="en-US" altLang="zh-CN" sz="100">
                <a:solidFill>
                  <a:schemeClr val="bg2"/>
                </a:solidFill>
              </a:rPr>
              <a:t>www.1ppt.com/jieri/           PPT</a:t>
            </a:r>
            <a:r>
              <a:rPr lang="zh-CN" altLang="en-US" sz="100">
                <a:solidFill>
                  <a:schemeClr val="bg2"/>
                </a:solidFill>
              </a:rPr>
              <a:t>素材下载：</a:t>
            </a:r>
            <a:r>
              <a:rPr lang="en-US" altLang="zh-CN" sz="100">
                <a:solidFill>
                  <a:schemeClr val="bg2"/>
                </a:solidFill>
              </a:rPr>
              <a:t>www.1ppt.com/sucai/</a:t>
            </a:r>
          </a:p>
          <a:p>
            <a:pPr eaLnBrk="1" hangingPunct="1">
              <a:defRPr/>
            </a:pPr>
            <a:r>
              <a:rPr lang="en-US" altLang="zh-CN" sz="100">
                <a:solidFill>
                  <a:schemeClr val="bg2"/>
                </a:solidFill>
              </a:rPr>
              <a:t>PPT</a:t>
            </a:r>
            <a:r>
              <a:rPr lang="zh-CN" altLang="en-US" sz="100">
                <a:solidFill>
                  <a:schemeClr val="bg2"/>
                </a:solidFill>
              </a:rPr>
              <a:t>背景图片：</a:t>
            </a:r>
            <a:r>
              <a:rPr lang="en-US" altLang="zh-CN" sz="100">
                <a:solidFill>
                  <a:schemeClr val="bg2"/>
                </a:solidFill>
              </a:rPr>
              <a:t>www.1ppt.com/beijing/      PPT</a:t>
            </a:r>
            <a:r>
              <a:rPr lang="zh-CN" altLang="en-US" sz="100">
                <a:solidFill>
                  <a:schemeClr val="bg2"/>
                </a:solidFill>
              </a:rPr>
              <a:t>图表下载：</a:t>
            </a:r>
            <a:r>
              <a:rPr lang="en-US" altLang="zh-CN" sz="100">
                <a:solidFill>
                  <a:schemeClr val="bg2"/>
                </a:solidFill>
              </a:rPr>
              <a:t>www.1ppt.com/tubiao/      </a:t>
            </a:r>
          </a:p>
          <a:p>
            <a:pPr eaLnBrk="1" hangingPunct="1">
              <a:defRPr/>
            </a:pPr>
            <a:r>
              <a:rPr lang="zh-CN" altLang="en-US" sz="100">
                <a:solidFill>
                  <a:schemeClr val="bg2"/>
                </a:solidFill>
              </a:rPr>
              <a:t>优秀</a:t>
            </a:r>
            <a:r>
              <a:rPr lang="en-US" altLang="zh-CN" sz="100">
                <a:solidFill>
                  <a:schemeClr val="bg2"/>
                </a:solidFill>
              </a:rPr>
              <a:t>PPT</a:t>
            </a:r>
            <a:r>
              <a:rPr lang="zh-CN" altLang="en-US" sz="100">
                <a:solidFill>
                  <a:schemeClr val="bg2"/>
                </a:solidFill>
              </a:rPr>
              <a:t>下载：</a:t>
            </a:r>
            <a:r>
              <a:rPr lang="en-US" altLang="zh-CN" sz="100">
                <a:solidFill>
                  <a:schemeClr val="bg2"/>
                </a:solidFill>
              </a:rPr>
              <a:t>www.1ppt.com/xiazai/        PPT</a:t>
            </a:r>
            <a:r>
              <a:rPr lang="zh-CN" altLang="en-US" sz="100">
                <a:solidFill>
                  <a:schemeClr val="bg2"/>
                </a:solidFill>
              </a:rPr>
              <a:t>教程： </a:t>
            </a:r>
            <a:r>
              <a:rPr lang="en-US" altLang="zh-CN" sz="100">
                <a:solidFill>
                  <a:schemeClr val="bg2"/>
                </a:solidFill>
              </a:rPr>
              <a:t>www.1ppt.com/powerpoint/      </a:t>
            </a:r>
          </a:p>
          <a:p>
            <a:pPr eaLnBrk="1" hangingPunct="1">
              <a:defRPr/>
            </a:pPr>
            <a:r>
              <a:rPr lang="en-US" altLang="zh-CN" sz="100">
                <a:solidFill>
                  <a:schemeClr val="bg2"/>
                </a:solidFill>
              </a:rPr>
              <a:t>Word</a:t>
            </a:r>
            <a:r>
              <a:rPr lang="zh-CN" altLang="en-US" sz="100">
                <a:solidFill>
                  <a:schemeClr val="bg2"/>
                </a:solidFill>
              </a:rPr>
              <a:t>教程： </a:t>
            </a:r>
            <a:r>
              <a:rPr lang="en-US" altLang="zh-CN" sz="100">
                <a:solidFill>
                  <a:schemeClr val="bg2"/>
                </a:solidFill>
              </a:rPr>
              <a:t>www.1ppt.com/word/              Excel</a:t>
            </a:r>
            <a:r>
              <a:rPr lang="zh-CN" altLang="en-US" sz="100">
                <a:solidFill>
                  <a:schemeClr val="bg2"/>
                </a:solidFill>
              </a:rPr>
              <a:t>教程：</a:t>
            </a:r>
            <a:r>
              <a:rPr lang="en-US" altLang="zh-CN" sz="100">
                <a:solidFill>
                  <a:schemeClr val="bg2"/>
                </a:solidFill>
              </a:rPr>
              <a:t>www.1ppt.com/excel/  </a:t>
            </a:r>
          </a:p>
          <a:p>
            <a:pPr eaLnBrk="1" hangingPunct="1">
              <a:defRPr/>
            </a:pPr>
            <a:r>
              <a:rPr lang="zh-CN" altLang="en-US" sz="100">
                <a:solidFill>
                  <a:schemeClr val="bg2"/>
                </a:solidFill>
              </a:rPr>
              <a:t>资料下载：</a:t>
            </a:r>
            <a:r>
              <a:rPr lang="en-US" altLang="zh-CN" sz="100">
                <a:solidFill>
                  <a:schemeClr val="bg2"/>
                </a:solidFill>
              </a:rPr>
              <a:t>www.1ppt.com/ziliao/                PPT</a:t>
            </a:r>
            <a:r>
              <a:rPr lang="zh-CN" altLang="en-US" sz="100">
                <a:solidFill>
                  <a:schemeClr val="bg2"/>
                </a:solidFill>
              </a:rPr>
              <a:t>课件下载：</a:t>
            </a:r>
            <a:r>
              <a:rPr lang="en-US" altLang="zh-CN" sz="100">
                <a:solidFill>
                  <a:schemeClr val="bg2"/>
                </a:solidFill>
              </a:rPr>
              <a:t>www.1ppt.com/kejian/ </a:t>
            </a:r>
          </a:p>
          <a:p>
            <a:pPr eaLnBrk="1" hangingPunct="1">
              <a:defRPr/>
            </a:pPr>
            <a:r>
              <a:rPr lang="zh-CN" altLang="en-US" sz="100">
                <a:solidFill>
                  <a:schemeClr val="bg2"/>
                </a:solidFill>
              </a:rPr>
              <a:t>范文下载：</a:t>
            </a:r>
            <a:r>
              <a:rPr lang="en-US" altLang="zh-CN" sz="100">
                <a:solidFill>
                  <a:schemeClr val="bg2"/>
                </a:solidFill>
              </a:rPr>
              <a:t>www.1ppt.com/fanwen/             </a:t>
            </a:r>
            <a:r>
              <a:rPr lang="zh-CN" altLang="en-US" sz="100">
                <a:solidFill>
                  <a:schemeClr val="bg2"/>
                </a:solidFill>
              </a:rPr>
              <a:t>试卷下载：</a:t>
            </a:r>
            <a:r>
              <a:rPr lang="en-US" altLang="zh-CN" sz="100">
                <a:solidFill>
                  <a:schemeClr val="bg2"/>
                </a:solidFill>
              </a:rPr>
              <a:t>www.1ppt.com/shiti/  </a:t>
            </a:r>
          </a:p>
          <a:p>
            <a:pPr eaLnBrk="1" hangingPunct="1">
              <a:defRPr/>
            </a:pPr>
            <a:r>
              <a:rPr lang="zh-CN" altLang="en-US" sz="100">
                <a:solidFill>
                  <a:schemeClr val="bg2"/>
                </a:solidFill>
              </a:rPr>
              <a:t>教案下载：</a:t>
            </a:r>
            <a:r>
              <a:rPr lang="en-US" altLang="zh-CN" sz="100">
                <a:solidFill>
                  <a:schemeClr val="bg2"/>
                </a:solidFill>
              </a:rPr>
              <a:t>www.1ppt.com/jiaoan/        PPT</a:t>
            </a:r>
            <a:r>
              <a:rPr lang="zh-CN" altLang="en-US" sz="100">
                <a:solidFill>
                  <a:schemeClr val="bg2"/>
                </a:solidFill>
              </a:rPr>
              <a:t>论坛：</a:t>
            </a:r>
            <a:r>
              <a:rPr lang="en-US" altLang="zh-CN" sz="100">
                <a:solidFill>
                  <a:schemeClr val="bg2"/>
                </a:solidFill>
              </a:rPr>
              <a:t>www.1ppt.cn</a:t>
            </a:r>
          </a:p>
          <a:p>
            <a:pPr eaLnBrk="1" hangingPunct="1">
              <a:defRPr/>
            </a:pPr>
            <a:r>
              <a:rPr lang="en-US" altLang="zh-CN" sz="100">
                <a:solidFill>
                  <a:schemeClr val="bg2"/>
                </a:solidFill>
              </a:rPr>
              <a:t> </a:t>
            </a:r>
            <a:endParaRPr lang="zh-CN" altLang="en-US" sz="1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03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hdr="0" ftr="0" dt="0"/>
  <p:txStyles>
    <p:titleStyle>
      <a:lvl1pPr algn="l" defTabSz="91320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81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320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2pPr>
      <a:lvl3pPr algn="l" defTabSz="91320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3pPr>
      <a:lvl4pPr algn="l" defTabSz="91320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4pPr>
      <a:lvl5pPr algn="l" defTabSz="91320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5pPr>
      <a:lvl6pPr marL="435437" algn="l" defTabSz="913209" rtl="0" fontAlgn="base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6pPr>
      <a:lvl7pPr marL="870875" algn="l" defTabSz="913209" rtl="0" fontAlgn="base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7pPr>
      <a:lvl8pPr marL="1306312" algn="l" defTabSz="913209" rtl="0" fontAlgn="base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8pPr>
      <a:lvl9pPr marL="1741749" algn="l" defTabSz="913209" rtl="0" fontAlgn="base">
        <a:lnSpc>
          <a:spcPct val="90000"/>
        </a:lnSpc>
        <a:spcBef>
          <a:spcPct val="0"/>
        </a:spcBef>
        <a:spcAft>
          <a:spcPct val="0"/>
        </a:spcAft>
        <a:defRPr sz="4381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303" indent="-228303" algn="l" defTabSz="913209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762" kern="1200">
          <a:solidFill>
            <a:schemeClr val="tx1"/>
          </a:solidFill>
          <a:latin typeface="+mn-lt"/>
          <a:ea typeface="+mn-ea"/>
          <a:cs typeface="+mn-cs"/>
        </a:defRPr>
      </a:lvl1pPr>
      <a:lvl2pPr marL="684907" indent="-228303" algn="l" defTabSz="913209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38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303" algn="l" defTabSz="913209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27" indent="-228303" algn="l" defTabSz="913209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6232" indent="-228303" algn="l" defTabSz="913209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87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>
          <a:blip r:embed="rId88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809534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  <p:sldLayoutId id="2147483703" r:id="rId20"/>
    <p:sldLayoutId id="2147483704" r:id="rId21"/>
    <p:sldLayoutId id="2147483705" r:id="rId22"/>
    <p:sldLayoutId id="2147483706" r:id="rId23"/>
    <p:sldLayoutId id="2147483707" r:id="rId24"/>
    <p:sldLayoutId id="2147483708" r:id="rId25"/>
    <p:sldLayoutId id="2147483709" r:id="rId26"/>
    <p:sldLayoutId id="2147483710" r:id="rId27"/>
    <p:sldLayoutId id="2147483711" r:id="rId28"/>
    <p:sldLayoutId id="2147483712" r:id="rId29"/>
    <p:sldLayoutId id="2147483713" r:id="rId30"/>
    <p:sldLayoutId id="2147483714" r:id="rId31"/>
    <p:sldLayoutId id="2147483715" r:id="rId32"/>
    <p:sldLayoutId id="2147483716" r:id="rId33"/>
    <p:sldLayoutId id="2147483717" r:id="rId34"/>
    <p:sldLayoutId id="2147483718" r:id="rId35"/>
    <p:sldLayoutId id="2147483719" r:id="rId36"/>
    <p:sldLayoutId id="2147483720" r:id="rId37"/>
    <p:sldLayoutId id="2147483721" r:id="rId38"/>
    <p:sldLayoutId id="2147483722" r:id="rId39"/>
    <p:sldLayoutId id="2147483723" r:id="rId40"/>
    <p:sldLayoutId id="2147483724" r:id="rId41"/>
    <p:sldLayoutId id="2147483725" r:id="rId42"/>
    <p:sldLayoutId id="2147483726" r:id="rId43"/>
    <p:sldLayoutId id="2147483727" r:id="rId44"/>
    <p:sldLayoutId id="2147483728" r:id="rId45"/>
    <p:sldLayoutId id="2147483729" r:id="rId46"/>
    <p:sldLayoutId id="2147483730" r:id="rId47"/>
    <p:sldLayoutId id="2147483731" r:id="rId48"/>
    <p:sldLayoutId id="2147483732" r:id="rId49"/>
    <p:sldLayoutId id="2147483733" r:id="rId50"/>
    <p:sldLayoutId id="2147483734" r:id="rId51"/>
    <p:sldLayoutId id="2147483735" r:id="rId52"/>
    <p:sldLayoutId id="2147483736" r:id="rId53"/>
    <p:sldLayoutId id="2147483737" r:id="rId54"/>
    <p:sldLayoutId id="2147483738" r:id="rId55"/>
    <p:sldLayoutId id="2147483739" r:id="rId56"/>
    <p:sldLayoutId id="2147483740" r:id="rId57"/>
    <p:sldLayoutId id="2147483741" r:id="rId58"/>
    <p:sldLayoutId id="2147483742" r:id="rId59"/>
    <p:sldLayoutId id="2147483743" r:id="rId60"/>
    <p:sldLayoutId id="2147483744" r:id="rId61"/>
    <p:sldLayoutId id="2147483745" r:id="rId62"/>
    <p:sldLayoutId id="2147483746" r:id="rId63"/>
    <p:sldLayoutId id="2147483747" r:id="rId64"/>
    <p:sldLayoutId id="2147483748" r:id="rId65"/>
    <p:sldLayoutId id="2147483749" r:id="rId66"/>
    <p:sldLayoutId id="2147483750" r:id="rId67"/>
    <p:sldLayoutId id="2147483751" r:id="rId68"/>
    <p:sldLayoutId id="2147483752" r:id="rId69"/>
    <p:sldLayoutId id="2147483753" r:id="rId70"/>
    <p:sldLayoutId id="2147483754" r:id="rId71"/>
    <p:sldLayoutId id="2147483755" r:id="rId72"/>
    <p:sldLayoutId id="2147483756" r:id="rId73"/>
    <p:sldLayoutId id="2147483757" r:id="rId74"/>
    <p:sldLayoutId id="2147483758" r:id="rId75"/>
    <p:sldLayoutId id="2147483759" r:id="rId76"/>
    <p:sldLayoutId id="2147483760" r:id="rId77"/>
    <p:sldLayoutId id="2147483761" r:id="rId78"/>
    <p:sldLayoutId id="2147483762" r:id="rId79"/>
    <p:sldLayoutId id="2147483763" r:id="rId80"/>
    <p:sldLayoutId id="2147483764" r:id="rId81"/>
    <p:sldLayoutId id="2147483765" r:id="rId82"/>
    <p:sldLayoutId id="2147483766" r:id="rId83"/>
    <p:sldLayoutId id="2147483767" r:id="rId84"/>
    <p:sldLayoutId id="2147483768" r:id="rId8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5">
          <p15:clr>
            <a:srgbClr val="E46962"/>
          </p15:clr>
        </p15:guide>
        <p15:guide id="2" pos="5624">
          <p15:clr>
            <a:srgbClr val="E46962"/>
          </p15:clr>
        </p15:guide>
        <p15:guide id="3" orient="horz" pos="3043">
          <p15:clr>
            <a:srgbClr val="E46962"/>
          </p15:clr>
        </p15:guide>
        <p15:guide id="4" pos="1015">
          <p15:clr>
            <a:srgbClr val="E46962"/>
          </p15:clr>
        </p15:guide>
        <p15:guide id="5" pos="1114">
          <p15:clr>
            <a:srgbClr val="E46962"/>
          </p15:clr>
        </p15:guide>
        <p15:guide id="6" pos="1937">
          <p15:clr>
            <a:srgbClr val="E46962"/>
          </p15:clr>
        </p15:guide>
        <p15:guide id="7" pos="2037">
          <p15:clr>
            <a:srgbClr val="E46962"/>
          </p15:clr>
        </p15:guide>
        <p15:guide id="8" pos="2858">
          <p15:clr>
            <a:srgbClr val="E46962"/>
          </p15:clr>
        </p15:guide>
        <p15:guide id="9" pos="2957">
          <p15:clr>
            <a:srgbClr val="E46962"/>
          </p15:clr>
        </p15:guide>
        <p15:guide id="10" pos="3780">
          <p15:clr>
            <a:srgbClr val="E46962"/>
          </p15:clr>
        </p15:guide>
        <p15:guide id="11" pos="3879">
          <p15:clr>
            <a:srgbClr val="E46962"/>
          </p15:clr>
        </p15:guide>
        <p15:guide id="12" pos="4702">
          <p15:clr>
            <a:srgbClr val="E46962"/>
          </p15:clr>
        </p15:guide>
        <p15:guide id="13" pos="4803">
          <p15:clr>
            <a:srgbClr val="E46962"/>
          </p15:clr>
        </p15:guide>
        <p15:guide id="14" orient="horz" pos="756">
          <p15:clr>
            <a:srgbClr val="E46962"/>
          </p15:clr>
        </p15:guide>
        <p15:guide id="15" pos="557">
          <p15:clr>
            <a:srgbClr val="E46962"/>
          </p15:clr>
        </p15:guide>
        <p15:guide id="16" pos="1476">
          <p15:clr>
            <a:srgbClr val="E46962"/>
          </p15:clr>
        </p15:guide>
        <p15:guide id="17" pos="2398">
          <p15:clr>
            <a:srgbClr val="E46962"/>
          </p15:clr>
        </p15:guide>
        <p15:guide id="18" pos="3418">
          <p15:clr>
            <a:srgbClr val="E46962"/>
          </p15:clr>
        </p15:guide>
        <p15:guide id="19" pos="4341">
          <p15:clr>
            <a:srgbClr val="E46962"/>
          </p15:clr>
        </p15:guide>
        <p15:guide id="20" pos="5264">
          <p15:clr>
            <a:srgbClr val="E46962"/>
          </p15:clr>
        </p15:guide>
        <p15:guide id="21" orient="horz" pos="1006">
          <p15:clr>
            <a:srgbClr val="E46962"/>
          </p15:clr>
        </p15:guide>
        <p15:guide id="22" orient="horz" pos="2756">
          <p15:clr>
            <a:srgbClr val="E46962"/>
          </p15:clr>
        </p15:guide>
        <p15:guide id="23" pos="197">
          <p15:clr>
            <a:srgbClr val="E46962"/>
          </p15:clr>
        </p15:guide>
        <p15:guide id="24" orient="horz" pos="1131">
          <p15:clr>
            <a:srgbClr val="E46962"/>
          </p15:clr>
        </p15:guide>
        <p15:guide id="25" orient="horz" pos="881">
          <p15:clr>
            <a:srgbClr val="E46962"/>
          </p15:clr>
        </p15:guide>
        <p15:guide id="26" orient="horz" pos="1381">
          <p15:clr>
            <a:srgbClr val="E46962"/>
          </p15:clr>
        </p15:guide>
        <p15:guide id="27" orient="horz" pos="1506">
          <p15:clr>
            <a:srgbClr val="E46962"/>
          </p15:clr>
        </p15:guide>
        <p15:guide id="28" orient="horz" pos="2131">
          <p15:clr>
            <a:srgbClr val="E46962"/>
          </p15:clr>
        </p15:guide>
        <p15:guide id="29" orient="horz" pos="1881">
          <p15:clr>
            <a:srgbClr val="E46962"/>
          </p15:clr>
        </p15:guide>
        <p15:guide id="30" orient="horz" pos="409">
          <p15:clr>
            <a:srgbClr val="E46962"/>
          </p15:clr>
        </p15:guide>
        <p15:guide id="31" orient="horz" pos="631">
          <p15:clr>
            <a:srgbClr val="E46962"/>
          </p15:clr>
        </p15:guide>
        <p15:guide id="32" pos="5163">
          <p15:clr>
            <a:srgbClr val="E46962"/>
          </p15:clr>
        </p15:guide>
        <p15:guide id="33" pos="4240">
          <p15:clr>
            <a:srgbClr val="E46962"/>
          </p15:clr>
        </p15:guide>
        <p15:guide id="34" pos="3317">
          <p15:clr>
            <a:srgbClr val="E46962"/>
          </p15:clr>
        </p15:guide>
        <p15:guide id="35" pos="2498">
          <p15:clr>
            <a:srgbClr val="E46962"/>
          </p15:clr>
        </p15:guide>
        <p15:guide id="36" pos="1576">
          <p15:clr>
            <a:srgbClr val="E46962"/>
          </p15:clr>
        </p15:guide>
        <p15:guide id="37" pos="656">
          <p15:clr>
            <a:srgbClr val="E46962"/>
          </p15:clr>
        </p15:guide>
        <p15:guide id="38" orient="horz" pos="1256">
          <p15:clr>
            <a:srgbClr val="E46962"/>
          </p15:clr>
        </p15:guide>
        <p15:guide id="39" orient="horz" pos="1631">
          <p15:clr>
            <a:srgbClr val="E46962"/>
          </p15:clr>
        </p15:guide>
        <p15:guide id="40" orient="horz" pos="1756">
          <p15:clr>
            <a:srgbClr val="E46962"/>
          </p15:clr>
        </p15:guide>
        <p15:guide id="41" orient="horz" pos="2006">
          <p15:clr>
            <a:srgbClr val="E46962"/>
          </p15:clr>
        </p15:guide>
        <p15:guide id="42" orient="horz" pos="2256">
          <p15:clr>
            <a:srgbClr val="E46962"/>
          </p15:clr>
        </p15:guide>
        <p15:guide id="43" orient="horz" pos="2381">
          <p15:clr>
            <a:srgbClr val="E46962"/>
          </p15:clr>
        </p15:guide>
        <p15:guide id="44" orient="horz" pos="2506">
          <p15:clr>
            <a:srgbClr val="E46962"/>
          </p15:clr>
        </p15:guide>
        <p15:guide id="45" orient="horz" pos="2631">
          <p15:clr>
            <a:srgbClr val="E46962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87"/>
          <p:cNvSpPr txBox="1">
            <a:spLocks noGrp="1"/>
          </p:cNvSpPr>
          <p:nvPr>
            <p:ph type="body" idx="1"/>
          </p:nvPr>
        </p:nvSpPr>
        <p:spPr>
          <a:xfrm>
            <a:off x="416617" y="1865617"/>
            <a:ext cx="8558000" cy="396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3020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1pPr>
            <a:lvl2pPr marL="914400" lvl="1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2pPr>
            <a:lvl3pPr marL="1371600" lvl="2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3pPr>
            <a:lvl4pPr marL="1828800" lvl="3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4pPr>
            <a:lvl5pPr marL="2286000" lvl="4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5pPr>
            <a:lvl6pPr marL="2743200" lvl="5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6pPr>
            <a:lvl7pPr marL="3200400" lvl="6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●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7pPr>
            <a:lvl8pPr marL="3657600" lvl="7" indent="-330200">
              <a:lnSpc>
                <a:spcPct val="10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Figtree Medium"/>
              <a:buChar char="○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8pPr>
            <a:lvl9pPr marL="4114800" lvl="8" indent="-330200">
              <a:lnSpc>
                <a:spcPct val="105000"/>
              </a:lnSpc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Figtree Medium"/>
              <a:buChar char="■"/>
              <a:defRPr sz="1600">
                <a:solidFill>
                  <a:schemeClr val="dk1"/>
                </a:solidFill>
                <a:latin typeface="Figtree Medium"/>
                <a:ea typeface="Figtree Medium"/>
                <a:cs typeface="Figtree Medium"/>
                <a:sym typeface="Figtree Medium"/>
              </a:defRPr>
            </a:lvl9pPr>
          </a:lstStyle>
          <a:p>
            <a:endParaRPr/>
          </a:p>
        </p:txBody>
      </p:sp>
      <p:sp>
        <p:nvSpPr>
          <p:cNvPr id="873" name="Google Shape;873;p87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8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9600" rIns="0" bIns="0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 Black"/>
              <a:buNone/>
              <a:defRPr sz="2500">
                <a:solidFill>
                  <a:schemeClr val="dk1"/>
                </a:solidFill>
                <a:latin typeface="Figtree Black"/>
                <a:ea typeface="Figtree Black"/>
                <a:cs typeface="Figtree Black"/>
                <a:sym typeface="Figtree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Figtree"/>
              <a:buNone/>
              <a:defRPr sz="2500">
                <a:solidFill>
                  <a:schemeClr val="dk1"/>
                </a:solidFill>
                <a:latin typeface="Figtree"/>
                <a:ea typeface="Figtree"/>
                <a:cs typeface="Figtree"/>
                <a:sym typeface="Figtree"/>
              </a:defRPr>
            </a:lvl9pPr>
          </a:lstStyle>
          <a:p>
            <a:endParaRPr/>
          </a:p>
        </p:txBody>
      </p:sp>
      <p:sp>
        <p:nvSpPr>
          <p:cNvPr id="874" name="Google Shape;874;p87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1pPr>
            <a:lvl2pPr lvl="1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2pPr>
            <a:lvl3pPr lvl="2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3pPr>
            <a:lvl4pPr lvl="3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4pPr>
            <a:lvl5pPr lvl="4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5pPr>
            <a:lvl6pPr lvl="5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6pPr>
            <a:lvl7pPr lvl="6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7pPr>
            <a:lvl8pPr lvl="7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8pPr>
            <a:lvl9pPr lvl="8" algn="r">
              <a:buNone/>
              <a:defRPr sz="1467">
                <a:latin typeface="Figtree SemiBold"/>
                <a:ea typeface="Figtree SemiBold"/>
                <a:cs typeface="Figtree SemiBold"/>
                <a:sym typeface="Figtree SemiBol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875" name="Google Shape;875;p87"/>
          <p:cNvPicPr preferRelativeResize="0"/>
          <p:nvPr/>
        </p:nvPicPr>
        <p:blipFill>
          <a:blip r:embed="rId92">
            <a:alphaModFix/>
          </a:blip>
          <a:stretch>
            <a:fillRect/>
          </a:stretch>
        </p:blipFill>
        <p:spPr>
          <a:xfrm>
            <a:off x="11383166" y="6046900"/>
            <a:ext cx="521415" cy="52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87"/>
          <p:cNvPicPr preferRelativeResize="0"/>
          <p:nvPr/>
        </p:nvPicPr>
        <p:blipFill>
          <a:blip r:embed="rId93">
            <a:alphaModFix/>
          </a:blip>
          <a:stretch>
            <a:fillRect/>
          </a:stretch>
        </p:blipFill>
        <p:spPr>
          <a:xfrm>
            <a:off x="416613" y="6176617"/>
            <a:ext cx="1625188" cy="265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04271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81" r:id="rId12"/>
    <p:sldLayoutId id="2147483782" r:id="rId13"/>
    <p:sldLayoutId id="2147483783" r:id="rId14"/>
    <p:sldLayoutId id="2147483784" r:id="rId15"/>
    <p:sldLayoutId id="2147483785" r:id="rId16"/>
    <p:sldLayoutId id="2147483786" r:id="rId17"/>
    <p:sldLayoutId id="2147483787" r:id="rId18"/>
    <p:sldLayoutId id="2147483788" r:id="rId19"/>
    <p:sldLayoutId id="2147483789" r:id="rId20"/>
    <p:sldLayoutId id="2147483790" r:id="rId21"/>
    <p:sldLayoutId id="2147483791" r:id="rId22"/>
    <p:sldLayoutId id="2147483792" r:id="rId23"/>
    <p:sldLayoutId id="2147483793" r:id="rId24"/>
    <p:sldLayoutId id="2147483794" r:id="rId25"/>
    <p:sldLayoutId id="2147483795" r:id="rId26"/>
    <p:sldLayoutId id="2147483796" r:id="rId27"/>
    <p:sldLayoutId id="2147483797" r:id="rId28"/>
    <p:sldLayoutId id="2147483798" r:id="rId29"/>
    <p:sldLayoutId id="2147483799" r:id="rId30"/>
    <p:sldLayoutId id="2147483800" r:id="rId31"/>
    <p:sldLayoutId id="2147483801" r:id="rId32"/>
    <p:sldLayoutId id="2147483802" r:id="rId33"/>
    <p:sldLayoutId id="2147483803" r:id="rId34"/>
    <p:sldLayoutId id="2147483804" r:id="rId35"/>
    <p:sldLayoutId id="2147483805" r:id="rId36"/>
    <p:sldLayoutId id="2147483806" r:id="rId37"/>
    <p:sldLayoutId id="2147483807" r:id="rId38"/>
    <p:sldLayoutId id="2147483808" r:id="rId39"/>
    <p:sldLayoutId id="2147483809" r:id="rId40"/>
    <p:sldLayoutId id="2147483810" r:id="rId41"/>
    <p:sldLayoutId id="2147483811" r:id="rId42"/>
    <p:sldLayoutId id="2147483812" r:id="rId43"/>
    <p:sldLayoutId id="2147483813" r:id="rId44"/>
    <p:sldLayoutId id="2147483814" r:id="rId45"/>
    <p:sldLayoutId id="2147483815" r:id="rId46"/>
    <p:sldLayoutId id="2147483816" r:id="rId47"/>
    <p:sldLayoutId id="2147483817" r:id="rId48"/>
    <p:sldLayoutId id="2147483818" r:id="rId49"/>
    <p:sldLayoutId id="2147483819" r:id="rId50"/>
    <p:sldLayoutId id="2147483820" r:id="rId51"/>
    <p:sldLayoutId id="2147483821" r:id="rId52"/>
    <p:sldLayoutId id="2147483822" r:id="rId53"/>
    <p:sldLayoutId id="2147483823" r:id="rId54"/>
    <p:sldLayoutId id="2147483824" r:id="rId55"/>
    <p:sldLayoutId id="2147483825" r:id="rId56"/>
    <p:sldLayoutId id="2147483826" r:id="rId57"/>
    <p:sldLayoutId id="2147483827" r:id="rId58"/>
    <p:sldLayoutId id="2147483828" r:id="rId59"/>
    <p:sldLayoutId id="2147483829" r:id="rId60"/>
    <p:sldLayoutId id="2147483830" r:id="rId61"/>
    <p:sldLayoutId id="2147483831" r:id="rId62"/>
    <p:sldLayoutId id="2147483832" r:id="rId63"/>
    <p:sldLayoutId id="2147483833" r:id="rId64"/>
    <p:sldLayoutId id="2147483834" r:id="rId65"/>
    <p:sldLayoutId id="2147483835" r:id="rId66"/>
    <p:sldLayoutId id="2147483836" r:id="rId67"/>
    <p:sldLayoutId id="2147483837" r:id="rId68"/>
    <p:sldLayoutId id="2147483838" r:id="rId69"/>
    <p:sldLayoutId id="2147483839" r:id="rId70"/>
    <p:sldLayoutId id="2147483840" r:id="rId71"/>
    <p:sldLayoutId id="2147483841" r:id="rId72"/>
    <p:sldLayoutId id="2147483842" r:id="rId73"/>
    <p:sldLayoutId id="2147483843" r:id="rId74"/>
    <p:sldLayoutId id="2147483844" r:id="rId75"/>
    <p:sldLayoutId id="2147483845" r:id="rId76"/>
    <p:sldLayoutId id="2147483846" r:id="rId77"/>
    <p:sldLayoutId id="2147483847" r:id="rId78"/>
    <p:sldLayoutId id="2147483848" r:id="rId79"/>
    <p:sldLayoutId id="2147483849" r:id="rId80"/>
    <p:sldLayoutId id="2147483850" r:id="rId81"/>
    <p:sldLayoutId id="2147483851" r:id="rId82"/>
    <p:sldLayoutId id="2147483852" r:id="rId83"/>
    <p:sldLayoutId id="2147483853" r:id="rId84"/>
    <p:sldLayoutId id="2147483854" r:id="rId85"/>
    <p:sldLayoutId id="2147483855" r:id="rId86"/>
    <p:sldLayoutId id="2147483856" r:id="rId87"/>
    <p:sldLayoutId id="2147483857" r:id="rId88"/>
    <p:sldLayoutId id="2147483858" r:id="rId89"/>
    <p:sldLayoutId id="2147483859" r:id="rId9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5">
          <p15:clr>
            <a:srgbClr val="E46962"/>
          </p15:clr>
        </p15:guide>
        <p15:guide id="2" pos="5624">
          <p15:clr>
            <a:srgbClr val="E46962"/>
          </p15:clr>
        </p15:guide>
        <p15:guide id="3" orient="horz" pos="3043">
          <p15:clr>
            <a:srgbClr val="E46962"/>
          </p15:clr>
        </p15:guide>
        <p15:guide id="4" pos="1015">
          <p15:clr>
            <a:srgbClr val="E46962"/>
          </p15:clr>
        </p15:guide>
        <p15:guide id="5" pos="1114">
          <p15:clr>
            <a:srgbClr val="E46962"/>
          </p15:clr>
        </p15:guide>
        <p15:guide id="6" pos="1937">
          <p15:clr>
            <a:srgbClr val="E46962"/>
          </p15:clr>
        </p15:guide>
        <p15:guide id="7" pos="2037">
          <p15:clr>
            <a:srgbClr val="E46962"/>
          </p15:clr>
        </p15:guide>
        <p15:guide id="8" pos="2858">
          <p15:clr>
            <a:srgbClr val="E46962"/>
          </p15:clr>
        </p15:guide>
        <p15:guide id="9" pos="2957">
          <p15:clr>
            <a:srgbClr val="E46962"/>
          </p15:clr>
        </p15:guide>
        <p15:guide id="10" pos="3780">
          <p15:clr>
            <a:srgbClr val="E46962"/>
          </p15:clr>
        </p15:guide>
        <p15:guide id="11" pos="3879">
          <p15:clr>
            <a:srgbClr val="E46962"/>
          </p15:clr>
        </p15:guide>
        <p15:guide id="12" pos="4702">
          <p15:clr>
            <a:srgbClr val="E46962"/>
          </p15:clr>
        </p15:guide>
        <p15:guide id="13" pos="4803">
          <p15:clr>
            <a:srgbClr val="E46962"/>
          </p15:clr>
        </p15:guide>
        <p15:guide id="14" orient="horz" pos="756">
          <p15:clr>
            <a:srgbClr val="E46962"/>
          </p15:clr>
        </p15:guide>
        <p15:guide id="15" pos="557">
          <p15:clr>
            <a:srgbClr val="E46962"/>
          </p15:clr>
        </p15:guide>
        <p15:guide id="16" pos="1476">
          <p15:clr>
            <a:srgbClr val="E46962"/>
          </p15:clr>
        </p15:guide>
        <p15:guide id="17" pos="2398">
          <p15:clr>
            <a:srgbClr val="E46962"/>
          </p15:clr>
        </p15:guide>
        <p15:guide id="18" pos="3418">
          <p15:clr>
            <a:srgbClr val="E46962"/>
          </p15:clr>
        </p15:guide>
        <p15:guide id="19" pos="4341">
          <p15:clr>
            <a:srgbClr val="E46962"/>
          </p15:clr>
        </p15:guide>
        <p15:guide id="20" pos="5264">
          <p15:clr>
            <a:srgbClr val="E46962"/>
          </p15:clr>
        </p15:guide>
        <p15:guide id="21" orient="horz" pos="1006">
          <p15:clr>
            <a:srgbClr val="E46962"/>
          </p15:clr>
        </p15:guide>
        <p15:guide id="22" orient="horz" pos="2756">
          <p15:clr>
            <a:srgbClr val="E46962"/>
          </p15:clr>
        </p15:guide>
        <p15:guide id="23" pos="197">
          <p15:clr>
            <a:srgbClr val="E46962"/>
          </p15:clr>
        </p15:guide>
        <p15:guide id="24" orient="horz" pos="1131">
          <p15:clr>
            <a:srgbClr val="E46962"/>
          </p15:clr>
        </p15:guide>
        <p15:guide id="25" orient="horz" pos="881">
          <p15:clr>
            <a:srgbClr val="E46962"/>
          </p15:clr>
        </p15:guide>
        <p15:guide id="26" orient="horz" pos="1381">
          <p15:clr>
            <a:srgbClr val="E46962"/>
          </p15:clr>
        </p15:guide>
        <p15:guide id="27" orient="horz" pos="1506">
          <p15:clr>
            <a:srgbClr val="E46962"/>
          </p15:clr>
        </p15:guide>
        <p15:guide id="28" orient="horz" pos="2131">
          <p15:clr>
            <a:srgbClr val="E46962"/>
          </p15:clr>
        </p15:guide>
        <p15:guide id="29" orient="horz" pos="1881">
          <p15:clr>
            <a:srgbClr val="E46962"/>
          </p15:clr>
        </p15:guide>
        <p15:guide id="30" orient="horz" pos="409">
          <p15:clr>
            <a:srgbClr val="E46962"/>
          </p15:clr>
        </p15:guide>
        <p15:guide id="31" orient="horz" pos="631">
          <p15:clr>
            <a:srgbClr val="E46962"/>
          </p15:clr>
        </p15:guide>
        <p15:guide id="32" pos="5163">
          <p15:clr>
            <a:srgbClr val="E46962"/>
          </p15:clr>
        </p15:guide>
        <p15:guide id="33" pos="4240">
          <p15:clr>
            <a:srgbClr val="E46962"/>
          </p15:clr>
        </p15:guide>
        <p15:guide id="34" pos="3317">
          <p15:clr>
            <a:srgbClr val="E46962"/>
          </p15:clr>
        </p15:guide>
        <p15:guide id="35" pos="2498">
          <p15:clr>
            <a:srgbClr val="E46962"/>
          </p15:clr>
        </p15:guide>
        <p15:guide id="36" pos="1576">
          <p15:clr>
            <a:srgbClr val="E46962"/>
          </p15:clr>
        </p15:guide>
        <p15:guide id="37" pos="656">
          <p15:clr>
            <a:srgbClr val="E46962"/>
          </p15:clr>
        </p15:guide>
        <p15:guide id="38" orient="horz" pos="1256">
          <p15:clr>
            <a:srgbClr val="E46962"/>
          </p15:clr>
        </p15:guide>
        <p15:guide id="39" orient="horz" pos="1631">
          <p15:clr>
            <a:srgbClr val="E46962"/>
          </p15:clr>
        </p15:guide>
        <p15:guide id="40" orient="horz" pos="1756">
          <p15:clr>
            <a:srgbClr val="E46962"/>
          </p15:clr>
        </p15:guide>
        <p15:guide id="41" orient="horz" pos="2006">
          <p15:clr>
            <a:srgbClr val="E46962"/>
          </p15:clr>
        </p15:guide>
        <p15:guide id="42" orient="horz" pos="2256">
          <p15:clr>
            <a:srgbClr val="E46962"/>
          </p15:clr>
        </p15:guide>
        <p15:guide id="43" orient="horz" pos="2381">
          <p15:clr>
            <a:srgbClr val="E46962"/>
          </p15:clr>
        </p15:guide>
        <p15:guide id="44" orient="horz" pos="2506">
          <p15:clr>
            <a:srgbClr val="E46962"/>
          </p15:clr>
        </p15:guide>
        <p15:guide id="45" orient="horz" pos="2631">
          <p15:clr>
            <a:srgbClr val="E46962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01/01/2016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5281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102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230718" y="1056218"/>
            <a:ext cx="11662833" cy="5099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770467" y="446618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1067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32934" y="226639"/>
            <a:ext cx="9275233" cy="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69051"/>
            <a:ext cx="12192000" cy="488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220133" y="6100234"/>
            <a:ext cx="6688667" cy="25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1067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5973233" y="6106585"/>
            <a:ext cx="6028267" cy="19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1067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1067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1067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230717" y="6544734"/>
            <a:ext cx="9101667" cy="148167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10384367" y="207434"/>
            <a:ext cx="1612900" cy="624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478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933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933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609585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6pPr>
      <a:lvl7pPr marL="1219170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7pPr>
      <a:lvl8pPr marL="1828754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8pPr>
      <a:lvl9pPr marL="2438339" algn="l" rtl="0" eaLnBrk="1" fontAlgn="base" hangingPunct="1">
        <a:spcBef>
          <a:spcPct val="0"/>
        </a:spcBef>
        <a:spcAft>
          <a:spcPct val="0"/>
        </a:spcAft>
        <a:defRPr sz="2933" b="1">
          <a:solidFill>
            <a:schemeClr val="bg1"/>
          </a:solidFill>
          <a:latin typeface="Verdana" pitchFamily="34" charset="0"/>
        </a:defRPr>
      </a:lvl9pPr>
    </p:titleStyle>
    <p:bodyStyle>
      <a:lvl1pPr marL="457189" indent="-914377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1079473" indent="-469888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875320" indent="-65615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673284" indent="-84453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3469131" indent="-1030792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2133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463961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6pPr>
      <a:lvl7pPr marL="524920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7pPr>
      <a:lvl8pPr marL="5858787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8pPr>
      <a:lvl9pPr marL="6468372" indent="-558786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2133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387358" y="367423"/>
            <a:ext cx="11398249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l" defTabSz="548193" rtl="0" eaLnBrk="1" fontAlgn="base" latinLnBrk="0" hangingPunct="1">
              <a:lnSpc>
                <a:spcPts val="2915"/>
              </a:lnSpc>
              <a:spcBef>
                <a:spcPts val="691"/>
              </a:spcBef>
              <a:spcAft>
                <a:spcPct val="0"/>
              </a:spcAft>
              <a:buNone/>
              <a:tabLst>
                <a:tab pos="984074" algn="l"/>
                <a:tab pos="8824090" algn="r"/>
              </a:tabLst>
            </a:pPr>
            <a:r>
              <a:rPr lang="en-US" noProof="0"/>
              <a:t>Click here to edit the title,</a:t>
            </a:r>
            <a:br>
              <a:rPr lang="en-US" noProof="0"/>
            </a:br>
            <a:r>
              <a:rPr lang="en-US" noProof="0"/>
              <a:t>Title style for the Pattern and Designs</a:t>
            </a:r>
            <a:endParaRPr lang="en-GB" noProof="0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343" y="1760366"/>
            <a:ext cx="11355644" cy="3446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Bullet 1</a:t>
            </a:r>
          </a:p>
          <a:p>
            <a:pPr lvl="1"/>
            <a:r>
              <a:rPr lang="en-GB" noProof="0"/>
              <a:t>Bullet 2</a:t>
            </a:r>
          </a:p>
          <a:p>
            <a:pPr lvl="2"/>
            <a:r>
              <a:rPr lang="en-GB" noProof="0"/>
              <a:t>Bullet 3</a:t>
            </a:r>
          </a:p>
          <a:p>
            <a:pPr lvl="3"/>
            <a:r>
              <a:rPr lang="en-GB" noProof="0"/>
              <a:t>Bullet 4</a:t>
            </a:r>
          </a:p>
          <a:p>
            <a:pPr lvl="4"/>
            <a:r>
              <a:rPr lang="en-GB" noProof="0"/>
              <a:t>Bullet</a:t>
            </a:r>
          </a:p>
          <a:p>
            <a:pPr lvl="5"/>
            <a:r>
              <a:rPr lang="en-GB" noProof="0"/>
              <a:t>Bullet</a:t>
            </a:r>
          </a:p>
          <a:p>
            <a:pPr lvl="1"/>
            <a:endParaRPr lang="en-GB" noProof="0"/>
          </a:p>
        </p:txBody>
      </p:sp>
      <p:sp>
        <p:nvSpPr>
          <p:cNvPr id="12" name="Marcador de pie de página 35"/>
          <p:cNvSpPr>
            <a:spLocks noGrp="1"/>
          </p:cNvSpPr>
          <p:nvPr>
            <p:ph type="ftr" sz="quarter" idx="3"/>
          </p:nvPr>
        </p:nvSpPr>
        <p:spPr>
          <a:xfrm>
            <a:off x="396342" y="1311487"/>
            <a:ext cx="3619172" cy="329564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ctr">
              <a:spcBef>
                <a:spcPts val="0"/>
              </a:spcBef>
              <a:defRPr lang="es-ES" altLang="es-ES" sz="1800" b="1" kern="1200" smtClean="0">
                <a:solidFill>
                  <a:srgbClr val="860001"/>
                </a:solidFill>
                <a:latin typeface="+mn-lt"/>
                <a:ea typeface="+mn-ea"/>
                <a:cs typeface="Arial"/>
              </a:defRPr>
            </a:lvl1pPr>
          </a:lstStyle>
          <a:p>
            <a:pPr algn="l" defTabSz="548193"/>
            <a:r>
              <a:rPr lang="en-GB"/>
              <a:t>First Line Subtitle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3D4EA38-0D31-4CC1-B091-C415320D71CE}"/>
              </a:ext>
            </a:extLst>
          </p:cNvPr>
          <p:cNvSpPr txBox="1"/>
          <p:nvPr userDrawn="1"/>
        </p:nvSpPr>
        <p:spPr>
          <a:xfrm>
            <a:off x="336001" y="6240005"/>
            <a:ext cx="4051323" cy="35774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defPPr>
              <a:defRPr lang="en-US"/>
            </a:defPPr>
            <a:lvl1pPr>
              <a:defRPr sz="2000">
                <a:solidFill>
                  <a:srgbClr val="DF0024"/>
                </a:solidFill>
                <a:cs typeface="Verdana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ES" sz="933">
                <a:solidFill>
                  <a:srgbClr val="DF0024"/>
                </a:solidFill>
                <a:latin typeface="+mn-lt"/>
              </a:rPr>
              <a:t>© GMV P</a:t>
            </a:r>
            <a:r>
              <a:rPr lang="en-GB" sz="933" noProof="0">
                <a:solidFill>
                  <a:srgbClr val="DF0024"/>
                </a:solidFill>
                <a:latin typeface="+mn-lt"/>
              </a:rPr>
              <a:t>roper</a:t>
            </a:r>
            <a:r>
              <a:rPr lang="es-ES" sz="933">
                <a:solidFill>
                  <a:srgbClr val="DF0024"/>
                </a:solidFill>
                <a:latin typeface="+mn-lt"/>
              </a:rPr>
              <a:t>ty </a:t>
            </a:r>
            <a:r>
              <a:rPr lang="en-GB" altLang="es-ES" sz="933" kern="1200" noProof="0">
                <a:solidFill>
                  <a:srgbClr val="DF0024"/>
                </a:solidFill>
                <a:latin typeface="Verdana" pitchFamily="34" charset="0"/>
                <a:ea typeface="+mn-ea"/>
                <a:cs typeface="Verdana"/>
              </a:rPr>
              <a:t>- </a:t>
            </a:r>
            <a:r>
              <a:rPr lang="en-GB" sz="933" noProof="0">
                <a:solidFill>
                  <a:srgbClr val="DF0024"/>
                </a:solidFill>
                <a:latin typeface="+mn-lt"/>
              </a:rPr>
              <a:t>All rights reserved</a:t>
            </a:r>
          </a:p>
        </p:txBody>
      </p:sp>
      <p:sp>
        <p:nvSpPr>
          <p:cNvPr id="11" name="Rectangle 82"/>
          <p:cNvSpPr>
            <a:spLocks noChangeArrowheads="1"/>
          </p:cNvSpPr>
          <p:nvPr userDrawn="1"/>
        </p:nvSpPr>
        <p:spPr bwMode="gray">
          <a:xfrm>
            <a:off x="8408714" y="6496931"/>
            <a:ext cx="2971561" cy="15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2800" tIns="52800" rIns="52800" bIns="52800" anchor="ctr" anchorCtr="0"/>
          <a:lstStyle>
            <a:lvl1pPr eaLnBrk="0" hangingPunct="0">
              <a:defRPr sz="2000" u="sng">
                <a:solidFill>
                  <a:srgbClr val="FFFFFF"/>
                </a:solidFill>
                <a:latin typeface="Myriad Landor"/>
              </a:defRPr>
            </a:lvl1pPr>
            <a:lvl2pPr marL="742950" indent="-285750" eaLnBrk="0" hangingPunct="0">
              <a:defRPr sz="2000" u="sng">
                <a:solidFill>
                  <a:srgbClr val="FFFFFF"/>
                </a:solidFill>
                <a:latin typeface="Myriad Landor"/>
              </a:defRPr>
            </a:lvl2pPr>
            <a:lvl3pPr marL="1143000" indent="-228600" eaLnBrk="0" hangingPunct="0">
              <a:defRPr sz="2000" u="sng">
                <a:solidFill>
                  <a:srgbClr val="FFFFFF"/>
                </a:solidFill>
                <a:latin typeface="Myriad Landor"/>
              </a:defRPr>
            </a:lvl3pPr>
            <a:lvl4pPr marL="1600200" indent="-228600" eaLnBrk="0" hangingPunct="0">
              <a:defRPr sz="2000" u="sng">
                <a:solidFill>
                  <a:srgbClr val="FFFFFF"/>
                </a:solidFill>
                <a:latin typeface="Myriad Landor"/>
              </a:defRPr>
            </a:lvl4pPr>
            <a:lvl5pPr marL="2057400" indent="-228600" eaLnBrk="0" hangingPunct="0">
              <a:defRPr sz="2000" u="sng">
                <a:solidFill>
                  <a:srgbClr val="FFFFFF"/>
                </a:solidFill>
                <a:latin typeface="Myriad Landor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rgbClr val="FFFFFF"/>
                </a:solidFill>
                <a:latin typeface="Myriad Landor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rgbClr val="FFFFFF"/>
                </a:solidFill>
                <a:latin typeface="Myriad Landor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rgbClr val="FFFFFF"/>
                </a:solidFill>
                <a:latin typeface="Myriad Landor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u="sng">
                <a:solidFill>
                  <a:srgbClr val="FFFFFF"/>
                </a:solidFill>
                <a:latin typeface="Myriad Landor"/>
              </a:defRPr>
            </a:lvl9pPr>
          </a:lstStyle>
          <a:p>
            <a:pPr algn="ctr" eaLnBrk="1" hangingPunct="1">
              <a:lnSpc>
                <a:spcPct val="90000"/>
              </a:lnSpc>
              <a:defRPr/>
            </a:pPr>
            <a:r>
              <a:rPr lang="en-GB" altLang="es-ES" sz="933" b="0" i="0" u="none" baseline="0" noProof="0" dirty="0">
                <a:solidFill>
                  <a:schemeClr val="accent4"/>
                </a:solidFill>
                <a:latin typeface="Verdana" pitchFamily="34" charset="0"/>
              </a:rPr>
              <a:t>13/05/2026</a:t>
            </a:r>
            <a:endParaRPr lang="en-GB" altLang="es-ES" sz="933" b="0" i="0" u="none" noProof="0" dirty="0">
              <a:solidFill>
                <a:schemeClr val="accent4"/>
              </a:solidFill>
              <a:latin typeface="Verdana" pitchFamily="34" charset="0"/>
            </a:endParaRPr>
          </a:p>
        </p:txBody>
      </p:sp>
      <p:sp>
        <p:nvSpPr>
          <p:cNvPr id="16" name="Text Box 74"/>
          <p:cNvSpPr txBox="1">
            <a:spLocks noChangeArrowheads="1"/>
          </p:cNvSpPr>
          <p:nvPr userDrawn="1"/>
        </p:nvSpPr>
        <p:spPr bwMode="auto">
          <a:xfrm>
            <a:off x="5599405" y="6499353"/>
            <a:ext cx="993199" cy="23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3399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99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54864" rIns="54864" anchor="b">
            <a:spAutoFit/>
          </a:bodyPr>
          <a:lstStyle/>
          <a:p>
            <a:pPr marL="0" marR="0" indent="0" algn="ctr" defTabSz="1097226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s-ES" sz="933" kern="1200" noProof="0">
                <a:solidFill>
                  <a:srgbClr val="DF0024"/>
                </a:solidFill>
                <a:latin typeface="Verdana" pitchFamily="34" charset="0"/>
                <a:ea typeface="+mn-ea"/>
                <a:cs typeface="+mn-cs"/>
              </a:rPr>
              <a:t>Page </a:t>
            </a:r>
            <a:fld id="{ADB7B702-0172-47B3-A01D-521A891AF2E3}" type="slidenum">
              <a:rPr lang="en-GB" altLang="es-ES" sz="933" kern="1200" noProof="0" smtClean="0">
                <a:solidFill>
                  <a:srgbClr val="DF0024"/>
                </a:solidFill>
                <a:latin typeface="Verdana" pitchFamily="34" charset="0"/>
                <a:ea typeface="+mn-ea"/>
                <a:cs typeface="+mn-cs"/>
              </a:rPr>
              <a:pPr marL="0" marR="0" indent="0" algn="ctr" defTabSz="1097226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altLang="es-ES" sz="933" kern="1200" noProof="0">
              <a:solidFill>
                <a:srgbClr val="DF0024"/>
              </a:solidFill>
              <a:latin typeface="Verdana" pitchFamily="34" charset="0"/>
              <a:ea typeface="+mn-ea"/>
              <a:cs typeface="+mn-cs"/>
            </a:endParaRPr>
          </a:p>
        </p:txBody>
      </p:sp>
      <p:pic>
        <p:nvPicPr>
          <p:cNvPr id="3" name="Imagen 10">
            <a:extLst>
              <a:ext uri="{FF2B5EF4-FFF2-40B4-BE49-F238E27FC236}">
                <a16:creationId xmlns:a16="http://schemas.microsoft.com/office/drawing/2014/main" id="{72AF949E-9677-9B71-546C-A02408C2E34B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0608666" y="6203796"/>
            <a:ext cx="1284255" cy="5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86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hf hdr="0"/>
  <p:txStyles>
    <p:titleStyle>
      <a:lvl1pPr algn="l" defTabSz="548193" rtl="0" eaLnBrk="1" fontAlgn="base" latinLnBrk="0" hangingPunct="1">
        <a:lnSpc>
          <a:spcPts val="2915"/>
        </a:lnSpc>
        <a:spcBef>
          <a:spcPts val="691"/>
        </a:spcBef>
        <a:spcAft>
          <a:spcPct val="0"/>
        </a:spcAft>
        <a:buNone/>
        <a:tabLst>
          <a:tab pos="984074" algn="l"/>
          <a:tab pos="8824090" algn="r"/>
        </a:tabLst>
        <a:defRPr lang="en-US" sz="3200" b="1" kern="1200" baseline="0" dirty="0" smtClean="0">
          <a:solidFill>
            <a:srgbClr val="DF0024"/>
          </a:solidFill>
          <a:latin typeface="+mj-lt"/>
          <a:ea typeface="+mj-ea"/>
          <a:cs typeface="Arial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5pPr>
      <a:lvl6pPr marL="548613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6pPr>
      <a:lvl7pPr marL="1097226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7pPr>
      <a:lvl8pPr marL="1645838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8pPr>
      <a:lvl9pPr marL="219445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1093415" algn="l"/>
          <a:tab pos="9804546" algn="r"/>
        </a:tabLst>
        <a:defRPr sz="3360" b="1">
          <a:solidFill>
            <a:srgbClr val="DF0024"/>
          </a:solidFill>
          <a:latin typeface="Verdana" pitchFamily="34" charset="0"/>
        </a:defRPr>
      </a:lvl9pPr>
    </p:titleStyle>
    <p:bodyStyle>
      <a:lvl1pPr marL="237055" marR="0" indent="-237055" algn="l" defTabSz="601104" rtl="0" eaLnBrk="1" fontAlgn="base" latinLnBrk="0" hangingPunct="1">
        <a:lnSpc>
          <a:spcPct val="100000"/>
        </a:lnSpc>
        <a:spcBef>
          <a:spcPts val="400"/>
        </a:spcBef>
        <a:spcAft>
          <a:spcPts val="400"/>
        </a:spcAft>
        <a:buClr>
          <a:schemeClr val="bg1">
            <a:lumMod val="50000"/>
          </a:schemeClr>
        </a:buClr>
        <a:buSzPct val="80000"/>
        <a:buFont typeface="Arial" panose="020B0604020202020204" pitchFamily="34" charset="0"/>
        <a:buChar char="•"/>
        <a:tabLst/>
        <a:defRPr lang="es-ES" altLang="es-ES" sz="1600" b="0" baseline="0" dirty="0" smtClean="0">
          <a:solidFill>
            <a:srgbClr val="666666"/>
          </a:solidFill>
          <a:latin typeface="+mn-lt"/>
          <a:ea typeface="+mn-ea"/>
          <a:cs typeface="+mn-cs"/>
        </a:defRPr>
      </a:lvl1pPr>
      <a:lvl2pPr marL="355582" indent="-118528" algn="l" defTabSz="215255" rtl="0" eaLnBrk="1" fontAlgn="base" hangingPunct="1">
        <a:lnSpc>
          <a:spcPct val="100000"/>
        </a:lnSpc>
        <a:spcBef>
          <a:spcPts val="400"/>
        </a:spcBef>
        <a:spcAft>
          <a:spcPts val="400"/>
        </a:spcAft>
        <a:buClr>
          <a:srgbClr val="8B8D8E"/>
        </a:buClr>
        <a:buSzPct val="80000"/>
        <a:buFont typeface="Verdana" panose="020B0604030504040204" pitchFamily="34" charset="0"/>
        <a:buChar char="_"/>
        <a:tabLst/>
        <a:defRPr sz="1600" baseline="0">
          <a:solidFill>
            <a:srgbClr val="666666"/>
          </a:solidFill>
          <a:latin typeface="+mn-lt"/>
        </a:defRPr>
      </a:lvl2pPr>
      <a:lvl3pPr marL="601104" indent="-118528" algn="l" defTabSz="215255" rtl="0" eaLnBrk="1" fontAlgn="base" hangingPunct="1">
        <a:lnSpc>
          <a:spcPct val="100000"/>
        </a:lnSpc>
        <a:spcBef>
          <a:spcPts val="400"/>
        </a:spcBef>
        <a:spcAft>
          <a:spcPts val="133"/>
        </a:spcAft>
        <a:buFont typeface="Verdana" panose="020B0604030504040204" pitchFamily="34" charset="0"/>
        <a:buChar char=" "/>
        <a:defRPr lang="es-ES" altLang="es-ES" sz="1467" baseline="0" dirty="0" smtClean="0">
          <a:solidFill>
            <a:srgbClr val="666666"/>
          </a:solidFill>
          <a:latin typeface="+mn-lt"/>
        </a:defRPr>
      </a:lvl3pPr>
      <a:lvl4pPr marL="956685" indent="-237055" algn="l" defTabSz="287851" rtl="0" eaLnBrk="1" fontAlgn="base" hangingPunct="1">
        <a:lnSpc>
          <a:spcPct val="100000"/>
        </a:lnSpc>
        <a:spcBef>
          <a:spcPts val="400"/>
        </a:spcBef>
        <a:spcAft>
          <a:spcPts val="133"/>
        </a:spcAft>
        <a:buSzPct val="70000"/>
        <a:buFont typeface="Verdana" panose="020B0604030504040204" pitchFamily="34" charset="0"/>
        <a:buChar char="–"/>
        <a:defRPr lang="es-ES" altLang="es-ES" sz="1467" baseline="0" dirty="0" smtClean="0">
          <a:solidFill>
            <a:srgbClr val="666666"/>
          </a:solidFill>
          <a:latin typeface="+mn-lt"/>
        </a:defRPr>
      </a:lvl4pPr>
      <a:lvl5pPr marL="1312269" indent="-230706" algn="l" defTabSz="215255" rtl="0" eaLnBrk="1" fontAlgn="base" hangingPunct="1">
        <a:lnSpc>
          <a:spcPct val="100000"/>
        </a:lnSpc>
        <a:spcBef>
          <a:spcPts val="267"/>
        </a:spcBef>
        <a:spcAft>
          <a:spcPts val="133"/>
        </a:spcAft>
        <a:buSzPct val="70000"/>
        <a:buFont typeface="Verdana" panose="020B0604030504040204" pitchFamily="34" charset="0"/>
        <a:buChar char="-"/>
        <a:tabLst/>
        <a:defRPr lang="es-ES" altLang="es-ES" sz="1333" baseline="0" dirty="0" smtClean="0">
          <a:solidFill>
            <a:srgbClr val="666666"/>
          </a:solidFill>
          <a:latin typeface="+mn-lt"/>
        </a:defRPr>
      </a:lvl5pPr>
      <a:lvl6pPr marL="1676317" indent="-230706" algn="l" defTabSz="215255" rtl="0" eaLnBrk="1" fontAlgn="base" hangingPunct="1">
        <a:lnSpc>
          <a:spcPct val="100000"/>
        </a:lnSpc>
        <a:spcBef>
          <a:spcPts val="267"/>
        </a:spcBef>
        <a:spcAft>
          <a:spcPts val="133"/>
        </a:spcAft>
        <a:buSzPct val="70000"/>
        <a:buFont typeface="Courier New" panose="02070309020205020404" pitchFamily="49" charset="0"/>
        <a:buChar char="o"/>
        <a:tabLst/>
        <a:defRPr sz="1333" baseline="0">
          <a:solidFill>
            <a:schemeClr val="tx2"/>
          </a:solidFill>
          <a:latin typeface="+mn-lt"/>
        </a:defRPr>
      </a:lvl6pPr>
      <a:lvl7pPr marL="2162069" indent="-232400" algn="l" rtl="0" eaLnBrk="1" fontAlgn="base" hangingPunct="1">
        <a:lnSpc>
          <a:spcPct val="95000"/>
        </a:lnSpc>
        <a:spcBef>
          <a:spcPct val="15000"/>
        </a:spcBef>
        <a:spcAft>
          <a:spcPct val="0"/>
        </a:spcAft>
        <a:buSzPct val="70000"/>
        <a:buChar char="–"/>
        <a:defRPr sz="1920">
          <a:solidFill>
            <a:schemeClr val="tx1"/>
          </a:solidFill>
          <a:latin typeface="+mn-lt"/>
        </a:defRPr>
      </a:lvl7pPr>
      <a:lvl8pPr marL="2710680" indent="-232400" algn="l" rtl="0" eaLnBrk="1" fontAlgn="base" hangingPunct="1">
        <a:lnSpc>
          <a:spcPct val="95000"/>
        </a:lnSpc>
        <a:spcBef>
          <a:spcPct val="15000"/>
        </a:spcBef>
        <a:spcAft>
          <a:spcPct val="0"/>
        </a:spcAft>
        <a:buSzPct val="70000"/>
        <a:buChar char="–"/>
        <a:defRPr sz="1920">
          <a:solidFill>
            <a:schemeClr val="tx1"/>
          </a:solidFill>
          <a:latin typeface="+mn-lt"/>
        </a:defRPr>
      </a:lvl8pPr>
      <a:lvl9pPr marL="3259293" indent="-232400" algn="l" rtl="0" eaLnBrk="1" fontAlgn="base" hangingPunct="1">
        <a:lnSpc>
          <a:spcPct val="95000"/>
        </a:lnSpc>
        <a:spcBef>
          <a:spcPct val="15000"/>
        </a:spcBef>
        <a:spcAft>
          <a:spcPct val="0"/>
        </a:spcAft>
        <a:buSzPct val="70000"/>
        <a:buChar char="–"/>
        <a:defRPr sz="192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13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26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838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450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062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676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288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8901" algn="l" defTabSz="1097226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eumetsat.int/catalogue/EO:EUM:DAT:0863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21.xml"/><Relationship Id="rId4" Type="http://schemas.openxmlformats.org/officeDocument/2006/relationships/hyperlink" Target="https://cds.climate.copernicus.eu/datasets/reanalysis-era5-land?tab=overview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21.xml"/><Relationship Id="rId4" Type="http://schemas.openxmlformats.org/officeDocument/2006/relationships/image" Target="../media/image9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2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0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6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drive.google.com/file/d/1ePJB4ftAZ3M89RMg5As5dVTZuMhJQOX9/view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1.xml"/><Relationship Id="rId5" Type="http://schemas.openxmlformats.org/officeDocument/2006/relationships/image" Target="../media/image107.gif"/><Relationship Id="rId4" Type="http://schemas.openxmlformats.org/officeDocument/2006/relationships/image" Target="../media/image10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0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1.jpe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10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101.jpe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1.xml"/><Relationship Id="rId4" Type="http://schemas.openxmlformats.org/officeDocument/2006/relationships/hyperlink" Target="https://en.wikipedia.org/wiki/Infrared_window#/media/File:Atmosfaerisk_spredning.pn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24.png"/><Relationship Id="rId4" Type="http://schemas.openxmlformats.org/officeDocument/2006/relationships/image" Target="../media/image1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117.png"/><Relationship Id="rId4" Type="http://schemas.openxmlformats.org/officeDocument/2006/relationships/image" Target="../media/image1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7.png"/><Relationship Id="rId5" Type="http://schemas.openxmlformats.org/officeDocument/2006/relationships/image" Target="../media/image128.png"/><Relationship Id="rId4" Type="http://schemas.openxmlformats.org/officeDocument/2006/relationships/image" Target="../media/image1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17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32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3.xml"/><Relationship Id="rId6" Type="http://schemas.openxmlformats.org/officeDocument/2006/relationships/image" Target="../media/image133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7.xml"/><Relationship Id="rId6" Type="http://schemas.openxmlformats.org/officeDocument/2006/relationships/image" Target="../media/image69.svg"/><Relationship Id="rId5" Type="http://schemas.openxmlformats.org/officeDocument/2006/relationships/image" Target="../media/image57.png"/><Relationship Id="rId4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7" Type="http://schemas.openxmlformats.org/officeDocument/2006/relationships/image" Target="../media/image7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1.xml"/><Relationship Id="rId6" Type="http://schemas.openxmlformats.org/officeDocument/2006/relationships/image" Target="../media/image73.svg"/><Relationship Id="rId5" Type="http://schemas.openxmlformats.org/officeDocument/2006/relationships/image" Target="../media/image72.svg"/><Relationship Id="rId4" Type="http://schemas.openxmlformats.org/officeDocument/2006/relationships/image" Target="../media/image7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21.xml"/><Relationship Id="rId5" Type="http://schemas.openxmlformats.org/officeDocument/2006/relationships/image" Target="../media/image7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1.xml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FE82-0DE0-4664-9F9E-F1B80124C7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7464" y="2464982"/>
            <a:ext cx="10848000" cy="707886"/>
          </a:xfrm>
        </p:spPr>
        <p:txBody>
          <a:bodyPr/>
          <a:lstStyle/>
          <a:p>
            <a:r>
              <a:rPr lang="en-GB" sz="4000"/>
              <a:t>Session 8: </a:t>
            </a:r>
            <a:r>
              <a:rPr lang="en-GB" sz="4000" dirty="0"/>
              <a:t>LST Applications 4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5BF4F1-3022-5430-0BC0-14E77FBB4006}"/>
              </a:ext>
            </a:extLst>
          </p:cNvPr>
          <p:cNvSpPr txBox="1">
            <a:spLocks/>
          </p:cNvSpPr>
          <p:nvPr/>
        </p:nvSpPr>
        <p:spPr bwMode="auto">
          <a:xfrm>
            <a:off x="573447" y="3485078"/>
            <a:ext cx="105960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4267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933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609585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6pPr>
            <a:lvl7pPr marL="1219170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7pPr>
            <a:lvl8pPr marL="1828754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8pPr>
            <a:lvl9pPr marL="2438339" algn="l" rtl="0" eaLnBrk="1" fontAlgn="base" hangingPunct="1">
              <a:spcBef>
                <a:spcPct val="0"/>
              </a:spcBef>
              <a:spcAft>
                <a:spcPct val="0"/>
              </a:spcAft>
              <a:defRPr sz="2933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MS PGothic" pitchFamily="34" charset="-128"/>
              </a:rPr>
              <a:t>Chair:  Abigail Waring (University of Leicester)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B54511-F4DC-305B-2498-42F8DB3BC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Temperature Analysis for Solar Radiation Thresholds tool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ECF8E0-DEA3-92FC-915E-C6EE966791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Hollyhurst</a:t>
            </a:r>
            <a:r>
              <a:rPr lang="en-US" dirty="0"/>
              <a:t> Farm in Warwickshire County, England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A4E6821-CAB8-1101-C90F-278D671D55DD}"/>
              </a:ext>
            </a:extLst>
          </p:cNvPr>
          <p:cNvSpPr/>
          <p:nvPr/>
        </p:nvSpPr>
        <p:spPr bwMode="auto">
          <a:xfrm rot="16200000">
            <a:off x="6357335" y="1310214"/>
            <a:ext cx="4812722" cy="4849089"/>
          </a:xfrm>
          <a:prstGeom prst="rect">
            <a:avLst/>
          </a:prstGeom>
          <a:gradFill>
            <a:gsLst>
              <a:gs pos="0">
                <a:srgbClr val="3F3F3F">
                  <a:alpha val="10000"/>
                </a:srgbClr>
              </a:gs>
              <a:gs pos="100000">
                <a:srgbClr val="2F16B4">
                  <a:alpha val="10000"/>
                </a:srgbClr>
              </a:gs>
            </a:gsLst>
            <a:lin ang="5400000" scaled="0"/>
          </a:gradFill>
          <a:ln>
            <a:noFill/>
          </a:ln>
        </p:spPr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27C2FF-5857-F8A2-3D28-8CFF60AD1ED5}"/>
              </a:ext>
            </a:extLst>
          </p:cNvPr>
          <p:cNvSpPr/>
          <p:nvPr/>
        </p:nvSpPr>
        <p:spPr bwMode="auto">
          <a:xfrm>
            <a:off x="6952751" y="1540231"/>
            <a:ext cx="3621889" cy="306755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Temperature Analysis for Solar Radiation Thresholds tool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5D706A-072E-BADD-9169-8F9F47B43FE2}"/>
              </a:ext>
            </a:extLst>
          </p:cNvPr>
          <p:cNvSpPr/>
          <p:nvPr/>
        </p:nvSpPr>
        <p:spPr bwMode="auto">
          <a:xfrm>
            <a:off x="6664732" y="5280080"/>
            <a:ext cx="4197928" cy="739447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Leverages space data to support monitoring of PV panel performances across different sites in the region of interest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659016-2A51-E638-AE55-9C3F06EC9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733" y="2107934"/>
            <a:ext cx="4197927" cy="28805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C746BB-CC7D-994F-8EDF-32242F9B3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361" y="2116774"/>
            <a:ext cx="815929" cy="75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27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1964D-A9A9-8627-576E-8D5E5EC40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9D2EF7-E839-55FB-18F7-36F0312A4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The Temperature Analysis tool leverages spatially consistent space data to support monitoring of PV panel performances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373B72-1BB8-098A-4647-F9DF107674DC}"/>
              </a:ext>
            </a:extLst>
          </p:cNvPr>
          <p:cNvSpPr/>
          <p:nvPr/>
        </p:nvSpPr>
        <p:spPr bwMode="auto">
          <a:xfrm>
            <a:off x="419100" y="1501526"/>
            <a:ext cx="6116833" cy="1712383"/>
          </a:xfrm>
          <a:prstGeom prst="rect">
            <a:avLst/>
          </a:prstGeom>
          <a:solidFill>
            <a:srgbClr val="2F16B4">
              <a:alpha val="10000"/>
            </a:srgbClr>
          </a:solidFill>
          <a:ln>
            <a:noFill/>
          </a:ln>
          <a:effectLst/>
        </p:spPr>
        <p:txBody>
          <a:bodyPr lIns="180000" tIns="90000" rIns="180000" bIns="9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This product provides an in-depth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analysis of Land Surface Temperature (LST) variations when solar irradiation exceeds specific thresholds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Excessive heat can negatively affect photovoltaic (PV) panel performance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by causing thermal losses, reducing energy yield, and accelerating material degradation. By conducting LST analysis under high solar irradiation conditions, this tool offers 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insights to optimize solar farm efficiency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E2B51A-EE59-685C-59C3-6CCEC4F8D1F9}"/>
              </a:ext>
            </a:extLst>
          </p:cNvPr>
          <p:cNvSpPr/>
          <p:nvPr/>
        </p:nvSpPr>
        <p:spPr bwMode="auto">
          <a:xfrm>
            <a:off x="430211" y="3361506"/>
            <a:ext cx="6100544" cy="2772980"/>
          </a:xfrm>
          <a:prstGeom prst="rect">
            <a:avLst/>
          </a:prstGeom>
          <a:solidFill>
            <a:srgbClr val="3F3F3F">
              <a:alpha val="10000"/>
            </a:srgbClr>
          </a:solidFill>
          <a:ln>
            <a:noFill/>
          </a:ln>
          <a:effectLst/>
        </p:spPr>
        <p:txBody>
          <a:bodyPr lIns="180000" tIns="90000" rIns="180000" bIns="9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Main applications include: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🌡️☀️Identifying 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temperature variations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during periods of high solar exposure to understand the thermal impacts on PV panel performance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🔥⚡Helping to 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identify excessive heat conditions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that lead to thermal losses and reduced energy yield, allowing for improved energy output through temperature management strategies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💧🌿Implementing solutions 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like panel cooling, optimized tilting angles, and vegetation management to reduce the adverse effects of high temperatures on PV efficiency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🧠🔧Insights that enable solar farm operators to </a:t>
            </a: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plan for temperature-related performance improvements</a:t>
            </a: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ensuring optimal panel efficiency throughout the year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78314F-33FF-9739-8280-3A616258C7D5}"/>
              </a:ext>
            </a:extLst>
          </p:cNvPr>
          <p:cNvSpPr/>
          <p:nvPr/>
        </p:nvSpPr>
        <p:spPr>
          <a:xfrm>
            <a:off x="9672999" y="2080824"/>
            <a:ext cx="1718014" cy="577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Threshold 25 °C  exceeded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29D3AD-3E93-78C0-1679-D9D3070E62F6}"/>
              </a:ext>
            </a:extLst>
          </p:cNvPr>
          <p:cNvSpPr/>
          <p:nvPr/>
        </p:nvSpPr>
        <p:spPr bwMode="auto">
          <a:xfrm>
            <a:off x="9988398" y="5965008"/>
            <a:ext cx="1946650" cy="244137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Source: GMV analysis</a:t>
            </a:r>
          </a:p>
        </p:txBody>
      </p:sp>
      <p:pic>
        <p:nvPicPr>
          <p:cNvPr id="23" name="Picture 20">
            <a:extLst>
              <a:ext uri="{FF2B5EF4-FFF2-40B4-BE49-F238E27FC236}">
                <a16:creationId xmlns:a16="http://schemas.microsoft.com/office/drawing/2014/main" id="{A426C1C7-99D9-A322-E01A-D9AFA6DA3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276" y="1245987"/>
            <a:ext cx="796957" cy="7969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D93AA733-290C-13D6-CFCD-C403C3A3132B}"/>
              </a:ext>
            </a:extLst>
          </p:cNvPr>
          <p:cNvGrpSpPr/>
          <p:nvPr/>
        </p:nvGrpSpPr>
        <p:grpSpPr>
          <a:xfrm>
            <a:off x="6644156" y="2991761"/>
            <a:ext cx="5379026" cy="2464802"/>
            <a:chOff x="6317674" y="1678114"/>
            <a:chExt cx="5379026" cy="2464802"/>
          </a:xfrm>
        </p:grpSpPr>
        <p:pic>
          <p:nvPicPr>
            <p:cNvPr id="37" name="Picture 36" descr="A graph of a graph&#10;&#10;AI-generated content may be incorrect.">
              <a:extLst>
                <a:ext uri="{FF2B5EF4-FFF2-40B4-BE49-F238E27FC236}">
                  <a16:creationId xmlns:a16="http://schemas.microsoft.com/office/drawing/2014/main" id="{908BF45D-5B45-8174-6028-A1C9D1F84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5" t="52623" r="51282" b="2797"/>
            <a:stretch/>
          </p:blipFill>
          <p:spPr>
            <a:xfrm>
              <a:off x="6839847" y="1867826"/>
              <a:ext cx="4455906" cy="2097947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4D73896B-3EA4-77A9-FC5D-FA04C81A3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789" t="6332" r="68241" b="87411"/>
            <a:stretch/>
          </p:blipFill>
          <p:spPr>
            <a:xfrm>
              <a:off x="6991233" y="1923019"/>
              <a:ext cx="1478127" cy="183303"/>
            </a:xfrm>
            <a:prstGeom prst="rect">
              <a:avLst/>
            </a:prstGeom>
          </p:spPr>
        </p:pic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id="{E046BE02-D892-7F2C-0A5B-8B433294F6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6504" t="6339" r="7132" b="87404"/>
            <a:stretch/>
          </p:blipFill>
          <p:spPr>
            <a:xfrm>
              <a:off x="10133156" y="1923019"/>
              <a:ext cx="931375" cy="183303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FD5EF99-2674-671F-E81C-E46D16008E06}"/>
                </a:ext>
              </a:extLst>
            </p:cNvPr>
            <p:cNvSpPr txBox="1"/>
            <p:nvPr/>
          </p:nvSpPr>
          <p:spPr>
            <a:xfrm rot="16200000">
              <a:off x="5551285" y="2884741"/>
              <a:ext cx="2377850" cy="1384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Land Surface Temperature (°C)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B4BC499-0355-9074-B7F0-503432556184}"/>
                </a:ext>
              </a:extLst>
            </p:cNvPr>
            <p:cNvSpPr txBox="1"/>
            <p:nvPr/>
          </p:nvSpPr>
          <p:spPr>
            <a:xfrm rot="16200000">
              <a:off x="10409420" y="2851036"/>
              <a:ext cx="1903071" cy="1384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Solar Irradiation &gt; 0 (W/m</a:t>
              </a:r>
              <a:r>
                <a:rPr kumimoji="0" lang="en-GB" sz="900" b="0" i="0" u="none" strike="noStrike" kern="0" cap="none" spc="0" normalizeH="0" baseline="3000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2</a:t>
              </a:r>
              <a:r>
                <a:rPr kumimoji="0" lang="en-GB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)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2DA60BD-5C9B-B185-CE47-C458481C1A88}"/>
                </a:ext>
              </a:extLst>
            </p:cNvPr>
            <p:cNvSpPr txBox="1"/>
            <p:nvPr/>
          </p:nvSpPr>
          <p:spPr>
            <a:xfrm>
              <a:off x="6438901" y="3981518"/>
              <a:ext cx="5257799" cy="1384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Time (HH:MM)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AC5C7AA-EB7D-6AF9-4BC3-891D2BD35F41}"/>
                </a:ext>
              </a:extLst>
            </p:cNvPr>
            <p:cNvSpPr txBox="1"/>
            <p:nvPr/>
          </p:nvSpPr>
          <p:spPr>
            <a:xfrm>
              <a:off x="6317674" y="1678114"/>
              <a:ext cx="5257799" cy="1384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 anchor="ctr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Land Surface Temperature (°C) analysis when Solar Irradiation &gt; 50 (W/m</a:t>
              </a:r>
              <a:r>
                <a:rPr kumimoji="0" lang="en-GB" sz="900" b="0" i="0" u="none" strike="noStrike" kern="0" cap="none" spc="0" normalizeH="0" baseline="3000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2</a:t>
              </a:r>
              <a:r>
                <a: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Source Sans Pro"/>
                  <a:cs typeface="+mn-cs"/>
                </a:rPr>
                <a:t>) (2024-01-04)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F8FA8A66-6F10-8FDF-26F4-1D3FAD95C4A6}"/>
                </a:ext>
              </a:extLst>
            </p:cNvPr>
            <p:cNvSpPr/>
            <p:nvPr/>
          </p:nvSpPr>
          <p:spPr bwMode="auto">
            <a:xfrm rot="21078673">
              <a:off x="7164043" y="2264103"/>
              <a:ext cx="1173683" cy="320400"/>
            </a:xfrm>
            <a:prstGeom prst="rect">
              <a:avLst/>
            </a:prstGeom>
            <a:solidFill>
              <a:srgbClr val="FED12B">
                <a:lumMod val="20000"/>
                <a:lumOff val="80000"/>
              </a:srgbClr>
            </a:solidFill>
            <a:ln w="28575">
              <a:solidFill>
                <a:srgbClr val="FED12B">
                  <a:lumMod val="50000"/>
                </a:srgbClr>
              </a:solidFill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ED12B">
                      <a:lumMod val="50000"/>
                    </a:srgbClr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Illustrative</a:t>
              </a:r>
              <a:endParaRPr kumimoji="0" lang="en-GB" sz="900" b="1" i="0" u="none" strike="noStrike" kern="0" cap="none" spc="0" normalizeH="0" baseline="0" noProof="0" dirty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45" name="Picture 44" descr="A group of arrows pointing to different directions&#10;&#10;Description automatically generated">
            <a:extLst>
              <a:ext uri="{FF2B5EF4-FFF2-40B4-BE49-F238E27FC236}">
                <a16:creationId xmlns:a16="http://schemas.microsoft.com/office/drawing/2014/main" id="{6C3FF336-2A1D-C163-C429-941CD512856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rgbClr val="2F16B4">
                <a:shade val="45000"/>
                <a:satMod val="135000"/>
              </a:srgb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8768"/>
                    </a14:imgEffect>
                  </a14:imgLayer>
                </a14:imgProps>
              </a:ext>
            </a:extLst>
          </a:blip>
          <a:srcRect l="49840" t="60432" r="26666" b="-2051"/>
          <a:stretch/>
        </p:blipFill>
        <p:spPr>
          <a:xfrm rot="16200000" flipH="1" flipV="1">
            <a:off x="8658491" y="2471596"/>
            <a:ext cx="1373828" cy="1376236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355CACDA-669B-30FB-62B8-018960727DC5}"/>
              </a:ext>
            </a:extLst>
          </p:cNvPr>
          <p:cNvSpPr/>
          <p:nvPr/>
        </p:nvSpPr>
        <p:spPr bwMode="auto">
          <a:xfrm rot="21078673">
            <a:off x="8446250" y="1089889"/>
            <a:ext cx="2620160" cy="977382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As the temperature of a PV panel increases above 25°C, its efficiency tends to decrease</a:t>
            </a:r>
            <a:endParaRPr kumimoji="0" lang="en-GB" sz="9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65634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43D361-A4AB-B689-2F41-FE303E459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A69639C-A5CB-50F8-A949-1402E888C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The demonstration aims at proving that EO can help </a:t>
            </a:r>
            <a:r>
              <a:rPr lang="en-US" sz="2400" b="0" dirty="0" err="1"/>
              <a:t>maximising</a:t>
            </a:r>
            <a:r>
              <a:rPr lang="en-US" sz="2400" b="0" dirty="0"/>
              <a:t> farm efficiency over a specific period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99914C-13F0-F390-A618-C6FD50C21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34259"/>
            <a:ext cx="5022431" cy="4620441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2FF7C8B-6417-9A6B-4D91-CF090D0C3E2A}"/>
              </a:ext>
            </a:extLst>
          </p:cNvPr>
          <p:cNvGraphicFramePr>
            <a:graphicFrameLocks noGrp="1"/>
          </p:cNvGraphicFramePr>
          <p:nvPr/>
        </p:nvGraphicFramePr>
        <p:xfrm>
          <a:off x="3386265" y="4209224"/>
          <a:ext cx="8283065" cy="1838583"/>
        </p:xfrm>
        <a:graphic>
          <a:graphicData uri="http://schemas.openxmlformats.org/drawingml/2006/table">
            <a:tbl>
              <a:tblPr firstRow="1" firstCol="1" bandRow="1"/>
              <a:tblGrid>
                <a:gridCol w="1073871">
                  <a:extLst>
                    <a:ext uri="{9D8B030D-6E8A-4147-A177-3AD203B41FA5}">
                      <a16:colId xmlns:a16="http://schemas.microsoft.com/office/drawing/2014/main" val="2408880185"/>
                    </a:ext>
                  </a:extLst>
                </a:gridCol>
                <a:gridCol w="1408068">
                  <a:extLst>
                    <a:ext uri="{9D8B030D-6E8A-4147-A177-3AD203B41FA5}">
                      <a16:colId xmlns:a16="http://schemas.microsoft.com/office/drawing/2014/main" val="246713080"/>
                    </a:ext>
                  </a:extLst>
                </a:gridCol>
                <a:gridCol w="780572">
                  <a:extLst>
                    <a:ext uri="{9D8B030D-6E8A-4147-A177-3AD203B41FA5}">
                      <a16:colId xmlns:a16="http://schemas.microsoft.com/office/drawing/2014/main" val="3174851078"/>
                    </a:ext>
                  </a:extLst>
                </a:gridCol>
                <a:gridCol w="601204">
                  <a:extLst>
                    <a:ext uri="{9D8B030D-6E8A-4147-A177-3AD203B41FA5}">
                      <a16:colId xmlns:a16="http://schemas.microsoft.com/office/drawing/2014/main" val="3226158600"/>
                    </a:ext>
                  </a:extLst>
                </a:gridCol>
                <a:gridCol w="726235">
                  <a:extLst>
                    <a:ext uri="{9D8B030D-6E8A-4147-A177-3AD203B41FA5}">
                      <a16:colId xmlns:a16="http://schemas.microsoft.com/office/drawing/2014/main" val="2688475341"/>
                    </a:ext>
                  </a:extLst>
                </a:gridCol>
                <a:gridCol w="718642">
                  <a:extLst>
                    <a:ext uri="{9D8B030D-6E8A-4147-A177-3AD203B41FA5}">
                      <a16:colId xmlns:a16="http://schemas.microsoft.com/office/drawing/2014/main" val="766019337"/>
                    </a:ext>
                  </a:extLst>
                </a:gridCol>
                <a:gridCol w="734416">
                  <a:extLst>
                    <a:ext uri="{9D8B030D-6E8A-4147-A177-3AD203B41FA5}">
                      <a16:colId xmlns:a16="http://schemas.microsoft.com/office/drawing/2014/main" val="3086256730"/>
                    </a:ext>
                  </a:extLst>
                </a:gridCol>
                <a:gridCol w="662553">
                  <a:extLst>
                    <a:ext uri="{9D8B030D-6E8A-4147-A177-3AD203B41FA5}">
                      <a16:colId xmlns:a16="http://schemas.microsoft.com/office/drawing/2014/main" val="3281523486"/>
                    </a:ext>
                  </a:extLst>
                </a:gridCol>
                <a:gridCol w="1076793">
                  <a:extLst>
                    <a:ext uri="{9D8B030D-6E8A-4147-A177-3AD203B41FA5}">
                      <a16:colId xmlns:a16="http://schemas.microsoft.com/office/drawing/2014/main" val="2855679567"/>
                    </a:ext>
                  </a:extLst>
                </a:gridCol>
                <a:gridCol w="500711">
                  <a:extLst>
                    <a:ext uri="{9D8B030D-6E8A-4147-A177-3AD203B41FA5}">
                      <a16:colId xmlns:a16="http://schemas.microsoft.com/office/drawing/2014/main" val="1593856847"/>
                    </a:ext>
                  </a:extLst>
                </a:gridCol>
              </a:tblGrid>
              <a:tr h="456063"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Parameter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Dataset name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Source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Data type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Spatial resolution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>
                          <a:solidFill>
                            <a:schemeClr val="bg1"/>
                          </a:solidFill>
                          <a:effectLst/>
                        </a:rPr>
                        <a:t>Temporal frequency</a:t>
                      </a:r>
                      <a:endParaRPr lang="en-GB" sz="1000" u="none" noProof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Latency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Archive length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Spatial coverage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none" noProof="0" dirty="0">
                          <a:solidFill>
                            <a:schemeClr val="bg1"/>
                          </a:solidFill>
                          <a:effectLst/>
                        </a:rPr>
                        <a:t>Access</a:t>
                      </a:r>
                      <a:endParaRPr lang="en-GB" sz="1000" u="none" noProof="0" dirty="0">
                        <a:solidFill>
                          <a:schemeClr val="bg1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200512"/>
                  </a:ext>
                </a:extLst>
              </a:tr>
              <a:tr h="691260"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200" noProof="0" dirty="0">
                          <a:solidFill>
                            <a:srgbClr val="C00000"/>
                          </a:solidFill>
                          <a:effectLst/>
                        </a:rPr>
                        <a:t>Solar Irradiation </a:t>
                      </a:r>
                      <a:endParaRPr lang="en-GB" sz="1200" noProof="0" dirty="0">
                        <a:solidFill>
                          <a:srgbClr val="C00000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Surface Solar Radiation Data Set - Heliosat (SARAH)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EUMETSAT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Raster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0.05°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30 min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Near Real Time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1983-Now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Africa-Europe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sng" noProof="0">
                          <a:solidFill>
                            <a:schemeClr val="bg2"/>
                          </a:solidFill>
                          <a:effectLst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Link</a:t>
                      </a:r>
                      <a:endParaRPr lang="en-GB" sz="1000" noProof="0">
                        <a:solidFill>
                          <a:schemeClr val="bg2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3F3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726912"/>
                  </a:ext>
                </a:extLst>
              </a:tr>
              <a:tr h="691260"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b="1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200" noProof="0" dirty="0">
                          <a:solidFill>
                            <a:srgbClr val="C00000"/>
                          </a:solidFill>
                          <a:effectLst/>
                        </a:rPr>
                        <a:t>Land Surface Temperature</a:t>
                      </a:r>
                      <a:endParaRPr lang="en-GB" sz="1200" noProof="0" dirty="0">
                        <a:solidFill>
                          <a:srgbClr val="C00000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Meteosat Second Generation (MSG) LST All-Sky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EUMETSAT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Raster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0.05° 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30 min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Near Real Time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1950-Now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noProof="0">
                          <a:effectLst/>
                        </a:rPr>
                        <a:t>Africa-Europe-South America</a:t>
                      </a:r>
                      <a:endParaRPr lang="en-GB" sz="1000" noProof="0">
                        <a:solidFill>
                          <a:srgbClr val="3F3F3F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1pPr>
                      <a:lvl2pPr marL="548613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2pPr>
                      <a:lvl3pPr marL="109722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3pPr>
                      <a:lvl4pPr marL="164583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4pPr>
                      <a:lvl5pPr marL="2194450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5pPr>
                      <a:lvl6pPr marL="2743062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6pPr>
                      <a:lvl7pPr marL="3291676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7pPr>
                      <a:lvl8pPr marL="3840288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8pPr>
                      <a:lvl9pPr marL="4388901" algn="l" defTabSz="1097226" rtl="0" eaLnBrk="1" latinLnBrk="0" hangingPunct="1">
                        <a:defRPr sz="2160" kern="1200">
                          <a:solidFill>
                            <a:schemeClr val="tx1"/>
                          </a:solidFill>
                          <a:latin typeface="Source Sans Pro"/>
                        </a:defRPr>
                      </a:lvl9pPr>
                    </a:lstStyle>
                    <a:p>
                      <a:pPr marL="0" marR="0" algn="ctr">
                        <a:lnSpc>
                          <a:spcPct val="1150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GB" sz="1000" u="sng" noProof="0" dirty="0">
                          <a:solidFill>
                            <a:schemeClr val="bg2"/>
                          </a:solidFill>
                          <a:effectLst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Link</a:t>
                      </a:r>
                      <a:endParaRPr lang="en-GB" sz="1000" noProof="0" dirty="0">
                        <a:solidFill>
                          <a:schemeClr val="bg2"/>
                        </a:solidFill>
                        <a:effectLst/>
                        <a:latin typeface="Source Sans Pro" panose="020B0503030403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4882" marR="64882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2205654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451FBD7-74CA-0962-F339-1DBC0947A3D0}"/>
              </a:ext>
            </a:extLst>
          </p:cNvPr>
          <p:cNvSpPr/>
          <p:nvPr/>
        </p:nvSpPr>
        <p:spPr bwMode="auto">
          <a:xfrm>
            <a:off x="5626100" y="2003426"/>
            <a:ext cx="5880100" cy="1397000"/>
          </a:xfrm>
          <a:prstGeom prst="rect">
            <a:avLst/>
          </a:prstGeom>
          <a:solidFill>
            <a:srgbClr val="2F16B4">
              <a:alpha val="10000"/>
            </a:srgbClr>
          </a:solidFill>
          <a:ln>
            <a:noFill/>
          </a:ln>
          <a:effectLst/>
        </p:spPr>
        <p:txBody>
          <a:bodyPr lIns="180000" tIns="90000" rIns="180000" bIns="9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 new solar farm is planned for development at </a:t>
            </a:r>
            <a:r>
              <a:rPr kumimoji="0" lang="en-GB" sz="1400" b="1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Hollyhurst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Farm in Warwickshire County, England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 An LST analysis, with the goal of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proving how EO data can help to maximise its efficiency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has been conducted for the entire year of 2024. The analysis identified </a:t>
            </a: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when solar irradiation exceeds a specific threshold</a:t>
            </a: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52A57C-71E4-2513-7D44-53523A13E507}"/>
              </a:ext>
            </a:extLst>
          </p:cNvPr>
          <p:cNvSpPr/>
          <p:nvPr/>
        </p:nvSpPr>
        <p:spPr bwMode="auto">
          <a:xfrm>
            <a:off x="745405" y="5937069"/>
            <a:ext cx="1946650" cy="244137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Source: GMV analysis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D75B63-DFDE-2F2D-97C0-3DC3080AF9F2}"/>
              </a:ext>
            </a:extLst>
          </p:cNvPr>
          <p:cNvSpPr/>
          <p:nvPr/>
        </p:nvSpPr>
        <p:spPr bwMode="auto">
          <a:xfrm rot="21078673">
            <a:off x="2936789" y="4021258"/>
            <a:ext cx="1097055" cy="272393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Datasets</a:t>
            </a:r>
            <a:endParaRPr kumimoji="0" lang="en-GB" sz="1000" b="1" i="0" u="none" strike="noStrike" kern="0" cap="none" spc="0" normalizeH="0" baseline="0" noProof="0" dirty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866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20D10B-A11C-87FC-1A1E-E8E11A50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9B7109-232C-0B9B-7849-6DAB69490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List of product outputs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2FD52E-6A3B-EE16-7953-E008C95713E3}"/>
              </a:ext>
            </a:extLst>
          </p:cNvPr>
          <p:cNvSpPr/>
          <p:nvPr/>
        </p:nvSpPr>
        <p:spPr bwMode="auto">
          <a:xfrm>
            <a:off x="419100" y="1501527"/>
            <a:ext cx="11410950" cy="3937248"/>
          </a:xfrm>
          <a:prstGeom prst="rect">
            <a:avLst/>
          </a:prstGeom>
          <a:solidFill>
            <a:srgbClr val="2F16B4">
              <a:alpha val="10000"/>
            </a:srgbClr>
          </a:solidFill>
          <a:ln>
            <a:noFill/>
          </a:ln>
          <a:effectLst/>
        </p:spPr>
        <p:txBody>
          <a:bodyPr lIns="180000" tIns="90000" rIns="180000" bIns="90000" rtlCol="0" anchor="ctr"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CSV files for each month in 2024 showing LST and corresponding SIS/DNI data for every 30 min.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Daily Figures shows correlation between LST and SIS/DNI when solar irradiation is above the threshold.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Monthly reports show days when solar irradiation exceeds the threshold.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CSV file shows max/min LST for each day in 2024.</a:t>
            </a:r>
          </a:p>
        </p:txBody>
      </p:sp>
    </p:spTree>
    <p:extLst>
      <p:ext uri="{BB962C8B-B14F-4D97-AF65-F5344CB8AC3E}">
        <p14:creationId xmlns:p14="http://schemas.microsoft.com/office/powerpoint/2010/main" val="3961936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6685D-102C-63A1-56F8-630BE362C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aph of a graph&#10;&#10;AI-generated content may be incorrect.">
            <a:extLst>
              <a:ext uri="{FF2B5EF4-FFF2-40B4-BE49-F238E27FC236}">
                <a16:creationId xmlns:a16="http://schemas.microsoft.com/office/drawing/2014/main" id="{19ED267B-0FDA-C6F6-51F2-247C793BF9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90" y="1228948"/>
            <a:ext cx="9954260" cy="497713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0996039-192E-5BC9-F45B-8462184F0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The tools enables the user to predict peaks in LST, maximizing efficiency of the plant and reducing risks of long-term damages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A7C7DF-BBCF-AD65-D00E-BCADD29B7B53}"/>
              </a:ext>
            </a:extLst>
          </p:cNvPr>
          <p:cNvSpPr/>
          <p:nvPr/>
        </p:nvSpPr>
        <p:spPr bwMode="auto">
          <a:xfrm rot="21078673">
            <a:off x="4443036" y="2911991"/>
            <a:ext cx="3708048" cy="1748116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Accuracy of solar irradiation data: </a:t>
            </a:r>
            <a:b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5 W/m</a:t>
            </a:r>
            <a:r>
              <a:rPr kumimoji="0" lang="en-GB" sz="1600" b="1" i="0" u="none" strike="noStrike" kern="0" cap="none" spc="0" normalizeH="0" baseline="3000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Accuracy of LST data: </a:t>
            </a:r>
            <a:b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3 °C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845281-338E-A8B3-5940-5422FBE83D4E}"/>
              </a:ext>
            </a:extLst>
          </p:cNvPr>
          <p:cNvSpPr/>
          <p:nvPr/>
        </p:nvSpPr>
        <p:spPr bwMode="auto">
          <a:xfrm rot="21078673">
            <a:off x="5810183" y="6130939"/>
            <a:ext cx="1132026" cy="320400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Illustrative</a:t>
            </a: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312FC68-C3BC-E625-086C-00404981D15C}"/>
              </a:ext>
            </a:extLst>
          </p:cNvPr>
          <p:cNvSpPr/>
          <p:nvPr/>
        </p:nvSpPr>
        <p:spPr bwMode="auto">
          <a:xfrm rot="21078673">
            <a:off x="9613967" y="1224048"/>
            <a:ext cx="2420843" cy="751737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30 min LST analysis when Solar Irradiation exceeds 50 Watt/M²</a:t>
            </a:r>
            <a:endParaRPr kumimoji="0" lang="en-GB" sz="9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702D06C-6FDA-9B96-0C25-97824B083A69}"/>
              </a:ext>
            </a:extLst>
          </p:cNvPr>
          <p:cNvSpPr/>
          <p:nvPr/>
        </p:nvSpPr>
        <p:spPr bwMode="auto">
          <a:xfrm rot="21078673">
            <a:off x="4482432" y="1905114"/>
            <a:ext cx="683212" cy="284967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CSVs</a:t>
            </a:r>
            <a:endParaRPr kumimoji="0" lang="en-GB" sz="9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57778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C13F5-6EC6-9732-F9AA-B53793DEC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181A94-B053-BF9B-CED6-D92D390E9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8835" y="1216201"/>
            <a:ext cx="9930166" cy="500994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0B1DF21-4C9E-A83E-AF79-892484422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The tools enables the user to predict peaks in LST, maximizing efficiency of the plant and reducing risks of long-term damages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16476FC-C502-F705-A141-1236DBEC3068}"/>
              </a:ext>
            </a:extLst>
          </p:cNvPr>
          <p:cNvSpPr/>
          <p:nvPr/>
        </p:nvSpPr>
        <p:spPr bwMode="auto">
          <a:xfrm rot="21078673">
            <a:off x="4443036" y="2911991"/>
            <a:ext cx="3708048" cy="1748116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Accuracy of solar irradiation data: </a:t>
            </a:r>
            <a:b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5 W/m</a:t>
            </a:r>
            <a:r>
              <a:rPr kumimoji="0" lang="en-GB" sz="1600" b="1" i="0" u="none" strike="noStrike" kern="0" cap="none" spc="0" normalizeH="0" baseline="3000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6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Accuracy of LST data: </a:t>
            </a:r>
            <a:br>
              <a:rPr kumimoji="0" lang="en-GB" sz="1600" b="0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</a:b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3 °C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7761E8-79CC-2A8B-77A3-16AF30EDEAA5}"/>
              </a:ext>
            </a:extLst>
          </p:cNvPr>
          <p:cNvSpPr/>
          <p:nvPr/>
        </p:nvSpPr>
        <p:spPr bwMode="auto">
          <a:xfrm rot="21078673">
            <a:off x="5810183" y="6130939"/>
            <a:ext cx="1132026" cy="320400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t>Illustrative</a:t>
            </a:r>
            <a:endParaRPr kumimoji="0" lang="en-GB" sz="10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CE0C1AB-50E1-BC56-4E59-269FFFD18182}"/>
              </a:ext>
            </a:extLst>
          </p:cNvPr>
          <p:cNvSpPr/>
          <p:nvPr/>
        </p:nvSpPr>
        <p:spPr bwMode="auto">
          <a:xfrm rot="21078673">
            <a:off x="9613967" y="1224048"/>
            <a:ext cx="2420843" cy="751737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30 min LST analysis when Solar Irradiation exceeds 50 Watt/M²</a:t>
            </a:r>
            <a:endParaRPr kumimoji="0" lang="en-GB" sz="9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02EF3DD-4345-E509-99F3-15667023999A}"/>
              </a:ext>
            </a:extLst>
          </p:cNvPr>
          <p:cNvSpPr/>
          <p:nvPr/>
        </p:nvSpPr>
        <p:spPr bwMode="auto">
          <a:xfrm rot="21078673">
            <a:off x="4482432" y="1905114"/>
            <a:ext cx="683212" cy="284967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CSVs</a:t>
            </a:r>
            <a:endParaRPr kumimoji="0" lang="en-GB" sz="900" b="1" i="0" u="none" strike="noStrike" kern="0" cap="none" spc="0" normalizeH="0" baseline="0" noProof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2088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1DF02-1E6F-EFE8-5AAD-57D1C1BC7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E700D4-19A0-FFCB-D992-473F09542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Example of Max/Min LST with their corresponding time over the targeting solar farm.</a:t>
            </a:r>
          </a:p>
        </p:txBody>
      </p:sp>
      <p:graphicFrame>
        <p:nvGraphicFramePr>
          <p:cNvPr id="3" name="Content Placeholder 4">
            <a:extLst>
              <a:ext uri="{FF2B5EF4-FFF2-40B4-BE49-F238E27FC236}">
                <a16:creationId xmlns:a16="http://schemas.microsoft.com/office/drawing/2014/main" id="{BE53CDD2-A160-A31F-4357-ECDEF51EB606}"/>
              </a:ext>
            </a:extLst>
          </p:cNvPr>
          <p:cNvGraphicFramePr>
            <a:graphicFrameLocks/>
          </p:cNvGraphicFramePr>
          <p:nvPr/>
        </p:nvGraphicFramePr>
        <p:xfrm>
          <a:off x="449859" y="2574860"/>
          <a:ext cx="11342688" cy="170828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986643">
                  <a:extLst>
                    <a:ext uri="{9D8B030D-6E8A-4147-A177-3AD203B41FA5}">
                      <a16:colId xmlns:a16="http://schemas.microsoft.com/office/drawing/2014/main" val="3737182283"/>
                    </a:ext>
                  </a:extLst>
                </a:gridCol>
                <a:gridCol w="2275114">
                  <a:extLst>
                    <a:ext uri="{9D8B030D-6E8A-4147-A177-3AD203B41FA5}">
                      <a16:colId xmlns:a16="http://schemas.microsoft.com/office/drawing/2014/main" val="703474126"/>
                    </a:ext>
                  </a:extLst>
                </a:gridCol>
                <a:gridCol w="2481943">
                  <a:extLst>
                    <a:ext uri="{9D8B030D-6E8A-4147-A177-3AD203B41FA5}">
                      <a16:colId xmlns:a16="http://schemas.microsoft.com/office/drawing/2014/main" val="3973870515"/>
                    </a:ext>
                  </a:extLst>
                </a:gridCol>
                <a:gridCol w="2340429">
                  <a:extLst>
                    <a:ext uri="{9D8B030D-6E8A-4147-A177-3AD203B41FA5}">
                      <a16:colId xmlns:a16="http://schemas.microsoft.com/office/drawing/2014/main" val="2848625697"/>
                    </a:ext>
                  </a:extLst>
                </a:gridCol>
                <a:gridCol w="2258559">
                  <a:extLst>
                    <a:ext uri="{9D8B030D-6E8A-4147-A177-3AD203B41FA5}">
                      <a16:colId xmlns:a16="http://schemas.microsoft.com/office/drawing/2014/main" val="14108299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Date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Max LST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Time of Max LST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Min LST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Time of Min LST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56785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1/1/2024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9.95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11:30:00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1.96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08:30:00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580267294"/>
                  </a:ext>
                </a:extLst>
              </a:tr>
              <a:tr h="40526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1/2/2024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12.08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15:00:00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11.18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10:00:00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8074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1/3/2024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12.34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11:30:00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6.12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09:00:00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195453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1/4/2024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11.13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12:00:00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3.72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09:00:00</a:t>
                      </a: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53153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422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B9D256-54A9-855E-6588-8580DEF08F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65E090D-62C0-B33F-10B9-970A5D5DC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The tool can be scaled up to monitor multiple farms within the same region based on data from the same source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97B860-BB65-A527-AA49-42DA014B69FA}"/>
              </a:ext>
            </a:extLst>
          </p:cNvPr>
          <p:cNvSpPr>
            <a:spLocks/>
          </p:cNvSpPr>
          <p:nvPr/>
        </p:nvSpPr>
        <p:spPr bwMode="auto">
          <a:xfrm>
            <a:off x="7753405" y="1756589"/>
            <a:ext cx="4006544" cy="4151673"/>
          </a:xfrm>
          <a:prstGeom prst="rect">
            <a:avLst/>
          </a:prstGeom>
          <a:solidFill>
            <a:srgbClr val="2F16B4">
              <a:alpha val="10000"/>
            </a:srgbClr>
          </a:solidFill>
          <a:ln>
            <a:noFill/>
          </a:ln>
          <a:effectLst/>
        </p:spPr>
        <p:txBody>
          <a:bodyPr lIns="180000" tIns="90000" rIns="180000" bIns="90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F0B856-7802-30DA-2C38-502E417A0DD6}"/>
              </a:ext>
            </a:extLst>
          </p:cNvPr>
          <p:cNvGrpSpPr/>
          <p:nvPr/>
        </p:nvGrpSpPr>
        <p:grpSpPr>
          <a:xfrm>
            <a:off x="419100" y="1467608"/>
            <a:ext cx="11348189" cy="4748500"/>
            <a:chOff x="4603172" y="1467608"/>
            <a:chExt cx="11348189" cy="4748500"/>
          </a:xfrm>
        </p:grpSpPr>
        <p:pic>
          <p:nvPicPr>
            <p:cNvPr id="5" name="Picture 4" descr="A map of different colors&#10;&#10;AI-generated content may be incorrect.">
              <a:extLst>
                <a:ext uri="{FF2B5EF4-FFF2-40B4-BE49-F238E27FC236}">
                  <a16:creationId xmlns:a16="http://schemas.microsoft.com/office/drawing/2014/main" id="{E5BBC9F1-DFE9-F3F8-AF0F-3FD4BB42F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53323" r="8619" b="-886"/>
            <a:stretch/>
          </p:blipFill>
          <p:spPr>
            <a:xfrm>
              <a:off x="4787229" y="4008019"/>
              <a:ext cx="6933978" cy="1830940"/>
            </a:xfrm>
            <a:prstGeom prst="rect">
              <a:avLst/>
            </a:prstGeom>
          </p:spPr>
        </p:pic>
        <p:pic>
          <p:nvPicPr>
            <p:cNvPr id="6" name="Picture 5" descr="A map of different colors&#10;&#10;AI-generated content may be incorrect.">
              <a:extLst>
                <a:ext uri="{FF2B5EF4-FFF2-40B4-BE49-F238E27FC236}">
                  <a16:creationId xmlns:a16="http://schemas.microsoft.com/office/drawing/2014/main" id="{5F14652D-440A-AE1A-277B-96F6E2729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r="8619" b="53986"/>
            <a:stretch/>
          </p:blipFill>
          <p:spPr>
            <a:xfrm>
              <a:off x="4804654" y="1802963"/>
              <a:ext cx="6933978" cy="1771310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1EA6CE82-1B07-37E4-F1F2-7C702B5BB391}"/>
                </a:ext>
              </a:extLst>
            </p:cNvPr>
            <p:cNvSpPr/>
            <p:nvPr/>
          </p:nvSpPr>
          <p:spPr bwMode="auto">
            <a:xfrm>
              <a:off x="14004711" y="5971971"/>
              <a:ext cx="1946650" cy="24413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Source: GMV analysis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91CB5FF-D605-68BB-83E6-BFFB130D6A54}"/>
                </a:ext>
              </a:extLst>
            </p:cNvPr>
            <p:cNvSpPr/>
            <p:nvPr/>
          </p:nvSpPr>
          <p:spPr bwMode="auto">
            <a:xfrm>
              <a:off x="11479017" y="3032567"/>
              <a:ext cx="319530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0E7C54C-1ABC-3E6F-371B-A9C35BF4BFC6}"/>
                </a:ext>
              </a:extLst>
            </p:cNvPr>
            <p:cNvSpPr/>
            <p:nvPr/>
          </p:nvSpPr>
          <p:spPr bwMode="auto">
            <a:xfrm>
              <a:off x="11738632" y="4933903"/>
              <a:ext cx="138931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6E34B48-BC4C-AECB-51F2-9CE263A64279}"/>
                </a:ext>
              </a:extLst>
            </p:cNvPr>
            <p:cNvSpPr/>
            <p:nvPr/>
          </p:nvSpPr>
          <p:spPr bwMode="auto">
            <a:xfrm>
              <a:off x="6654302" y="4933903"/>
              <a:ext cx="831448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B957FDB-C9BE-0C5C-1223-A429704E6401}"/>
                </a:ext>
              </a:extLst>
            </p:cNvPr>
            <p:cNvSpPr/>
            <p:nvPr/>
          </p:nvSpPr>
          <p:spPr bwMode="auto">
            <a:xfrm>
              <a:off x="9196467" y="4938153"/>
              <a:ext cx="831448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AE7A2D-BC8C-944A-3323-F1E12945B234}"/>
                </a:ext>
              </a:extLst>
            </p:cNvPr>
            <p:cNvSpPr/>
            <p:nvPr/>
          </p:nvSpPr>
          <p:spPr bwMode="auto">
            <a:xfrm>
              <a:off x="6454832" y="2852389"/>
              <a:ext cx="895882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E4C7375-BD4C-88C5-41F0-F9B8D9B87619}"/>
                </a:ext>
              </a:extLst>
            </p:cNvPr>
            <p:cNvSpPr/>
            <p:nvPr/>
          </p:nvSpPr>
          <p:spPr bwMode="auto">
            <a:xfrm>
              <a:off x="8975776" y="3032566"/>
              <a:ext cx="895881" cy="66091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9A4BED-887E-31D6-E30F-6A3ACED37F1A}"/>
                </a:ext>
              </a:extLst>
            </p:cNvPr>
            <p:cNvSpPr txBox="1"/>
            <p:nvPr/>
          </p:nvSpPr>
          <p:spPr>
            <a:xfrm>
              <a:off x="4603172" y="3732816"/>
              <a:ext cx="7169727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LST on 02-06-2024 at specific 30 min interval over the UK (°C)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B4ECF22-7F4D-5859-9F47-1782392CAB9F}"/>
                </a:ext>
              </a:extLst>
            </p:cNvPr>
            <p:cNvSpPr txBox="1"/>
            <p:nvPr/>
          </p:nvSpPr>
          <p:spPr>
            <a:xfrm>
              <a:off x="4603172" y="1467608"/>
              <a:ext cx="7169727" cy="2769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Solar Irradiation on 02-06-2024 at specific 30 min interval over the UK (W/m</a:t>
              </a:r>
              <a:r>
                <a:rPr kumimoji="0" lang="en-GB" sz="1200" b="1" i="0" u="none" strike="noStrike" kern="0" cap="none" spc="0" normalizeH="0" baseline="3000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2</a:t>
              </a: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)</a:t>
              </a:r>
            </a:p>
          </p:txBody>
        </p:sp>
        <p:pic>
          <p:nvPicPr>
            <p:cNvPr id="21" name="Picture 20" descr="A map of different colors&#10;&#10;AI-generated content may be incorrect.">
              <a:extLst>
                <a:ext uri="{FF2B5EF4-FFF2-40B4-BE49-F238E27FC236}">
                  <a16:creationId xmlns:a16="http://schemas.microsoft.com/office/drawing/2014/main" id="{1DAE5C8E-4951-A30A-4833-42A1150A0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1425" t="35107" r="74076" b="57320"/>
            <a:stretch/>
          </p:blipFill>
          <p:spPr>
            <a:xfrm>
              <a:off x="6454832" y="2114700"/>
              <a:ext cx="792481" cy="676724"/>
            </a:xfrm>
            <a:prstGeom prst="rect">
              <a:avLst/>
            </a:prstGeom>
          </p:spPr>
        </p:pic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1B5D5BC-A844-2AF1-5AD5-93CA39A39790}"/>
                </a:ext>
              </a:extLst>
            </p:cNvPr>
            <p:cNvSpPr/>
            <p:nvPr/>
          </p:nvSpPr>
          <p:spPr bwMode="auto">
            <a:xfrm>
              <a:off x="4603173" y="1757681"/>
              <a:ext cx="7204924" cy="1935804"/>
            </a:xfrm>
            <a:prstGeom prst="rect">
              <a:avLst/>
            </a:prstGeom>
            <a:solidFill>
              <a:srgbClr val="3F3F3F">
                <a:alpha val="10000"/>
              </a:srgbClr>
            </a:solidFill>
            <a:ln>
              <a:noFill/>
            </a:ln>
            <a:effectLst/>
          </p:spPr>
          <p:txBody>
            <a:bodyPr lIns="180000" tIns="90000" rIns="180000" bIns="90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pic>
          <p:nvPicPr>
            <p:cNvPr id="23" name="Picture 22" descr="A map of different colors&#10;&#10;AI-generated content may be incorrect.">
              <a:extLst>
                <a:ext uri="{FF2B5EF4-FFF2-40B4-BE49-F238E27FC236}">
                  <a16:creationId xmlns:a16="http://schemas.microsoft.com/office/drawing/2014/main" id="{3D440EBA-0808-EFDD-4F31-909742F6C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90986" t="87036" r="4540" b="4536"/>
            <a:stretch/>
          </p:blipFill>
          <p:spPr>
            <a:xfrm>
              <a:off x="6528816" y="4254927"/>
              <a:ext cx="636761" cy="608581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FDA587F-7F54-D964-2FE1-1F47723AF338}"/>
                </a:ext>
              </a:extLst>
            </p:cNvPr>
            <p:cNvGrpSpPr/>
            <p:nvPr/>
          </p:nvGrpSpPr>
          <p:grpSpPr>
            <a:xfrm>
              <a:off x="5348428" y="5913190"/>
              <a:ext cx="5714414" cy="261610"/>
              <a:chOff x="5667757" y="5800658"/>
              <a:chExt cx="5714414" cy="261610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42924D64-39EF-D352-C95C-4CB1A8072614}"/>
                  </a:ext>
                </a:extLst>
              </p:cNvPr>
              <p:cNvSpPr txBox="1"/>
              <p:nvPr/>
            </p:nvSpPr>
            <p:spPr>
              <a:xfrm>
                <a:off x="5667757" y="5800658"/>
                <a:ext cx="683673" cy="2616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Verdana"/>
                    <a:ea typeface="+mn-ea"/>
                    <a:cs typeface="+mn-cs"/>
                  </a:rPr>
                  <a:t>08:00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E33A41D8-F4FE-6F28-392F-CCCDF300956C}"/>
                  </a:ext>
                </a:extLst>
              </p:cNvPr>
              <p:cNvSpPr txBox="1"/>
              <p:nvPr/>
            </p:nvSpPr>
            <p:spPr>
              <a:xfrm>
                <a:off x="8183127" y="5800658"/>
                <a:ext cx="683673" cy="2616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Verdana"/>
                    <a:ea typeface="+mn-ea"/>
                    <a:cs typeface="+mn-cs"/>
                  </a:rPr>
                  <a:t>11:30</a:t>
                </a: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A8F7686-2AC0-0546-9BD2-48E1B57F4627}"/>
                  </a:ext>
                </a:extLst>
              </p:cNvPr>
              <p:cNvSpPr txBox="1"/>
              <p:nvPr/>
            </p:nvSpPr>
            <p:spPr>
              <a:xfrm>
                <a:off x="10698498" y="5800658"/>
                <a:ext cx="683673" cy="2616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100" b="1" i="0" u="none" strike="noStrike" kern="0" cap="none" spc="0" normalizeH="0" baseline="0" noProof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Verdana"/>
                    <a:ea typeface="+mn-ea"/>
                    <a:cs typeface="+mn-cs"/>
                  </a:rPr>
                  <a:t>16:00</a:t>
                </a:r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E6E6954-95FF-9B25-9EB0-7F8965162637}"/>
                </a:ext>
              </a:extLst>
            </p:cNvPr>
            <p:cNvSpPr/>
            <p:nvPr/>
          </p:nvSpPr>
          <p:spPr bwMode="auto">
            <a:xfrm>
              <a:off x="4603173" y="4008017"/>
              <a:ext cx="7204924" cy="1901337"/>
            </a:xfrm>
            <a:prstGeom prst="rect">
              <a:avLst/>
            </a:prstGeom>
            <a:solidFill>
              <a:srgbClr val="3F3F3F">
                <a:alpha val="10000"/>
              </a:srgbClr>
            </a:solidFill>
            <a:ln>
              <a:noFill/>
            </a:ln>
            <a:effectLst/>
          </p:spPr>
          <p:txBody>
            <a:bodyPr lIns="180000" tIns="90000" rIns="180000" bIns="90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E3F9BC51-ABB2-E7DD-7B54-98B601CBB443}"/>
              </a:ext>
            </a:extLst>
          </p:cNvPr>
          <p:cNvSpPr/>
          <p:nvPr/>
        </p:nvSpPr>
        <p:spPr bwMode="auto">
          <a:xfrm>
            <a:off x="7825506" y="1757681"/>
            <a:ext cx="3934443" cy="4151673"/>
          </a:xfrm>
          <a:prstGeom prst="rect">
            <a:avLst/>
          </a:prstGeom>
          <a:noFill/>
          <a:ln w="28575">
            <a:noFill/>
          </a:ln>
          <a:effectLst/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Space data tracking solar irradiation and land surface temperature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is spatially consistent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, achieves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high temporal resolution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and guarantees availability of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historical data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 same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space data from the same sources can be used for multiple farms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across the entire monitored region, eventually allowing to build a 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centralized and uniform monitoring system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.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0C7184E-B9B6-9811-5736-4B273F755953}"/>
              </a:ext>
            </a:extLst>
          </p:cNvPr>
          <p:cNvSpPr/>
          <p:nvPr/>
        </p:nvSpPr>
        <p:spPr bwMode="auto">
          <a:xfrm rot="21078673">
            <a:off x="7527979" y="1673077"/>
            <a:ext cx="1179392" cy="320400"/>
          </a:xfrm>
          <a:prstGeom prst="rect">
            <a:avLst/>
          </a:prstGeom>
          <a:solidFill>
            <a:srgbClr val="FED12B">
              <a:lumMod val="20000"/>
              <a:lumOff val="80000"/>
            </a:srgbClr>
          </a:solidFill>
          <a:ln w="28575">
            <a:solidFill>
              <a:srgbClr val="FED12B">
                <a:lumMod val="50000"/>
              </a:srgbClr>
            </a:solidFill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srgbClr val="FED12B">
                    <a:lumMod val="50000"/>
                  </a:srgb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Illustrative</a:t>
            </a:r>
            <a:endParaRPr kumimoji="0" lang="en-GB" sz="900" b="1" i="0" u="none" strike="noStrike" kern="0" cap="none" spc="0" normalizeH="0" baseline="0" noProof="0" dirty="0">
              <a:ln>
                <a:noFill/>
              </a:ln>
              <a:solidFill>
                <a:srgbClr val="FED12B">
                  <a:lumMod val="50000"/>
                </a:srgbClr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31" name="Picture 2">
            <a:extLst>
              <a:ext uri="{FF2B5EF4-FFF2-40B4-BE49-F238E27FC236}">
                <a16:creationId xmlns:a16="http://schemas.microsoft.com/office/drawing/2014/main" id="{96664E24-3439-10A4-0AE0-5D4F26887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1039843" y="1271388"/>
            <a:ext cx="1063149" cy="106314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2442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13C2D-30D1-53D0-B45E-08BB8126C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566CCC-663B-8A3D-C35E-1DDFFA53D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Key Added Value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344886F-9458-94D3-3E18-A53A78FA377D}"/>
              </a:ext>
            </a:extLst>
          </p:cNvPr>
          <p:cNvGraphicFramePr/>
          <p:nvPr/>
        </p:nvGraphicFramePr>
        <p:xfrm>
          <a:off x="2383971" y="435927"/>
          <a:ext cx="8937172" cy="56388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0079194-F249-E69F-3F65-CAFC82AF9A84}"/>
              </a:ext>
            </a:extLst>
          </p:cNvPr>
          <p:cNvSpPr txBox="1"/>
          <p:nvPr/>
        </p:nvSpPr>
        <p:spPr>
          <a:xfrm>
            <a:off x="3668485" y="660921"/>
            <a:ext cx="587828" cy="478972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⏱️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4B1253E-D1A1-F086-78CD-C81BB766411C}"/>
              </a:ext>
            </a:extLst>
          </p:cNvPr>
          <p:cNvSpPr txBox="1"/>
          <p:nvPr/>
        </p:nvSpPr>
        <p:spPr>
          <a:xfrm>
            <a:off x="3668485" y="1814807"/>
            <a:ext cx="587828" cy="478972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🌡️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82859D-B876-0295-9361-BD0E62DDAEFB}"/>
              </a:ext>
            </a:extLst>
          </p:cNvPr>
          <p:cNvSpPr txBox="1"/>
          <p:nvPr/>
        </p:nvSpPr>
        <p:spPr>
          <a:xfrm>
            <a:off x="3668485" y="3015841"/>
            <a:ext cx="587828" cy="478972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BF1052-06FD-A0C2-2457-40B09CF680D8}"/>
              </a:ext>
            </a:extLst>
          </p:cNvPr>
          <p:cNvSpPr txBox="1"/>
          <p:nvPr/>
        </p:nvSpPr>
        <p:spPr>
          <a:xfrm>
            <a:off x="3668485" y="4216875"/>
            <a:ext cx="587828" cy="478972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📈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37FD415-D92C-590C-EE6E-E64E320AB79F}"/>
              </a:ext>
            </a:extLst>
          </p:cNvPr>
          <p:cNvSpPr txBox="1"/>
          <p:nvPr/>
        </p:nvSpPr>
        <p:spPr>
          <a:xfrm>
            <a:off x="3668485" y="5371487"/>
            <a:ext cx="587828" cy="478972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🌍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2885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46B05D-2271-E068-72EB-30A7565B3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006373-F741-53B9-E3D0-D81A404F0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Looking Ahead: Future Prospects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52D6BA5A-FE40-51D7-E852-6A0C94A14953}"/>
              </a:ext>
            </a:extLst>
          </p:cNvPr>
          <p:cNvGraphicFramePr/>
          <p:nvPr/>
        </p:nvGraphicFramePr>
        <p:xfrm>
          <a:off x="1534230" y="934121"/>
          <a:ext cx="8689632" cy="53471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C529C66-C66C-BDF0-2D27-4A1FCF96E869}"/>
              </a:ext>
            </a:extLst>
          </p:cNvPr>
          <p:cNvSpPr txBox="1"/>
          <p:nvPr/>
        </p:nvSpPr>
        <p:spPr>
          <a:xfrm>
            <a:off x="811113" y="1155283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🔧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520C8C-D1E1-6FD6-A96F-51F6D3AABCF3}"/>
              </a:ext>
            </a:extLst>
          </p:cNvPr>
          <p:cNvSpPr txBox="1"/>
          <p:nvPr/>
        </p:nvSpPr>
        <p:spPr>
          <a:xfrm>
            <a:off x="830163" y="2022524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📡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922A28-9711-2421-9FE7-3639A406F71F}"/>
              </a:ext>
            </a:extLst>
          </p:cNvPr>
          <p:cNvSpPr txBox="1"/>
          <p:nvPr/>
        </p:nvSpPr>
        <p:spPr>
          <a:xfrm>
            <a:off x="820638" y="2879000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🌍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515F98-4908-6731-51F4-58FA4BF81823}"/>
              </a:ext>
            </a:extLst>
          </p:cNvPr>
          <p:cNvSpPr txBox="1"/>
          <p:nvPr/>
        </p:nvSpPr>
        <p:spPr>
          <a:xfrm>
            <a:off x="839688" y="4704066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🧠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C4589F-51C7-ABB1-B852-9A33F4BEAC5E}"/>
              </a:ext>
            </a:extLst>
          </p:cNvPr>
          <p:cNvSpPr txBox="1"/>
          <p:nvPr/>
        </p:nvSpPr>
        <p:spPr>
          <a:xfrm>
            <a:off x="858738" y="5584458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📤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"/>
              <a:cs typeface="+mn-cs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CB8F14-9930-52DD-E237-211AA8F9BADF}"/>
              </a:ext>
            </a:extLst>
          </p:cNvPr>
          <p:cNvSpPr txBox="1"/>
          <p:nvPr/>
        </p:nvSpPr>
        <p:spPr>
          <a:xfrm>
            <a:off x="829772" y="3791533"/>
            <a:ext cx="762000" cy="500743"/>
          </a:xfrm>
          <a:prstGeom prst="rect">
            <a:avLst/>
          </a:prstGeom>
          <a:noFill/>
          <a:ln>
            <a:noFill/>
          </a:ln>
        </p:spPr>
        <p:txBody>
          <a:bodyPr wrap="square" lIns="180000" tIns="180000" rIns="180000" bIns="180000" rtlCol="0" anchor="ctr" anchorCtr="0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📊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Source Sans Pro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01398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711201" y="2080960"/>
            <a:ext cx="10629900" cy="140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LST_cci Workshop: 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Thursday Morning Session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821267" y="3725334"/>
            <a:ext cx="2492990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dirty="0">
                <a:solidFill>
                  <a:srgbClr val="FFFFFF"/>
                </a:solidFill>
              </a:rPr>
              <a:t>Lizzie Good 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821267" y="4349752"/>
            <a:ext cx="2024913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altLang="fr-FR" dirty="0">
                <a:solidFill>
                  <a:srgbClr val="FFFFFF"/>
                </a:solidFill>
              </a:rPr>
              <a:t>(Met Office)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F3710-93FE-A3BF-5B53-B1C205432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EA42E-389A-7DAE-3C3B-6EEE3BDD8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Stakeholder Feedback and Lesson Learnt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514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073FD-3D54-6425-859B-F1ACE1549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0FE240-1247-D070-9932-5BBDF41FC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Gathering Feedback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CECC9BB-8B01-665B-9520-566C32A2B268}"/>
              </a:ext>
            </a:extLst>
          </p:cNvPr>
          <p:cNvGrpSpPr/>
          <p:nvPr/>
        </p:nvGrpSpPr>
        <p:grpSpPr>
          <a:xfrm>
            <a:off x="981316" y="1310867"/>
            <a:ext cx="10229368" cy="4880055"/>
            <a:chOff x="564067" y="1481440"/>
            <a:chExt cx="10229368" cy="488005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3D470AE-47D6-4220-84C4-C994017281B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14922" y="2575819"/>
              <a:ext cx="5678513" cy="3785676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27DDA87-E952-51C5-B35C-980FEB41E03D}"/>
                </a:ext>
              </a:extLst>
            </p:cNvPr>
            <p:cNvSpPr/>
            <p:nvPr/>
          </p:nvSpPr>
          <p:spPr bwMode="auto">
            <a:xfrm>
              <a:off x="564067" y="1481440"/>
              <a:ext cx="10229368" cy="1085492"/>
            </a:xfrm>
            <a:prstGeom prst="rect">
              <a:avLst/>
            </a:prstGeom>
            <a:solidFill>
              <a:srgbClr val="2F16B4">
                <a:alpha val="10000"/>
              </a:srgbClr>
            </a:solidFill>
            <a:ln>
              <a:noFill/>
            </a:ln>
            <a:effectLst/>
          </p:spPr>
          <p:txBody>
            <a:bodyPr lIns="180000" tIns="90000" rIns="180000" bIns="90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Feedback on the platform were collected in two stages: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Before and during 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the development which included one-to-one meetings, workshop, and online questionnaire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After</a:t>
              </a: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 the development through online one-to-one meetings with targeted solar energy stakeholders 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AECD73C-C370-0C1C-531E-972E8512E73F}"/>
                </a:ext>
              </a:extLst>
            </p:cNvPr>
            <p:cNvSpPr/>
            <p:nvPr/>
          </p:nvSpPr>
          <p:spPr bwMode="auto">
            <a:xfrm>
              <a:off x="564069" y="2680594"/>
              <a:ext cx="4312732" cy="355962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80000" tIns="90000" rIns="180000" bIns="9000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Sample questions included: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“How well does the current platform reflect the real-world constraints, priorities, and decision processes you face in </a:t>
              </a:r>
              <a:r>
                <a:rPr kumimoji="0" lang="en-GB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planning and operating</a:t>
              </a: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 solar projects?”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“In what ways could </a:t>
              </a:r>
              <a:r>
                <a:rPr kumimoji="0" lang="en-GB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the platform’s data, functionalities, or visualisations</a:t>
              </a: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 be improved to better support your organisation’s strategic, technical, or financial decision-making?”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“What </a:t>
              </a:r>
              <a:r>
                <a:rPr kumimoji="0" lang="en-GB" sz="1400" b="1" i="1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additional features, datasets, or forms of guidance</a:t>
              </a: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 would make you more confident in using this platform as part of your standard workflow?”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6638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2EDB0-5901-8B5C-B6E8-FC5B9CF30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8305FB-0EAE-2247-C93D-F85FF8A38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We have categorized the stakeholder feedback of the demonstrators into nine thematic areas…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282182-3974-800C-FD4D-E33CBBCB2D5B}"/>
              </a:ext>
            </a:extLst>
          </p:cNvPr>
          <p:cNvSpPr txBox="1">
            <a:spLocks/>
          </p:cNvSpPr>
          <p:nvPr/>
        </p:nvSpPr>
        <p:spPr>
          <a:xfrm>
            <a:off x="419100" y="6314605"/>
            <a:ext cx="11353800" cy="1492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17B99C"/>
              </a:buClr>
              <a:buFont typeface="Arial" panose="020B0604020202020204" pitchFamily="34" charset="0"/>
              <a:buNone/>
              <a:defRPr lang="pl-PL" sz="800" b="0" i="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Open Sans" panose="020B0606030504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17B99C"/>
              </a:buClr>
              <a:buFont typeface="Arial" panose="020B0604020202020204" pitchFamily="34" charset="0"/>
              <a:buNone/>
              <a:defRPr sz="800" b="0" i="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Open Sans" panose="020B0606030504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800" b="0" i="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Open Sans" panose="020B0606030504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800" b="0" i="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Open Sans" panose="020B0606030504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None/>
              <a:defRPr sz="800" b="0" i="0" kern="1200">
                <a:solidFill>
                  <a:schemeClr val="tx1"/>
                </a:solidFill>
                <a:latin typeface="Source Sans Pro ExtraLight" panose="020B0303030403020204" pitchFamily="34" charset="0"/>
                <a:ea typeface="Source Sans Pro ExtraLight" panose="020B0303030403020204" pitchFamily="34" charset="0"/>
                <a:cs typeface="Open Sans" panose="020B0606030504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7B99C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7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Source Sans Pro ExtraLight" panose="020B0303030403020204" pitchFamily="34" charset="0"/>
                <a:cs typeface="Open Sans" panose="020B0606030504020204" pitchFamily="34" charset="0"/>
              </a:rPr>
              <a:t>Source: GMV analysis.</a:t>
            </a:r>
            <a:endParaRPr kumimoji="0" lang="en-DE" sz="700" b="0" i="0" u="none" strike="noStrike" kern="120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Source Sans Pro ExtraLight" panose="020B0303030403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D2B3A81-6315-CEA9-8826-D356189E7906}"/>
              </a:ext>
            </a:extLst>
          </p:cNvPr>
          <p:cNvGrpSpPr/>
          <p:nvPr/>
        </p:nvGrpSpPr>
        <p:grpSpPr>
          <a:xfrm>
            <a:off x="4225791" y="1481641"/>
            <a:ext cx="3899593" cy="4836298"/>
            <a:chOff x="4146204" y="1481641"/>
            <a:chExt cx="3899593" cy="4836298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61595B18-1D5D-B633-A85E-A4C95035D02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146204" y="1481641"/>
              <a:ext cx="3899593" cy="3894719"/>
              <a:chOff x="3584128" y="1526887"/>
              <a:chExt cx="4674180" cy="4668337"/>
            </a:xfrm>
          </p:grpSpPr>
          <p:sp>
            <p:nvSpPr>
              <p:cNvPr id="59" name="Freeform 3">
                <a:extLst>
                  <a:ext uri="{FF2B5EF4-FFF2-40B4-BE49-F238E27FC236}">
                    <a16:creationId xmlns:a16="http://schemas.microsoft.com/office/drawing/2014/main" id="{9B4ECB8C-A269-C9A4-7565-50558819153D}"/>
                  </a:ext>
                </a:extLst>
              </p:cNvPr>
              <p:cNvSpPr/>
              <p:nvPr/>
            </p:nvSpPr>
            <p:spPr>
              <a:xfrm>
                <a:off x="3584128" y="1526887"/>
                <a:ext cx="4674180" cy="4668337"/>
              </a:xfrm>
              <a:custGeom>
                <a:avLst/>
                <a:gdLst/>
                <a:ahLst/>
                <a:cxnLst/>
                <a:rect l="l" t="t" r="r" b="b"/>
                <a:pathLst>
                  <a:path w="4674180" h="4668337">
                    <a:moveTo>
                      <a:pt x="0" y="0"/>
                    </a:moveTo>
                    <a:lnTo>
                      <a:pt x="4674180" y="0"/>
                    </a:lnTo>
                    <a:lnTo>
                      <a:pt x="4674180" y="4668338"/>
                    </a:lnTo>
                    <a:lnTo>
                      <a:pt x="0" y="466833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a:blipFill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EC01BB43-BAC0-77C2-7633-F394E8B88E34}"/>
                  </a:ext>
                </a:extLst>
              </p:cNvPr>
              <p:cNvGrpSpPr/>
              <p:nvPr/>
            </p:nvGrpSpPr>
            <p:grpSpPr>
              <a:xfrm>
                <a:off x="4635112" y="2574950"/>
                <a:ext cx="2572212" cy="2572212"/>
                <a:chOff x="4635112" y="2574950"/>
                <a:chExt cx="2572212" cy="2572212"/>
              </a:xfrm>
            </p:grpSpPr>
            <p:grpSp>
              <p:nvGrpSpPr>
                <p:cNvPr id="61" name="Group 60">
                  <a:extLst>
                    <a:ext uri="{FF2B5EF4-FFF2-40B4-BE49-F238E27FC236}">
                      <a16:creationId xmlns:a16="http://schemas.microsoft.com/office/drawing/2014/main" id="{BF1079C6-13A4-B3BC-99B0-3CE3617D4C6B}"/>
                    </a:ext>
                  </a:extLst>
                </p:cNvPr>
                <p:cNvGrpSpPr/>
                <p:nvPr/>
              </p:nvGrpSpPr>
              <p:grpSpPr>
                <a:xfrm>
                  <a:off x="4635112" y="2574950"/>
                  <a:ext cx="2572212" cy="2572212"/>
                  <a:chOff x="0" y="0"/>
                  <a:chExt cx="812800" cy="812800"/>
                </a:xfrm>
              </p:grpSpPr>
              <p:sp>
                <p:nvSpPr>
                  <p:cNvPr id="63" name="Freeform 5">
                    <a:extLst>
                      <a:ext uri="{FF2B5EF4-FFF2-40B4-BE49-F238E27FC236}">
                        <a16:creationId xmlns:a16="http://schemas.microsoft.com/office/drawing/2014/main" id="{397B48AB-97CC-A194-5989-2DBF5C42ECEA}"/>
                      </a:ext>
                    </a:extLst>
                  </p:cNvPr>
                  <p:cNvSpPr/>
                  <p:nvPr/>
                </p:nvSpPr>
                <p:spPr>
                  <a:xfrm>
                    <a:off x="0" y="0"/>
                    <a:ext cx="812800" cy="812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12800" h="812800">
                        <a:moveTo>
                          <a:pt x="406400" y="0"/>
                        </a:moveTo>
                        <a:cubicBezTo>
                          <a:pt x="181951" y="0"/>
                          <a:pt x="0" y="181951"/>
                          <a:pt x="0" y="406400"/>
                        </a:cubicBezTo>
                        <a:cubicBezTo>
                          <a:pt x="0" y="630849"/>
                          <a:pt x="181951" y="812800"/>
                          <a:pt x="406400" y="812800"/>
                        </a:cubicBezTo>
                        <a:cubicBezTo>
                          <a:pt x="630849" y="812800"/>
                          <a:pt x="812800" y="630849"/>
                          <a:pt x="812800" y="406400"/>
                        </a:cubicBezTo>
                        <a:cubicBezTo>
                          <a:pt x="812800" y="181951"/>
                          <a:pt x="630849" y="0"/>
                          <a:pt x="4064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</p:spPr>
                <p:txBody>
                  <a:bodyPr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4" name="TextBox 6">
                    <a:extLst>
                      <a:ext uri="{FF2B5EF4-FFF2-40B4-BE49-F238E27FC236}">
                        <a16:creationId xmlns:a16="http://schemas.microsoft.com/office/drawing/2014/main" id="{57266D95-1319-2EFC-E523-18FEC6E3E8CA}"/>
                      </a:ext>
                    </a:extLst>
                  </p:cNvPr>
                  <p:cNvSpPr txBox="1"/>
                  <p:nvPr/>
                </p:nvSpPr>
                <p:spPr>
                  <a:xfrm>
                    <a:off x="76200" y="47625"/>
                    <a:ext cx="660400" cy="688975"/>
                  </a:xfrm>
                  <a:prstGeom prst="rect">
                    <a:avLst/>
                  </a:prstGeom>
                </p:spPr>
                <p:txBody>
                  <a:bodyPr lIns="50800" tIns="50800" rIns="50800" bIns="50800" rtlCol="0" anchor="ctr"/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ts val="196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sz="16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2" name="TextBox 17">
                  <a:extLst>
                    <a:ext uri="{FF2B5EF4-FFF2-40B4-BE49-F238E27FC236}">
                      <a16:creationId xmlns:a16="http://schemas.microsoft.com/office/drawing/2014/main" id="{3B5BBD3C-7BC5-FCAE-23B8-27E0B3B00A58}"/>
                    </a:ext>
                  </a:extLst>
                </p:cNvPr>
                <p:cNvSpPr txBox="1"/>
                <p:nvPr/>
              </p:nvSpPr>
              <p:spPr>
                <a:xfrm>
                  <a:off x="4960944" y="3503869"/>
                  <a:ext cx="1920547" cy="843808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ts val="2879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Verdana"/>
                      <a:ea typeface="Open Sans Bold"/>
                      <a:cs typeface="Open Sans Bold"/>
                      <a:sym typeface="Open Sans Bold"/>
                    </a:rPr>
                    <a:t>Feedback</a:t>
                  </a:r>
                </a:p>
                <a:p>
                  <a:pPr marL="0" marR="0" lvl="0" indent="0" algn="ctr" defTabSz="914400" rtl="0" eaLnBrk="1" fontAlgn="auto" latinLnBrk="0" hangingPunct="1">
                    <a:lnSpc>
                      <a:spcPts val="2879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Verdana"/>
                      <a:ea typeface="Open Sans Bold"/>
                      <a:cs typeface="Open Sans Bold"/>
                      <a:sym typeface="Open Sans Bold"/>
                    </a:rPr>
                    <a:t>overview</a:t>
                  </a:r>
                </a:p>
              </p:txBody>
            </p:sp>
          </p:grp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5302713-471A-714B-1257-D30893255806}"/>
                </a:ext>
              </a:extLst>
            </p:cNvPr>
            <p:cNvGrpSpPr/>
            <p:nvPr/>
          </p:nvGrpSpPr>
          <p:grpSpPr>
            <a:xfrm>
              <a:off x="4857580" y="5418018"/>
              <a:ext cx="2677287" cy="899921"/>
              <a:chOff x="4605336" y="5502100"/>
              <a:chExt cx="2677287" cy="899921"/>
            </a:xfrm>
          </p:grpSpPr>
          <p:sp>
            <p:nvSpPr>
              <p:cNvPr id="56" name="TextBox 13">
                <a:extLst>
                  <a:ext uri="{FF2B5EF4-FFF2-40B4-BE49-F238E27FC236}">
                    <a16:creationId xmlns:a16="http://schemas.microsoft.com/office/drawing/2014/main" id="{A4CE88F1-C645-DCCA-4C75-9CB80836A3D3}"/>
                  </a:ext>
                </a:extLst>
              </p:cNvPr>
              <p:cNvSpPr txBox="1"/>
              <p:nvPr/>
            </p:nvSpPr>
            <p:spPr>
              <a:xfrm>
                <a:off x="4605336" y="5778814"/>
                <a:ext cx="2435729" cy="41344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EO operational monitoring &amp; commercialisation </a:t>
                </a:r>
              </a:p>
            </p:txBody>
          </p:sp>
          <p:sp>
            <p:nvSpPr>
              <p:cNvPr id="57" name="TextBox 28">
                <a:extLst>
                  <a:ext uri="{FF2B5EF4-FFF2-40B4-BE49-F238E27FC236}">
                    <a16:creationId xmlns:a16="http://schemas.microsoft.com/office/drawing/2014/main" id="{B1E03154-CF3D-DB85-C711-62C4684043D4}"/>
                  </a:ext>
                </a:extLst>
              </p:cNvPr>
              <p:cNvSpPr txBox="1"/>
              <p:nvPr/>
            </p:nvSpPr>
            <p:spPr>
              <a:xfrm>
                <a:off x="4605336" y="6248133"/>
                <a:ext cx="2677287" cy="153888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a) Financial and carbon market credibility </a:t>
                </a:r>
              </a:p>
            </p:txBody>
          </p:sp>
          <p:sp>
            <p:nvSpPr>
              <p:cNvPr id="58" name="AutoShape 15">
                <a:extLst>
                  <a:ext uri="{FF2B5EF4-FFF2-40B4-BE49-F238E27FC236}">
                    <a16:creationId xmlns:a16="http://schemas.microsoft.com/office/drawing/2014/main" id="{B5C3DD61-43E0-6F7D-07BE-2A1B1553DE08}"/>
                  </a:ext>
                </a:extLst>
              </p:cNvPr>
              <p:cNvSpPr/>
              <p:nvPr/>
            </p:nvSpPr>
            <p:spPr>
              <a:xfrm flipH="1">
                <a:off x="5810424" y="5502100"/>
                <a:ext cx="1800" cy="193496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none" w="sm" len="sm"/>
                <a:tailEnd type="oval" w="lg" len="lg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07E67ED-C83D-6D2B-D86B-74D74F5789BB}"/>
              </a:ext>
            </a:extLst>
          </p:cNvPr>
          <p:cNvGrpSpPr/>
          <p:nvPr/>
        </p:nvGrpSpPr>
        <p:grpSpPr>
          <a:xfrm>
            <a:off x="913658" y="1281013"/>
            <a:ext cx="4775837" cy="4913497"/>
            <a:chOff x="913658" y="1281013"/>
            <a:chExt cx="4775837" cy="4913497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AF9FCB1D-A495-6EEF-AE7E-FF1BB44650EA}"/>
                </a:ext>
              </a:extLst>
            </p:cNvPr>
            <p:cNvGrpSpPr/>
            <p:nvPr/>
          </p:nvGrpSpPr>
          <p:grpSpPr>
            <a:xfrm>
              <a:off x="941162" y="2463672"/>
              <a:ext cx="3519713" cy="1211684"/>
              <a:chOff x="519022" y="2463672"/>
              <a:chExt cx="3519713" cy="1211684"/>
            </a:xfrm>
          </p:grpSpPr>
          <p:sp>
            <p:nvSpPr>
              <p:cNvPr id="80" name="TextBox 20">
                <a:extLst>
                  <a:ext uri="{FF2B5EF4-FFF2-40B4-BE49-F238E27FC236}">
                    <a16:creationId xmlns:a16="http://schemas.microsoft.com/office/drawing/2014/main" id="{B6094D43-43FC-3CB9-90E1-6B31EBFCD5C3}"/>
                  </a:ext>
                </a:extLst>
              </p:cNvPr>
              <p:cNvSpPr txBox="1"/>
              <p:nvPr/>
            </p:nvSpPr>
            <p:spPr>
              <a:xfrm>
                <a:off x="519022" y="2905915"/>
                <a:ext cx="2157868" cy="76944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a) Scale-sensitive weighting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b) Land surface temperature vs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 air temperature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Hybrid data approach</a:t>
                </a:r>
              </a:p>
            </p:txBody>
          </p:sp>
          <p:sp>
            <p:nvSpPr>
              <p:cNvPr id="81" name="TextBox 21">
                <a:extLst>
                  <a:ext uri="{FF2B5EF4-FFF2-40B4-BE49-F238E27FC236}">
                    <a16:creationId xmlns:a16="http://schemas.microsoft.com/office/drawing/2014/main" id="{E9DAEEC6-129C-044F-14DE-D304EAB9C24D}"/>
                  </a:ext>
                </a:extLst>
              </p:cNvPr>
              <p:cNvSpPr txBox="1"/>
              <p:nvPr/>
            </p:nvSpPr>
            <p:spPr>
              <a:xfrm>
                <a:off x="519022" y="2463672"/>
                <a:ext cx="2423623" cy="4187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Solar irradiation and climate suitability</a:t>
                </a:r>
              </a:p>
            </p:txBody>
          </p:sp>
          <p:sp>
            <p:nvSpPr>
              <p:cNvPr id="82" name="AutoShape 9">
                <a:extLst>
                  <a:ext uri="{FF2B5EF4-FFF2-40B4-BE49-F238E27FC236}">
                    <a16:creationId xmlns:a16="http://schemas.microsoft.com/office/drawing/2014/main" id="{C34C7634-B74F-BD97-5DEC-46C72208B550}"/>
                  </a:ext>
                </a:extLst>
              </p:cNvPr>
              <p:cNvSpPr/>
              <p:nvPr/>
            </p:nvSpPr>
            <p:spPr>
              <a:xfrm>
                <a:off x="2897420" y="2902802"/>
                <a:ext cx="1141315" cy="0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oval" w="lg" len="lg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34D8615-F03A-3CA0-D94E-8DE45F849DA6}"/>
                </a:ext>
              </a:extLst>
            </p:cNvPr>
            <p:cNvGrpSpPr/>
            <p:nvPr/>
          </p:nvGrpSpPr>
          <p:grpSpPr>
            <a:xfrm>
              <a:off x="941162" y="3778645"/>
              <a:ext cx="3587823" cy="1100651"/>
              <a:chOff x="519022" y="3778645"/>
              <a:chExt cx="3587823" cy="1100651"/>
            </a:xfrm>
          </p:grpSpPr>
          <p:sp>
            <p:nvSpPr>
              <p:cNvPr id="77" name="TextBox 8">
                <a:extLst>
                  <a:ext uri="{FF2B5EF4-FFF2-40B4-BE49-F238E27FC236}">
                    <a16:creationId xmlns:a16="http://schemas.microsoft.com/office/drawing/2014/main" id="{CDC52BFB-A5CD-E992-7F1A-991B72408B31}"/>
                  </a:ext>
                </a:extLst>
              </p:cNvPr>
              <p:cNvSpPr txBox="1"/>
              <p:nvPr/>
            </p:nvSpPr>
            <p:spPr>
              <a:xfrm>
                <a:off x="519022" y="3778645"/>
                <a:ext cx="2369935" cy="413447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Grid interconnection &amp; infrastructure accessibility</a:t>
                </a:r>
              </a:p>
            </p:txBody>
          </p:sp>
          <p:sp>
            <p:nvSpPr>
              <p:cNvPr id="78" name="TextBox 22">
                <a:extLst>
                  <a:ext uri="{FF2B5EF4-FFF2-40B4-BE49-F238E27FC236}">
                    <a16:creationId xmlns:a16="http://schemas.microsoft.com/office/drawing/2014/main" id="{72B94EDE-BBE4-D8B5-D67F-794C0CC3E927}"/>
                  </a:ext>
                </a:extLst>
              </p:cNvPr>
              <p:cNvSpPr txBox="1"/>
              <p:nvPr/>
            </p:nvSpPr>
            <p:spPr>
              <a:xfrm>
                <a:off x="519022" y="4263743"/>
                <a:ext cx="2045971" cy="6155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a)</a:t>
                </a: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 Grid capacity as a limiting factor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b) Road and power station accessibility</a:t>
                </a:r>
              </a:p>
            </p:txBody>
          </p:sp>
          <p:sp>
            <p:nvSpPr>
              <p:cNvPr id="79" name="AutoShape 10">
                <a:extLst>
                  <a:ext uri="{FF2B5EF4-FFF2-40B4-BE49-F238E27FC236}">
                    <a16:creationId xmlns:a16="http://schemas.microsoft.com/office/drawing/2014/main" id="{A4199F33-DFEA-F4B3-1682-E7FCFBD8F3C8}"/>
                  </a:ext>
                </a:extLst>
              </p:cNvPr>
              <p:cNvSpPr/>
              <p:nvPr/>
            </p:nvSpPr>
            <p:spPr>
              <a:xfrm flipV="1">
                <a:off x="2897420" y="4221297"/>
                <a:ext cx="1209425" cy="17906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oval" w="lg" len="lg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19EC7242-05E6-6018-AAC0-0DDC170104BD}"/>
                </a:ext>
              </a:extLst>
            </p:cNvPr>
            <p:cNvGrpSpPr/>
            <p:nvPr/>
          </p:nvGrpSpPr>
          <p:grpSpPr>
            <a:xfrm>
              <a:off x="941162" y="1281013"/>
              <a:ext cx="4748333" cy="1189448"/>
              <a:chOff x="519022" y="1281013"/>
              <a:chExt cx="4748333" cy="1189448"/>
            </a:xfrm>
          </p:grpSpPr>
          <p:sp>
            <p:nvSpPr>
              <p:cNvPr id="74" name="TextBox 18">
                <a:extLst>
                  <a:ext uri="{FF2B5EF4-FFF2-40B4-BE49-F238E27FC236}">
                    <a16:creationId xmlns:a16="http://schemas.microsoft.com/office/drawing/2014/main" id="{02E1E56F-FA42-B190-B410-96A35AF6A2C9}"/>
                  </a:ext>
                </a:extLst>
              </p:cNvPr>
              <p:cNvSpPr txBox="1"/>
              <p:nvPr/>
            </p:nvSpPr>
            <p:spPr>
              <a:xfrm>
                <a:off x="519022" y="1701020"/>
                <a:ext cx="2512005" cy="76944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a) European coverage and scalability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b) Educational and commercial utility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Data harmonization challenges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d) Limited land availability in Europe</a:t>
                </a:r>
              </a:p>
            </p:txBody>
          </p:sp>
          <p:sp>
            <p:nvSpPr>
              <p:cNvPr id="75" name="TextBox 19">
                <a:extLst>
                  <a:ext uri="{FF2B5EF4-FFF2-40B4-BE49-F238E27FC236}">
                    <a16:creationId xmlns:a16="http://schemas.microsoft.com/office/drawing/2014/main" id="{B248CEA2-7308-9C7A-9682-B7A1DBE67490}"/>
                  </a:ext>
                </a:extLst>
              </p:cNvPr>
              <p:cNvSpPr txBox="1"/>
              <p:nvPr/>
            </p:nvSpPr>
            <p:spPr>
              <a:xfrm>
                <a:off x="519022" y="1281013"/>
                <a:ext cx="2423623" cy="4187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Open Sans Bold"/>
                    <a:cs typeface="Open Sans Bold"/>
                    <a:sym typeface="Open Sans Bold"/>
                  </a:rPr>
                  <a:t>Geographical coverage &amp; scalability</a:t>
                </a:r>
              </a:p>
            </p:txBody>
          </p:sp>
          <p:sp>
            <p:nvSpPr>
              <p:cNvPr id="76" name="AutoShape 7">
                <a:extLst>
                  <a:ext uri="{FF2B5EF4-FFF2-40B4-BE49-F238E27FC236}">
                    <a16:creationId xmlns:a16="http://schemas.microsoft.com/office/drawing/2014/main" id="{8B752F60-0C76-94A0-D224-E0B62A5D29AE}"/>
                  </a:ext>
                </a:extLst>
              </p:cNvPr>
              <p:cNvSpPr/>
              <p:nvPr/>
            </p:nvSpPr>
            <p:spPr>
              <a:xfrm>
                <a:off x="2897420" y="1709025"/>
                <a:ext cx="2369935" cy="0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oval" w="lg" len="lg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42707F70-384B-C611-9C3A-66FFB23913C8}"/>
                </a:ext>
              </a:extLst>
            </p:cNvPr>
            <p:cNvGrpSpPr/>
            <p:nvPr/>
          </p:nvGrpSpPr>
          <p:grpSpPr>
            <a:xfrm>
              <a:off x="913658" y="4949906"/>
              <a:ext cx="4624419" cy="1244604"/>
              <a:chOff x="519022" y="4949906"/>
              <a:chExt cx="4624419" cy="1244604"/>
            </a:xfrm>
          </p:grpSpPr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3570107A-916A-51AA-F2EF-CF4E65C79B6D}"/>
                  </a:ext>
                </a:extLst>
              </p:cNvPr>
              <p:cNvGrpSpPr/>
              <p:nvPr/>
            </p:nvGrpSpPr>
            <p:grpSpPr>
              <a:xfrm>
                <a:off x="519022" y="4953053"/>
                <a:ext cx="2423623" cy="1241457"/>
                <a:chOff x="519022" y="4953053"/>
                <a:chExt cx="2423623" cy="1241457"/>
              </a:xfrm>
            </p:grpSpPr>
            <p:sp>
              <p:nvSpPr>
                <p:cNvPr id="72" name="TextBox 11">
                  <a:extLst>
                    <a:ext uri="{FF2B5EF4-FFF2-40B4-BE49-F238E27FC236}">
                      <a16:creationId xmlns:a16="http://schemas.microsoft.com/office/drawing/2014/main" id="{37D8EFF4-868D-45CE-AA78-0B27BC7813F2}"/>
                    </a:ext>
                  </a:extLst>
                </p:cNvPr>
                <p:cNvSpPr txBox="1"/>
                <p:nvPr/>
              </p:nvSpPr>
              <p:spPr>
                <a:xfrm>
                  <a:off x="519022" y="4953053"/>
                  <a:ext cx="2423623" cy="418769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ts val="168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C00000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Open Sans Bold"/>
                      <a:sym typeface="Open Sans Bold"/>
                    </a:rPr>
                    <a:t>Environmental &amp; biodiversity integrity</a:t>
                  </a:r>
                </a:p>
              </p:txBody>
            </p:sp>
            <p:sp>
              <p:nvSpPr>
                <p:cNvPr id="73" name="TextBox 23">
                  <a:extLst>
                    <a:ext uri="{FF2B5EF4-FFF2-40B4-BE49-F238E27FC236}">
                      <a16:creationId xmlns:a16="http://schemas.microsoft.com/office/drawing/2014/main" id="{938ED37E-7B90-08B4-E71F-CB55E03928FF}"/>
                    </a:ext>
                  </a:extLst>
                </p:cNvPr>
                <p:cNvSpPr txBox="1"/>
                <p:nvPr/>
              </p:nvSpPr>
              <p:spPr>
                <a:xfrm>
                  <a:off x="519022" y="5425069"/>
                  <a:ext cx="2423623" cy="769441"/>
                </a:xfrm>
                <a:prstGeom prst="rect">
                  <a:avLst/>
                </a:prstGeom>
              </p:spPr>
              <p:txBody>
                <a:bodyPr lIns="0" tIns="0" rIns="0" bIns="0" rtlCol="0" anchor="t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ts val="12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Open Sans Bold"/>
                      <a:sym typeface="Open Sans"/>
                    </a:rPr>
                    <a:t>a) High-resolution biodiversity layers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ts val="12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Open Sans Bold"/>
                      <a:sym typeface="Open Sans Bold"/>
                    </a:rPr>
                    <a:t>b) Configurable buffer zones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ts val="12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04040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Open Sans Bold"/>
                      <a:sym typeface="Open Sans"/>
                    </a:rPr>
                    <a:t>c) Alignment with global conservation targets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ts val="12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endParaRPr>
                </a:p>
              </p:txBody>
            </p:sp>
          </p:grpSp>
          <p:sp>
            <p:nvSpPr>
              <p:cNvPr id="71" name="AutoShape 12">
                <a:extLst>
                  <a:ext uri="{FF2B5EF4-FFF2-40B4-BE49-F238E27FC236}">
                    <a16:creationId xmlns:a16="http://schemas.microsoft.com/office/drawing/2014/main" id="{CE2CB519-7E93-255B-1527-A6630B778907}"/>
                  </a:ext>
                </a:extLst>
              </p:cNvPr>
              <p:cNvSpPr/>
              <p:nvPr/>
            </p:nvSpPr>
            <p:spPr>
              <a:xfrm flipV="1">
                <a:off x="2897421" y="4949906"/>
                <a:ext cx="2246020" cy="457164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oval" w="lg" len="lg"/>
                <a:tailEnd type="none" w="sm" len="sm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4F6A33C3-9ABF-0472-ACCC-3D7423D5D805}"/>
              </a:ext>
            </a:extLst>
          </p:cNvPr>
          <p:cNvGrpSpPr/>
          <p:nvPr/>
        </p:nvGrpSpPr>
        <p:grpSpPr>
          <a:xfrm>
            <a:off x="6988942" y="1367704"/>
            <a:ext cx="4744480" cy="4829953"/>
            <a:chOff x="6988942" y="1367704"/>
            <a:chExt cx="4744480" cy="4829953"/>
          </a:xfrm>
        </p:grpSpPr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48A7FCA0-B7C0-B435-7502-B14C771ED3F7}"/>
                </a:ext>
              </a:extLst>
            </p:cNvPr>
            <p:cNvGrpSpPr/>
            <p:nvPr/>
          </p:nvGrpSpPr>
          <p:grpSpPr>
            <a:xfrm>
              <a:off x="6988942" y="1367704"/>
              <a:ext cx="4342747" cy="1102757"/>
              <a:chOff x="6988942" y="1367704"/>
              <a:chExt cx="4342747" cy="1102757"/>
            </a:xfrm>
          </p:grpSpPr>
          <p:sp>
            <p:nvSpPr>
              <p:cNvPr id="97" name="TextBox 24">
                <a:extLst>
                  <a:ext uri="{FF2B5EF4-FFF2-40B4-BE49-F238E27FC236}">
                    <a16:creationId xmlns:a16="http://schemas.microsoft.com/office/drawing/2014/main" id="{FA789DCF-1405-0AB2-B67A-D5BEC830F1E2}"/>
                  </a:ext>
                </a:extLst>
              </p:cNvPr>
              <p:cNvSpPr txBox="1"/>
              <p:nvPr/>
            </p:nvSpPr>
            <p:spPr>
              <a:xfrm>
                <a:off x="8908066" y="1854908"/>
                <a:ext cx="2423623" cy="615553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a) Commercial dataset benchmarking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b) Dynamic and up-to-date layers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Interoperability and open standards</a:t>
                </a:r>
              </a:p>
            </p:txBody>
          </p:sp>
          <p:sp>
            <p:nvSpPr>
              <p:cNvPr id="98" name="TextBox 25">
                <a:extLst>
                  <a:ext uri="{FF2B5EF4-FFF2-40B4-BE49-F238E27FC236}">
                    <a16:creationId xmlns:a16="http://schemas.microsoft.com/office/drawing/2014/main" id="{6B76FF6C-6A54-0EF4-A80A-FC0C04DEA3F6}"/>
                  </a:ext>
                </a:extLst>
              </p:cNvPr>
              <p:cNvSpPr txBox="1"/>
              <p:nvPr/>
            </p:nvSpPr>
            <p:spPr>
              <a:xfrm>
                <a:off x="8908066" y="1367704"/>
                <a:ext cx="2423623" cy="4187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Data quality, resolution &amp; integration</a:t>
                </a:r>
              </a:p>
            </p:txBody>
          </p:sp>
          <p:sp>
            <p:nvSpPr>
              <p:cNvPr id="99" name="AutoShape 14">
                <a:extLst>
                  <a:ext uri="{FF2B5EF4-FFF2-40B4-BE49-F238E27FC236}">
                    <a16:creationId xmlns:a16="http://schemas.microsoft.com/office/drawing/2014/main" id="{30EE9996-1654-3DC1-F64E-CD908250512C}"/>
                  </a:ext>
                </a:extLst>
              </p:cNvPr>
              <p:cNvSpPr/>
              <p:nvPr/>
            </p:nvSpPr>
            <p:spPr>
              <a:xfrm flipV="1">
                <a:off x="6988942" y="1829314"/>
                <a:ext cx="1699156" cy="1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none" w="sm" len="sm"/>
                <a:tailEnd type="oval" w="lg" len="lg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85" name="Group 84">
              <a:extLst>
                <a:ext uri="{FF2B5EF4-FFF2-40B4-BE49-F238E27FC236}">
                  <a16:creationId xmlns:a16="http://schemas.microsoft.com/office/drawing/2014/main" id="{01B7368A-210D-35EF-F176-C417882175B2}"/>
                </a:ext>
              </a:extLst>
            </p:cNvPr>
            <p:cNvGrpSpPr/>
            <p:nvPr/>
          </p:nvGrpSpPr>
          <p:grpSpPr>
            <a:xfrm>
              <a:off x="7840435" y="2446568"/>
              <a:ext cx="3892987" cy="1092005"/>
              <a:chOff x="7840435" y="2446568"/>
              <a:chExt cx="3892987" cy="1092005"/>
            </a:xfrm>
          </p:grpSpPr>
          <p:sp>
            <p:nvSpPr>
              <p:cNvPr id="94" name="TextBox 26">
                <a:extLst>
                  <a:ext uri="{FF2B5EF4-FFF2-40B4-BE49-F238E27FC236}">
                    <a16:creationId xmlns:a16="http://schemas.microsoft.com/office/drawing/2014/main" id="{9AC1284B-C4DA-94B7-282E-B1E386FD48C9}"/>
                  </a:ext>
                </a:extLst>
              </p:cNvPr>
              <p:cNvSpPr txBox="1"/>
              <p:nvPr/>
            </p:nvSpPr>
            <p:spPr>
              <a:xfrm>
                <a:off x="8908066" y="2923020"/>
                <a:ext cx="2578516" cy="615553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a) Layered interface design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b) Geospatial reasoning tools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Dedicated partnership roles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d) Training and support materials</a:t>
                </a:r>
              </a:p>
            </p:txBody>
          </p:sp>
          <p:sp>
            <p:nvSpPr>
              <p:cNvPr id="95" name="TextBox 27">
                <a:extLst>
                  <a:ext uri="{FF2B5EF4-FFF2-40B4-BE49-F238E27FC236}">
                    <a16:creationId xmlns:a16="http://schemas.microsoft.com/office/drawing/2014/main" id="{C6260BCE-BB14-4223-2C92-C6C6274AD55C}"/>
                  </a:ext>
                </a:extLst>
              </p:cNvPr>
              <p:cNvSpPr txBox="1"/>
              <p:nvPr/>
            </p:nvSpPr>
            <p:spPr>
              <a:xfrm>
                <a:off x="8908066" y="2446568"/>
                <a:ext cx="2825356" cy="418769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Context-specific suitability &amp; stakeholder engagement</a:t>
                </a:r>
              </a:p>
            </p:txBody>
          </p:sp>
          <p:sp>
            <p:nvSpPr>
              <p:cNvPr id="96" name="AutoShape 15">
                <a:extLst>
                  <a:ext uri="{FF2B5EF4-FFF2-40B4-BE49-F238E27FC236}">
                    <a16:creationId xmlns:a16="http://schemas.microsoft.com/office/drawing/2014/main" id="{3C93D0C6-CC5A-0327-6834-059903832FB1}"/>
                  </a:ext>
                </a:extLst>
              </p:cNvPr>
              <p:cNvSpPr/>
              <p:nvPr/>
            </p:nvSpPr>
            <p:spPr>
              <a:xfrm flipV="1">
                <a:off x="7840435" y="2902802"/>
                <a:ext cx="838870" cy="0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none" w="sm" len="sm"/>
                <a:tailEnd type="oval" w="lg" len="lg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A527DAC3-11DA-EEB5-ACD3-61AD51CC213A}"/>
                </a:ext>
              </a:extLst>
            </p:cNvPr>
            <p:cNvGrpSpPr/>
            <p:nvPr/>
          </p:nvGrpSpPr>
          <p:grpSpPr>
            <a:xfrm>
              <a:off x="7754816" y="3636658"/>
              <a:ext cx="3830537" cy="1228653"/>
              <a:chOff x="7754816" y="3636658"/>
              <a:chExt cx="3830537" cy="1228653"/>
            </a:xfrm>
          </p:grpSpPr>
          <p:sp>
            <p:nvSpPr>
              <p:cNvPr id="91" name="TextBox 13">
                <a:extLst>
                  <a:ext uri="{FF2B5EF4-FFF2-40B4-BE49-F238E27FC236}">
                    <a16:creationId xmlns:a16="http://schemas.microsoft.com/office/drawing/2014/main" id="{EBF81877-632D-B330-9ADD-10170CB33099}"/>
                  </a:ext>
                </a:extLst>
              </p:cNvPr>
              <p:cNvSpPr txBox="1"/>
              <p:nvPr/>
            </p:nvSpPr>
            <p:spPr>
              <a:xfrm>
                <a:off x="8908066" y="3636658"/>
                <a:ext cx="2435729" cy="4187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Usability, customization &amp; capacity building</a:t>
                </a:r>
              </a:p>
            </p:txBody>
          </p:sp>
          <p:sp>
            <p:nvSpPr>
              <p:cNvPr id="92" name="TextBox 28">
                <a:extLst>
                  <a:ext uri="{FF2B5EF4-FFF2-40B4-BE49-F238E27FC236}">
                    <a16:creationId xmlns:a16="http://schemas.microsoft.com/office/drawing/2014/main" id="{DF59A0E9-F390-B1D5-0363-A78B938D2924}"/>
                  </a:ext>
                </a:extLst>
              </p:cNvPr>
              <p:cNvSpPr txBox="1"/>
              <p:nvPr/>
            </p:nvSpPr>
            <p:spPr>
              <a:xfrm>
                <a:off x="8908066" y="4095870"/>
                <a:ext cx="2677287" cy="76944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a) Building connected data ecosystems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b) Integration with solar programmes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Credibility through trusted partnerships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d) Bridging the communication gap</a:t>
                </a:r>
              </a:p>
            </p:txBody>
          </p:sp>
          <p:sp>
            <p:nvSpPr>
              <p:cNvPr id="93" name="AutoShape 15">
                <a:extLst>
                  <a:ext uri="{FF2B5EF4-FFF2-40B4-BE49-F238E27FC236}">
                    <a16:creationId xmlns:a16="http://schemas.microsoft.com/office/drawing/2014/main" id="{81DC7DE1-398A-73DE-CD57-7E967736D8D8}"/>
                  </a:ext>
                </a:extLst>
              </p:cNvPr>
              <p:cNvSpPr/>
              <p:nvPr/>
            </p:nvSpPr>
            <p:spPr>
              <a:xfrm flipV="1">
                <a:off x="7754816" y="4084272"/>
                <a:ext cx="933282" cy="1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none" w="sm" len="sm"/>
                <a:tailEnd type="oval" w="lg" len="lg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8AC0CD47-EA9C-BCCC-274A-180C2B19A4D4}"/>
                </a:ext>
              </a:extLst>
            </p:cNvPr>
            <p:cNvGrpSpPr/>
            <p:nvPr/>
          </p:nvGrpSpPr>
          <p:grpSpPr>
            <a:xfrm>
              <a:off x="7013694" y="4949906"/>
              <a:ext cx="4571659" cy="1247751"/>
              <a:chOff x="7013694" y="4949906"/>
              <a:chExt cx="4571659" cy="1247751"/>
            </a:xfrm>
          </p:grpSpPr>
          <p:sp>
            <p:nvSpPr>
              <p:cNvPr id="88" name="TextBox 13">
                <a:extLst>
                  <a:ext uri="{FF2B5EF4-FFF2-40B4-BE49-F238E27FC236}">
                    <a16:creationId xmlns:a16="http://schemas.microsoft.com/office/drawing/2014/main" id="{226CDCE9-C291-1E35-9CBE-B8D687DF16C0}"/>
                  </a:ext>
                </a:extLst>
              </p:cNvPr>
              <p:cNvSpPr txBox="1"/>
              <p:nvPr/>
            </p:nvSpPr>
            <p:spPr>
              <a:xfrm>
                <a:off x="8908066" y="4949906"/>
                <a:ext cx="2435729" cy="413447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68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Transparency, credibility, and institutional support</a:t>
                </a:r>
              </a:p>
            </p:txBody>
          </p:sp>
          <p:sp>
            <p:nvSpPr>
              <p:cNvPr id="89" name="TextBox 28">
                <a:extLst>
                  <a:ext uri="{FF2B5EF4-FFF2-40B4-BE49-F238E27FC236}">
                    <a16:creationId xmlns:a16="http://schemas.microsoft.com/office/drawing/2014/main" id="{D66DF380-1092-B61A-1D10-896F012284FF}"/>
                  </a:ext>
                </a:extLst>
              </p:cNvPr>
              <p:cNvSpPr txBox="1"/>
              <p:nvPr/>
            </p:nvSpPr>
            <p:spPr>
              <a:xfrm>
                <a:off x="8908066" y="5428216"/>
                <a:ext cx="2677287" cy="769441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a) Intermediate layers for transparency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b) Institutional leadership and outreach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"/>
                  </a:rPr>
                  <a:t>c) Local customization and visibility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12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Verdana"/>
                    <a:ea typeface="+mn-ea"/>
                    <a:cs typeface="Open Sans Bold"/>
                    <a:sym typeface="Open Sans Bold"/>
                  </a:rPr>
                  <a:t>d) Strengthens developers’ position with banks and insurers</a:t>
                </a:r>
              </a:p>
            </p:txBody>
          </p:sp>
          <p:sp>
            <p:nvSpPr>
              <p:cNvPr id="90" name="AutoShape 15">
                <a:extLst>
                  <a:ext uri="{FF2B5EF4-FFF2-40B4-BE49-F238E27FC236}">
                    <a16:creationId xmlns:a16="http://schemas.microsoft.com/office/drawing/2014/main" id="{23291B21-D593-0C76-CC17-F7D6F19F9F7A}"/>
                  </a:ext>
                </a:extLst>
              </p:cNvPr>
              <p:cNvSpPr/>
              <p:nvPr/>
            </p:nvSpPr>
            <p:spPr>
              <a:xfrm>
                <a:off x="7013694" y="4991808"/>
                <a:ext cx="1674403" cy="415262"/>
              </a:xfrm>
              <a:prstGeom prst="line">
                <a:avLst/>
              </a:prstGeom>
              <a:ln w="19050" cap="flat">
                <a:solidFill>
                  <a:srgbClr val="404040"/>
                </a:solidFill>
                <a:prstDash val="solid"/>
                <a:headEnd type="none" w="sm" len="sm"/>
                <a:tailEnd type="oval" w="lg" len="lg"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70853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998C2-8009-1491-8BC9-3F7B893D43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4332C7-C5AE-7206-7478-95893221C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…and consolidated it into main findings to inform the EO adoption barriers of the overall EOBP for Solar Energy project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B1CB21E-020B-5D13-3D35-5A29EB271124}"/>
              </a:ext>
            </a:extLst>
          </p:cNvPr>
          <p:cNvGrpSpPr/>
          <p:nvPr/>
        </p:nvGrpSpPr>
        <p:grpSpPr>
          <a:xfrm>
            <a:off x="8309988" y="1114892"/>
            <a:ext cx="3522555" cy="5161986"/>
            <a:chOff x="8309988" y="1305392"/>
            <a:chExt cx="3522555" cy="5161986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930EF0F-92FE-50B0-7AB0-3DC55E26ECFD}"/>
                </a:ext>
              </a:extLst>
            </p:cNvPr>
            <p:cNvGrpSpPr/>
            <p:nvPr/>
          </p:nvGrpSpPr>
          <p:grpSpPr>
            <a:xfrm>
              <a:off x="8604801" y="1884912"/>
              <a:ext cx="3198859" cy="862720"/>
              <a:chOff x="8198484" y="2386392"/>
              <a:chExt cx="3198859" cy="862720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04000086-3FD4-BC0E-709E-810F27CFA64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98484" y="2386392"/>
                <a:ext cx="336919" cy="346292"/>
              </a:xfrm>
              <a:prstGeom prst="ellipse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061C0490-EC41-CF15-DAB2-36C0CEE0FF25}"/>
                  </a:ext>
                </a:extLst>
              </p:cNvPr>
              <p:cNvGrpSpPr/>
              <p:nvPr/>
            </p:nvGrpSpPr>
            <p:grpSpPr>
              <a:xfrm>
                <a:off x="8567721" y="2386392"/>
                <a:ext cx="2829622" cy="862720"/>
                <a:chOff x="8884778" y="2342852"/>
                <a:chExt cx="2201968" cy="862720"/>
              </a:xfrm>
            </p:grpSpPr>
            <p:sp>
              <p:nvSpPr>
                <p:cNvPr id="74" name="Rectangle 73">
                  <a:extLst>
                    <a:ext uri="{FF2B5EF4-FFF2-40B4-BE49-F238E27FC236}">
                      <a16:creationId xmlns:a16="http://schemas.microsoft.com/office/drawing/2014/main" id="{4B21C2D4-9BA0-669E-138D-85E67464CE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4779" y="2342852"/>
                  <a:ext cx="2201967" cy="216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rIns="3600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Ground truth validation</a:t>
                  </a:r>
                </a:p>
              </p:txBody>
            </p:sp>
            <p:sp>
              <p:nvSpPr>
                <p:cNvPr id="75" name="Rectangle 74">
                  <a:extLst>
                    <a:ext uri="{FF2B5EF4-FFF2-40B4-BE49-F238E27FC236}">
                      <a16:creationId xmlns:a16="http://schemas.microsoft.com/office/drawing/2014/main" id="{B6CAD31A-5583-AD57-76AC-7099932B09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4778" y="2558800"/>
                  <a:ext cx="2201968" cy="6467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45720" bIns="45720" rtlCol="0" anchor="t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EO insights depend on in-situ validation for clear cost-accuracy trade-offs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8CD49E-E6E2-177A-6FD2-E4AFA9D5A4F5}"/>
                </a:ext>
              </a:extLst>
            </p:cNvPr>
            <p:cNvGrpSpPr/>
            <p:nvPr/>
          </p:nvGrpSpPr>
          <p:grpSpPr>
            <a:xfrm>
              <a:off x="8604801" y="2782174"/>
              <a:ext cx="3198859" cy="852266"/>
              <a:chOff x="8198484" y="3269098"/>
              <a:chExt cx="3198859" cy="852266"/>
            </a:xfrm>
          </p:grpSpPr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6DF359F2-2394-B6F3-3246-A4C57A4F85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98484" y="3269098"/>
                <a:ext cx="336919" cy="346292"/>
              </a:xfrm>
              <a:prstGeom prst="ellipse">
                <a:avLst/>
              </a:prstGeom>
              <a:solidFill>
                <a:srgbClr val="FF0000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D0C1B25A-76F2-5F01-17EE-174BBB13DDFA}"/>
                  </a:ext>
                </a:extLst>
              </p:cNvPr>
              <p:cNvGrpSpPr/>
              <p:nvPr/>
            </p:nvGrpSpPr>
            <p:grpSpPr>
              <a:xfrm>
                <a:off x="8567721" y="3269098"/>
                <a:ext cx="2829622" cy="852266"/>
                <a:chOff x="8884778" y="3364638"/>
                <a:chExt cx="2201968" cy="852266"/>
              </a:xfrm>
            </p:grpSpPr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1B5A9BDE-2163-14C0-6042-E99AD32DF5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4779" y="3364638"/>
                  <a:ext cx="2201967" cy="216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rIns="3600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Build for scale</a:t>
                  </a: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BBE9C145-29A7-F8A5-5324-B568296EC4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84778" y="3570132"/>
                  <a:ext cx="2201968" cy="6467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45720" bIns="45720" rtlCol="0" anchor="t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100" b="0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Move beyond “pilot trap” where good pilots never reach operational scale</a:t>
                  </a:r>
                </a:p>
              </p:txBody>
            </p:sp>
          </p:grpSp>
        </p:grp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7CCAF5C7-70FB-D9D2-28A4-A78E39F7C2EA}"/>
                </a:ext>
              </a:extLst>
            </p:cNvPr>
            <p:cNvSpPr/>
            <p:nvPr/>
          </p:nvSpPr>
          <p:spPr bwMode="auto">
            <a:xfrm>
              <a:off x="8309988" y="1626898"/>
              <a:ext cx="3456215" cy="2001177"/>
            </a:xfrm>
            <a:prstGeom prst="roundRect">
              <a:avLst/>
            </a:prstGeom>
            <a:noFill/>
            <a:ln>
              <a:solidFill>
                <a:srgbClr val="C00000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14BA0E72-AD6E-463B-B1F1-C4FE16C45C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220" y="1305392"/>
              <a:ext cx="2829621" cy="362300"/>
            </a:xfrm>
            <a:prstGeom prst="rect">
              <a:avLst/>
            </a:prstGeom>
            <a:noFill/>
            <a:ln>
              <a:noFill/>
            </a:ln>
          </p:spPr>
          <p:txBody>
            <a:bodyPr r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1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New EO adoption barriers identified</a:t>
              </a:r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58533BBC-EF41-0A80-BB23-2A1F5F55DAD8}"/>
                </a:ext>
              </a:extLst>
            </p:cNvPr>
            <p:cNvGrpSpPr/>
            <p:nvPr/>
          </p:nvGrpSpPr>
          <p:grpSpPr>
            <a:xfrm>
              <a:off x="8633684" y="5471173"/>
              <a:ext cx="3198859" cy="796045"/>
              <a:chOff x="8227367" y="5290935"/>
              <a:chExt cx="3198859" cy="796045"/>
            </a:xfrm>
          </p:grpSpPr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1A5D6F2F-A9C7-174E-22F1-38D3241CE65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27367" y="5290935"/>
                <a:ext cx="336919" cy="34629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B7F9DA94-E19B-616F-EBAE-8B553859A4D8}"/>
                  </a:ext>
                </a:extLst>
              </p:cNvPr>
              <p:cNvGrpSpPr/>
              <p:nvPr/>
            </p:nvGrpSpPr>
            <p:grpSpPr>
              <a:xfrm>
                <a:off x="8596604" y="5290935"/>
                <a:ext cx="2829622" cy="796045"/>
                <a:chOff x="5210849" y="2342852"/>
                <a:chExt cx="2201968" cy="796045"/>
              </a:xfrm>
            </p:grpSpPr>
            <p:sp>
              <p:nvSpPr>
                <p:cNvPr id="66" name="Rectangle 65">
                  <a:extLst>
                    <a:ext uri="{FF2B5EF4-FFF2-40B4-BE49-F238E27FC236}">
                      <a16:creationId xmlns:a16="http://schemas.microsoft.com/office/drawing/2014/main" id="{1A6622D2-F1DA-ED36-C364-7590E92088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0850" y="2342852"/>
                  <a:ext cx="2201967" cy="216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rIns="3600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Accessibility &amp; usability</a:t>
                  </a:r>
                </a:p>
              </p:txBody>
            </p:sp>
            <p:sp>
              <p:nvSpPr>
                <p:cNvPr id="67" name="Rectangle 66">
                  <a:extLst>
                    <a:ext uri="{FF2B5EF4-FFF2-40B4-BE49-F238E27FC236}">
                      <a16:creationId xmlns:a16="http://schemas.microsoft.com/office/drawing/2014/main" id="{3ED2EBE0-FAA7-5672-A239-414A053783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0849" y="2492125"/>
                  <a:ext cx="2201968" cy="6467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45720" bIns="45720" rtlCol="0" anchor="t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End-users need plug &amp; play GUIs, dynamic AOI tools, &amp; cloud processing</a:t>
                  </a:r>
                </a:p>
              </p:txBody>
            </p:sp>
          </p:grpSp>
        </p:grp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4252B0FE-64E5-6373-0C01-D7A1B2AD0412}"/>
                </a:ext>
              </a:extLst>
            </p:cNvPr>
            <p:cNvGrpSpPr/>
            <p:nvPr/>
          </p:nvGrpSpPr>
          <p:grpSpPr>
            <a:xfrm>
              <a:off x="8604801" y="4584365"/>
              <a:ext cx="3198859" cy="852266"/>
              <a:chOff x="8198484" y="4684040"/>
              <a:chExt cx="3198859" cy="852266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BE098FB0-F472-D6CA-323C-3CD8881433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198484" y="4684040"/>
                <a:ext cx="336919" cy="346292"/>
              </a:xfrm>
              <a:prstGeom prst="ellipse">
                <a:avLst/>
              </a:prstGeom>
              <a:solidFill>
                <a:srgbClr val="C00000"/>
              </a:solidFill>
              <a:ln w="12700" cap="flat" cmpd="sng" algn="ctr">
                <a:solidFill>
                  <a:srgbClr val="FFFFFF"/>
                </a:solidFill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07074D52-AF34-E1F0-EEF1-DD649B93C81A}"/>
                  </a:ext>
                </a:extLst>
              </p:cNvPr>
              <p:cNvGrpSpPr/>
              <p:nvPr/>
            </p:nvGrpSpPr>
            <p:grpSpPr>
              <a:xfrm>
                <a:off x="8567721" y="4684040"/>
                <a:ext cx="2829622" cy="852266"/>
                <a:chOff x="5210849" y="3364638"/>
                <a:chExt cx="2201968" cy="852266"/>
              </a:xfrm>
            </p:grpSpPr>
            <p:sp>
              <p:nvSpPr>
                <p:cNvPr id="62" name="Rectangle 61">
                  <a:extLst>
                    <a:ext uri="{FF2B5EF4-FFF2-40B4-BE49-F238E27FC236}">
                      <a16:creationId xmlns:a16="http://schemas.microsoft.com/office/drawing/2014/main" id="{DBC9D588-381F-C980-E9CE-3819EBB421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0850" y="3364638"/>
                  <a:ext cx="2201967" cy="2160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rIns="36000"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Models instead of pixels</a:t>
                  </a:r>
                </a:p>
              </p:txBody>
            </p:sp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7F39712E-9898-4DE8-DF6B-48231E5F90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10849" y="3570132"/>
                  <a:ext cx="2201968" cy="64677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lIns="91440" tIns="45720" rIns="45720" bIns="45720" rtlCol="0" anchor="t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1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F3F3F"/>
                      </a:solidFill>
                      <a:effectLst/>
                      <a:uLnTx/>
                      <a:uFillTx/>
                      <a:latin typeface="Verdana"/>
                      <a:ea typeface="+mn-ea"/>
                      <a:cs typeface="+mn-cs"/>
                    </a:rPr>
                    <a:t>AI &amp; ML models will improve insight generation more than higher resolution</a:t>
                  </a:r>
                </a:p>
              </p:txBody>
            </p:sp>
          </p:grpSp>
        </p:grp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70C70D70-54DF-5EAC-F193-79E944CEC8F6}"/>
                </a:ext>
              </a:extLst>
            </p:cNvPr>
            <p:cNvSpPr/>
            <p:nvPr/>
          </p:nvSpPr>
          <p:spPr bwMode="auto">
            <a:xfrm>
              <a:off x="8327858" y="3703033"/>
              <a:ext cx="3456215" cy="2408252"/>
            </a:xfrm>
            <a:prstGeom prst="roundRect">
              <a:avLst/>
            </a:prstGeom>
            <a:noFill/>
            <a:ln>
              <a:solidFill>
                <a:srgbClr val="C00000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6E588BB-4B67-F085-1B2B-CEA9BAC8DF7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2220" y="6105078"/>
              <a:ext cx="2829621" cy="362300"/>
            </a:xfrm>
            <a:prstGeom prst="rect">
              <a:avLst/>
            </a:prstGeom>
            <a:noFill/>
            <a:ln>
              <a:noFill/>
            </a:ln>
          </p:spPr>
          <p:txBody>
            <a:bodyPr r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1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Previous EO adoption barrier confirmed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F4F297C2-5BC8-6181-858B-1953DCB6DB68}"/>
              </a:ext>
            </a:extLst>
          </p:cNvPr>
          <p:cNvGrpSpPr/>
          <p:nvPr/>
        </p:nvGrpSpPr>
        <p:grpSpPr>
          <a:xfrm>
            <a:off x="419100" y="1222375"/>
            <a:ext cx="7022827" cy="4961123"/>
            <a:chOff x="419100" y="1412875"/>
            <a:chExt cx="7022827" cy="4975225"/>
          </a:xfrm>
        </p:grpSpPr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B919CFE8-42FC-F79E-B649-3E3327E52DA2}"/>
                </a:ext>
              </a:extLst>
            </p:cNvPr>
            <p:cNvSpPr/>
            <p:nvPr/>
          </p:nvSpPr>
          <p:spPr bwMode="auto">
            <a:xfrm>
              <a:off x="419100" y="1412875"/>
              <a:ext cx="7022827" cy="4975225"/>
            </a:xfrm>
            <a:prstGeom prst="roundRect">
              <a:avLst>
                <a:gd name="adj" fmla="val 5188"/>
              </a:avLst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8" name="TextBox 20">
              <a:extLst>
                <a:ext uri="{FF2B5EF4-FFF2-40B4-BE49-F238E27FC236}">
                  <a16:creationId xmlns:a16="http://schemas.microsoft.com/office/drawing/2014/main" id="{C5D01B98-A2D8-B891-280E-9B8A2185B7B3}"/>
                </a:ext>
              </a:extLst>
            </p:cNvPr>
            <p:cNvSpPr txBox="1"/>
            <p:nvPr/>
          </p:nvSpPr>
          <p:spPr>
            <a:xfrm>
              <a:off x="1809590" y="1522860"/>
              <a:ext cx="5438936" cy="888311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Systematic ground validation required  for trust in EO data</a:t>
              </a: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Clear methodology needed due to sometimes limited EO/GIS skills</a:t>
              </a: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Transparency on limitations for realistic cost-accuracy trade-offs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Verdana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E9F0A68-AD5F-7D5B-1DCB-B082FC326648}"/>
                </a:ext>
              </a:extLst>
            </p:cNvPr>
            <p:cNvSpPr/>
            <p:nvPr/>
          </p:nvSpPr>
          <p:spPr bwMode="auto">
            <a:xfrm>
              <a:off x="920589" y="1522860"/>
              <a:ext cx="1193961" cy="895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txBody>
            <a:bodyPr lIns="45720" r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Validation &amp; confidence</a:t>
              </a:r>
            </a:p>
          </p:txBody>
        </p:sp>
        <p:sp>
          <p:nvSpPr>
            <p:cNvPr id="80" name="TextBox 20">
              <a:extLst>
                <a:ext uri="{FF2B5EF4-FFF2-40B4-BE49-F238E27FC236}">
                  <a16:creationId xmlns:a16="http://schemas.microsoft.com/office/drawing/2014/main" id="{DCE42255-B350-811E-8D5F-96A02D567B56}"/>
                </a:ext>
              </a:extLst>
            </p:cNvPr>
            <p:cNvSpPr txBox="1"/>
            <p:nvPr/>
          </p:nvSpPr>
          <p:spPr>
            <a:xfrm>
              <a:off x="1809590" y="2497311"/>
              <a:ext cx="5438936" cy="888311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Stakeholders strongly advocated expanding </a:t>
              </a: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platform coverage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This wider coverage would greatly increase its relevance for developers working across borders</a:t>
              </a: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66D028E-4968-C4F9-ACC8-370DDD17FED7}"/>
                </a:ext>
              </a:extLst>
            </p:cNvPr>
            <p:cNvSpPr/>
            <p:nvPr/>
          </p:nvSpPr>
          <p:spPr bwMode="auto">
            <a:xfrm>
              <a:off x="920589" y="2497311"/>
              <a:ext cx="1193961" cy="895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txBody>
            <a:bodyPr lIns="45720" r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Scalability</a:t>
              </a:r>
            </a:p>
          </p:txBody>
        </p:sp>
        <p:sp>
          <p:nvSpPr>
            <p:cNvPr id="82" name="TextBox 20">
              <a:extLst>
                <a:ext uri="{FF2B5EF4-FFF2-40B4-BE49-F238E27FC236}">
                  <a16:creationId xmlns:a16="http://schemas.microsoft.com/office/drawing/2014/main" id="{92D00170-8A14-586F-EB5B-E69B47FB2DD1}"/>
                </a:ext>
              </a:extLst>
            </p:cNvPr>
            <p:cNvSpPr txBox="1"/>
            <p:nvPr/>
          </p:nvSpPr>
          <p:spPr>
            <a:xfrm>
              <a:off x="1809590" y="3462237"/>
              <a:ext cx="5438936" cy="888311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Incorporate auxiliary data (e.g. census data, business layers, prohibited areas)</a:t>
              </a: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Tailor these datasets to each use case, sourced from relevant local stakeholders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  <a:sym typeface="Open Sans"/>
              </a:endParaRPr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B3143D48-C0C4-17D0-17CE-105F206C19A7}"/>
                </a:ext>
              </a:extLst>
            </p:cNvPr>
            <p:cNvSpPr/>
            <p:nvPr/>
          </p:nvSpPr>
          <p:spPr bwMode="auto">
            <a:xfrm>
              <a:off x="920589" y="3462237"/>
              <a:ext cx="1193961" cy="895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txBody>
            <a:bodyPr lIns="45720" r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Auxiliary data</a:t>
              </a:r>
            </a:p>
          </p:txBody>
        </p:sp>
        <p:sp>
          <p:nvSpPr>
            <p:cNvPr id="84" name="TextBox 20">
              <a:extLst>
                <a:ext uri="{FF2B5EF4-FFF2-40B4-BE49-F238E27FC236}">
                  <a16:creationId xmlns:a16="http://schemas.microsoft.com/office/drawing/2014/main" id="{7B0CD167-C1C3-121F-5B06-2D7B605BD014}"/>
                </a:ext>
              </a:extLst>
            </p:cNvPr>
            <p:cNvSpPr txBox="1"/>
            <p:nvPr/>
          </p:nvSpPr>
          <p:spPr>
            <a:xfrm>
              <a:off x="1809590" y="5392088"/>
              <a:ext cx="5438936" cy="888311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Geospatial Explorer praised by solar stakeholders for user-friendliness compared to previous experiences with EO</a:t>
              </a: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Verdana"/>
                  <a:ea typeface="Open Sans"/>
                  <a:cs typeface="Open Sans"/>
                  <a:sym typeface="Open Sans"/>
                </a:rPr>
                <a:t>However, further developments needed to simplify terminology, or show both high-level categories &amp; raw values</a:t>
              </a: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62560116-3DE1-6F44-8BC1-851A91BA6297}"/>
                </a:ext>
              </a:extLst>
            </p:cNvPr>
            <p:cNvSpPr/>
            <p:nvPr/>
          </p:nvSpPr>
          <p:spPr bwMode="auto">
            <a:xfrm>
              <a:off x="920589" y="5392088"/>
              <a:ext cx="1193961" cy="895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txBody>
            <a:bodyPr lIns="45720" r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Platform accessibility</a:t>
              </a:r>
            </a:p>
          </p:txBody>
        </p:sp>
        <p:sp>
          <p:nvSpPr>
            <p:cNvPr id="86" name="TextBox 20">
              <a:extLst>
                <a:ext uri="{FF2B5EF4-FFF2-40B4-BE49-F238E27FC236}">
                  <a16:creationId xmlns:a16="http://schemas.microsoft.com/office/drawing/2014/main" id="{EF3DAA22-166C-34BB-185A-50A770FB044A}"/>
                </a:ext>
              </a:extLst>
            </p:cNvPr>
            <p:cNvSpPr txBox="1"/>
            <p:nvPr/>
          </p:nvSpPr>
          <p:spPr>
            <a:xfrm>
              <a:off x="1809590" y="4427163"/>
              <a:ext cx="5438936" cy="888311"/>
            </a:xfrm>
            <a:prstGeom prst="roundRect">
              <a:avLst/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txBody>
            <a:bodyPr wrap="square" lIns="0" tIns="0" rIns="0" bIns="0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Scalable AI models designed to monitor and analyse temperature conditions across multiple solar farms simultaneously </a:t>
              </a:r>
            </a:p>
            <a:p>
              <a:pPr marL="64008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Utilizing machine learning to identify recurring thermal stress patterns, seasonal trends, and long-term heat-related degradation risks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87" name="Rectangle: Rounded Corners 86">
              <a:extLst>
                <a:ext uri="{FF2B5EF4-FFF2-40B4-BE49-F238E27FC236}">
                  <a16:creationId xmlns:a16="http://schemas.microsoft.com/office/drawing/2014/main" id="{7CD90EE3-F09E-3908-06BC-823326829230}"/>
                </a:ext>
              </a:extLst>
            </p:cNvPr>
            <p:cNvSpPr/>
            <p:nvPr/>
          </p:nvSpPr>
          <p:spPr bwMode="auto">
            <a:xfrm>
              <a:off x="920589" y="4427163"/>
              <a:ext cx="1193961" cy="89505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/>
          </p:spPr>
          <p:txBody>
            <a:bodyPr lIns="45720" rIns="4572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Multi solar farm oversight</a:t>
              </a: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BC9D32A-CB7B-C7C9-1FBE-4EA262511B99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-732698" y="3723851"/>
              <a:ext cx="2829621" cy="362300"/>
            </a:xfrm>
            <a:prstGeom prst="rect">
              <a:avLst/>
            </a:prstGeom>
            <a:noFill/>
            <a:ln>
              <a:noFill/>
            </a:ln>
          </p:spPr>
          <p:txBody>
            <a:bodyPr rIns="9144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Consolidated findings</a:t>
              </a:r>
            </a:p>
          </p:txBody>
        </p:sp>
      </p:grp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66844FEF-F8DD-A0D5-C53B-58BF488E6496}"/>
              </a:ext>
            </a:extLst>
          </p:cNvPr>
          <p:cNvCxnSpPr>
            <a:cxnSpLocks/>
            <a:endCxn id="60" idx="2"/>
          </p:cNvCxnSpPr>
          <p:nvPr/>
        </p:nvCxnSpPr>
        <p:spPr>
          <a:xfrm flipV="1">
            <a:off x="7265278" y="4567011"/>
            <a:ext cx="1339523" cy="114849"/>
          </a:xfrm>
          <a:prstGeom prst="straightConnector1">
            <a:avLst/>
          </a:prstGeom>
          <a:noFill/>
          <a:ln w="6350" cap="flat" cmpd="sng" algn="ctr">
            <a:solidFill>
              <a:srgbClr val="3F3F3F"/>
            </a:solidFill>
            <a:prstDash val="solid"/>
            <a:miter lim="800000"/>
            <a:headEnd w="sm" len="sm"/>
            <a:tailEnd type="triangle"/>
          </a:ln>
          <a:effectLst/>
        </p:spPr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29AA47F5-F805-B7CA-19B2-6219653B7EF0}"/>
              </a:ext>
            </a:extLst>
          </p:cNvPr>
          <p:cNvCxnSpPr>
            <a:cxnSpLocks/>
            <a:endCxn id="68" idx="2"/>
          </p:cNvCxnSpPr>
          <p:nvPr/>
        </p:nvCxnSpPr>
        <p:spPr>
          <a:xfrm>
            <a:off x="7248525" y="2741889"/>
            <a:ext cx="1356276" cy="22931"/>
          </a:xfrm>
          <a:prstGeom prst="straightConnector1">
            <a:avLst/>
          </a:prstGeom>
          <a:noFill/>
          <a:ln w="6350" cap="flat" cmpd="sng" algn="ctr">
            <a:solidFill>
              <a:srgbClr val="3F3F3F"/>
            </a:solidFill>
            <a:prstDash val="solid"/>
            <a:miter lim="800000"/>
            <a:headEnd w="sm" len="sm"/>
            <a:tailEnd type="triangle"/>
          </a:ln>
          <a:effectLst/>
        </p:spPr>
      </p:cxn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2B242F6C-4B3B-E9C9-68CE-AD7B34270438}"/>
              </a:ext>
            </a:extLst>
          </p:cNvPr>
          <p:cNvCxnSpPr>
            <a:cxnSpLocks/>
            <a:endCxn id="64" idx="2"/>
          </p:cNvCxnSpPr>
          <p:nvPr/>
        </p:nvCxnSpPr>
        <p:spPr>
          <a:xfrm flipV="1">
            <a:off x="7242460" y="5453819"/>
            <a:ext cx="1391224" cy="152035"/>
          </a:xfrm>
          <a:prstGeom prst="straightConnector1">
            <a:avLst/>
          </a:prstGeom>
          <a:noFill/>
          <a:ln w="6350" cap="flat" cmpd="sng" algn="ctr">
            <a:solidFill>
              <a:srgbClr val="3F3F3F"/>
            </a:solidFill>
            <a:prstDash val="solid"/>
            <a:miter lim="800000"/>
            <a:headEnd w="sm" len="sm"/>
            <a:tailEnd type="triangle"/>
          </a:ln>
          <a:effectLst/>
        </p:spPr>
      </p:cxnSp>
      <p:grpSp>
        <p:nvGrpSpPr>
          <p:cNvPr id="92" name="Group 91">
            <a:extLst>
              <a:ext uri="{FF2B5EF4-FFF2-40B4-BE49-F238E27FC236}">
                <a16:creationId xmlns:a16="http://schemas.microsoft.com/office/drawing/2014/main" id="{827AEE8D-CC5D-CAE1-B264-89DC9A54C958}"/>
              </a:ext>
            </a:extLst>
          </p:cNvPr>
          <p:cNvGrpSpPr/>
          <p:nvPr/>
        </p:nvGrpSpPr>
        <p:grpSpPr>
          <a:xfrm>
            <a:off x="8574041" y="3588780"/>
            <a:ext cx="3198859" cy="852266"/>
            <a:chOff x="4524555" y="5013602"/>
            <a:chExt cx="3198859" cy="852266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E64506C9-C018-3B9F-14FE-852343F1A37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24555" y="5013602"/>
              <a:ext cx="336919" cy="346292"/>
            </a:xfrm>
            <a:prstGeom prst="ellipse">
              <a:avLst/>
            </a:prstGeom>
            <a:solidFill>
              <a:srgbClr val="C00000"/>
            </a:solidFill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F064E472-9B95-F173-EE91-8CAAC70AD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793" y="5013602"/>
              <a:ext cx="2829621" cy="216000"/>
            </a:xfrm>
            <a:prstGeom prst="rect">
              <a:avLst/>
            </a:prstGeom>
            <a:noFill/>
            <a:ln>
              <a:noFill/>
            </a:ln>
          </p:spPr>
          <p:txBody>
            <a:bodyPr rIns="36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Non-EO data fusion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60F084DF-16F6-C373-0D62-17121AD1D4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3792" y="5219096"/>
              <a:ext cx="2829622" cy="646772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45720" bIns="4572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0" i="0" u="none" strike="noStrike" kern="0" cap="none" spc="0" normalizeH="0" baseline="0" noProof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EO needs to be fused with socio-economic or regulatory data to deliver real value</a:t>
              </a:r>
            </a:p>
          </p:txBody>
        </p:sp>
      </p:grp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3EE9D1D3-ADFF-92F9-190E-DBA21F1BA28C}"/>
              </a:ext>
            </a:extLst>
          </p:cNvPr>
          <p:cNvCxnSpPr>
            <a:cxnSpLocks/>
            <a:endCxn id="93" idx="2"/>
          </p:cNvCxnSpPr>
          <p:nvPr/>
        </p:nvCxnSpPr>
        <p:spPr>
          <a:xfrm>
            <a:off x="7248526" y="3706992"/>
            <a:ext cx="1325515" cy="54934"/>
          </a:xfrm>
          <a:prstGeom prst="straightConnector1">
            <a:avLst/>
          </a:prstGeom>
          <a:noFill/>
          <a:ln w="6350" cap="flat" cmpd="sng" algn="ctr">
            <a:solidFill>
              <a:srgbClr val="3F3F3F"/>
            </a:solidFill>
            <a:prstDash val="solid"/>
            <a:miter lim="800000"/>
            <a:headEnd w="sm" len="sm"/>
            <a:tailEnd type="triangle"/>
          </a:ln>
          <a:effectLst/>
        </p:spPr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D987F305-4A1F-D7FE-A875-5C6C1C836114}"/>
              </a:ext>
            </a:extLst>
          </p:cNvPr>
          <p:cNvCxnSpPr>
            <a:cxnSpLocks/>
            <a:endCxn id="72" idx="2"/>
          </p:cNvCxnSpPr>
          <p:nvPr/>
        </p:nvCxnSpPr>
        <p:spPr>
          <a:xfrm>
            <a:off x="7248526" y="1774945"/>
            <a:ext cx="1356275" cy="92613"/>
          </a:xfrm>
          <a:prstGeom prst="straightConnector1">
            <a:avLst/>
          </a:prstGeom>
          <a:noFill/>
          <a:ln w="6350" cap="flat" cmpd="sng" algn="ctr">
            <a:solidFill>
              <a:srgbClr val="3F3F3F"/>
            </a:solidFill>
            <a:prstDash val="solid"/>
            <a:miter lim="800000"/>
            <a:headEnd w="sm" len="sm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35081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9ABA72-E6A6-3448-9361-662CA22E924F}"/>
              </a:ext>
            </a:extLst>
          </p:cNvPr>
          <p:cNvSpPr txBox="1"/>
          <p:nvPr/>
        </p:nvSpPr>
        <p:spPr>
          <a:xfrm>
            <a:off x="400050" y="4100840"/>
            <a:ext cx="6096000" cy="1118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Enes Hisam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enes.hisam@gmv.com </a:t>
            </a:r>
            <a:endParaRPr kumimoji="0" lang="es-ES" sz="2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2789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5">
            <a:extLst>
              <a:ext uri="{FF2B5EF4-FFF2-40B4-BE49-F238E27FC236}">
                <a16:creationId xmlns:a16="http://schemas.microsoft.com/office/drawing/2014/main" id="{F2AB2EB3-3BD5-44C8-A014-BA2E93BB9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4" t="23334" r="14999" b="11482"/>
          <a:stretch>
            <a:fillRect/>
          </a:stretch>
        </p:blipFill>
        <p:spPr bwMode="auto">
          <a:xfrm>
            <a:off x="-64008" y="0"/>
            <a:ext cx="12256008" cy="6986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标题 1">
            <a:extLst>
              <a:ext uri="{FF2B5EF4-FFF2-40B4-BE49-F238E27FC236}">
                <a16:creationId xmlns:a16="http://schemas.microsoft.com/office/drawing/2014/main" id="{78B7EE5C-CB9C-4077-B5FD-7812339330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69973" y="1508787"/>
            <a:ext cx="7989211" cy="233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342900" indent="-342900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Char char="•"/>
              <a:defRPr sz="29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5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2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26578" indent="-326578" algn="ctr" defTabSz="435437" eaLnBrk="0" fontAlgn="base" hangingPunct="0">
              <a:spcBef>
                <a:spcPts val="1000"/>
              </a:spcBef>
              <a:spcAft>
                <a:spcPct val="0"/>
              </a:spcAft>
            </a:pPr>
            <a:endParaRPr lang="en-US" sz="2667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 algn="ctr" defTabSz="435437" eaLnBrk="0" fontAlgn="base" hangingPunct="0">
              <a:spcBef>
                <a:spcPts val="1000"/>
              </a:spcBef>
              <a:spcAft>
                <a:spcPct val="0"/>
              </a:spcAft>
              <a:buNone/>
            </a:pPr>
            <a:r>
              <a:rPr lang="en-GB" altLang="zh-CN" sz="3429" b="1" dirty="0">
                <a:solidFill>
                  <a:prstClr val="black"/>
                </a:solidFill>
                <a:ea typeface="等线" panose="02010600030101010101" pitchFamily="2" charset="-122"/>
              </a:rPr>
              <a:t>Resolving Angular Inconsistency in GEO and LEO CCI Land Surface Temperature Products Using a Physics-Informed </a:t>
            </a:r>
            <a:br>
              <a:rPr lang="en-GB" altLang="zh-CN" sz="3429" b="1" dirty="0">
                <a:solidFill>
                  <a:prstClr val="black"/>
                </a:solidFill>
                <a:ea typeface="等线" panose="02010600030101010101" pitchFamily="2" charset="-122"/>
              </a:rPr>
            </a:br>
            <a:r>
              <a:rPr lang="en-GB" altLang="zh-CN" sz="3429" b="1" dirty="0">
                <a:solidFill>
                  <a:prstClr val="black"/>
                </a:solidFill>
                <a:ea typeface="等线" panose="02010600030101010101" pitchFamily="2" charset="-122"/>
              </a:rPr>
              <a:t>Deep Learning Model</a:t>
            </a:r>
            <a:endParaRPr lang="zh-CN" altLang="zh-CN" sz="3429" dirty="0">
              <a:solidFill>
                <a:prstClr val="black"/>
              </a:solidFill>
              <a:ea typeface="等线" panose="02010600030101010101" pitchFamily="2" charset="-122"/>
            </a:endParaRPr>
          </a:p>
          <a:p>
            <a:pPr marL="0" indent="0" algn="ctr" defTabSz="435437" eaLnBrk="0" fontAlgn="base" hangingPunct="0">
              <a:spcBef>
                <a:spcPts val="1000"/>
              </a:spcBef>
              <a:spcAft>
                <a:spcPct val="0"/>
              </a:spcAft>
              <a:buNone/>
            </a:pPr>
            <a:endParaRPr lang="zh-CN" altLang="zh-CN" sz="2286" dirty="0">
              <a:solidFill>
                <a:prstClr val="black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148" name="TextBox 2">
            <a:extLst>
              <a:ext uri="{FF2B5EF4-FFF2-40B4-BE49-F238E27FC236}">
                <a16:creationId xmlns:a16="http://schemas.microsoft.com/office/drawing/2014/main" id="{B126FAA6-C92A-415C-A6BA-073ED4D21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1311" y="4320528"/>
            <a:ext cx="7406537" cy="199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26578" indent="-326578" algn="ctr" defTabSz="435437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905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Qiang Na, Sofia L. </a:t>
            </a:r>
            <a:r>
              <a:rPr lang="en-US" altLang="zh-CN" sz="1905" i="1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Ermida</a:t>
            </a:r>
            <a:r>
              <a:rPr lang="en-US" altLang="zh-CN" sz="1905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, Biao Cao, Isabel F. Trigo, </a:t>
            </a:r>
            <a:r>
              <a:rPr lang="en-US" altLang="zh-CN" sz="1905" i="1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Qinhuo</a:t>
            </a:r>
            <a:r>
              <a:rPr lang="en-US" altLang="zh-CN" sz="1905" i="1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Liu</a:t>
            </a:r>
            <a:endParaRPr lang="zh-CN" altLang="zh-CN" sz="1905" i="1" dirty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26578" indent="-326578" algn="ctr" defTabSz="435437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1714" i="1" dirty="0">
              <a:solidFill>
                <a:prstClr val="black"/>
              </a:solidFill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0" lvl="2" algn="ctr" defTabSz="435437" fontAlgn="base">
              <a:spcBef>
                <a:spcPct val="0"/>
              </a:spcBef>
              <a:spcAft>
                <a:spcPct val="0"/>
              </a:spcAft>
            </a:pPr>
            <a:endParaRPr lang="en-US" altLang="zh-CN" sz="1905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2" algn="ctr" defTabSz="43543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14" kern="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Aerospace Information Research Institute,</a:t>
            </a:r>
          </a:p>
          <a:p>
            <a:pPr marL="0" lvl="2" algn="ctr" defTabSz="43543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14" kern="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Chinese Academy of Sciences,</a:t>
            </a:r>
          </a:p>
          <a:p>
            <a:pPr marL="0" lvl="2" algn="ctr" defTabSz="435437" fontAlgn="base">
              <a:spcBef>
                <a:spcPct val="0"/>
              </a:spcBef>
              <a:spcAft>
                <a:spcPct val="0"/>
              </a:spcAft>
            </a:pPr>
            <a:r>
              <a:rPr lang="pt-BR" altLang="zh-CN" sz="1714" kern="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Instituto Português do Mar e da Atmosfera,</a:t>
            </a:r>
          </a:p>
          <a:p>
            <a:pPr marL="0" lvl="2" algn="ctr" defTabSz="43543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14" kern="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Beijing Normal University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A39C69A-2CBF-4D5D-ADCA-32C7DAD71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35437">
              <a:defRPr/>
            </a:pPr>
            <a:fld id="{6576F750-CECE-49B8-A44D-1B142A1F6431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等线" panose="02010600030101010101" pitchFamily="2" charset="-122"/>
              </a:rPr>
              <a:pPr defTabSz="435437">
                <a:defRPr/>
              </a:pPr>
              <a:t>25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0F6CF28-23CE-EA06-359D-65A222046461}"/>
              </a:ext>
            </a:extLst>
          </p:cNvPr>
          <p:cNvGrpSpPr/>
          <p:nvPr/>
        </p:nvGrpSpPr>
        <p:grpSpPr>
          <a:xfrm>
            <a:off x="1745254" y="155444"/>
            <a:ext cx="8948449" cy="873290"/>
            <a:chOff x="232316" y="131721"/>
            <a:chExt cx="9395871" cy="916954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5A5AB0A-85CC-5503-C142-A68D75A8B352}"/>
                </a:ext>
              </a:extLst>
            </p:cNvPr>
            <p:cNvSpPr/>
            <p:nvPr/>
          </p:nvSpPr>
          <p:spPr>
            <a:xfrm flipV="1">
              <a:off x="4296543" y="458386"/>
              <a:ext cx="5331644" cy="1177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354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14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04FBA4D-BD45-D8F2-41DC-79735B125A59}"/>
                </a:ext>
              </a:extLst>
            </p:cNvPr>
            <p:cNvSpPr/>
            <p:nvPr/>
          </p:nvSpPr>
          <p:spPr>
            <a:xfrm>
              <a:off x="232316" y="163268"/>
              <a:ext cx="9368884" cy="885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35437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714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C79F7D71-A836-2DE8-19A2-3CFB3E115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32316" y="131721"/>
              <a:ext cx="3264496" cy="674662"/>
            </a:xfrm>
            <a:prstGeom prst="rect">
              <a:avLst/>
            </a:prstGeom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74EC6045-FBE2-391A-F2D1-F8FCC53AACC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79" t="30317" r="15136" b="43369"/>
            <a:stretch>
              <a:fillRect/>
            </a:stretch>
          </p:blipFill>
          <p:spPr bwMode="auto">
            <a:xfrm>
              <a:off x="3846616" y="160259"/>
              <a:ext cx="2051983" cy="5566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1503AD1-1349-3C2C-808D-5D6741FFC358}"/>
                </a:ext>
              </a:extLst>
            </p:cNvPr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6348528" y="198836"/>
              <a:ext cx="3141550" cy="66531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86B9C81B-AC7F-AE25-15AF-564AAE5DDEDE}"/>
              </a:ext>
            </a:extLst>
          </p:cNvPr>
          <p:cNvSpPr txBox="1"/>
          <p:nvPr/>
        </p:nvSpPr>
        <p:spPr>
          <a:xfrm>
            <a:off x="10893552" y="6537263"/>
            <a:ext cx="129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Remote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217"/>
    </mc:Choice>
    <mc:Fallback xmlns="">
      <p:transition spd="slow" advTm="20217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8" name="Google Shape;1778;p178"/>
          <p:cNvSpPr txBox="1">
            <a:spLocks noGrp="1"/>
          </p:cNvSpPr>
          <p:nvPr>
            <p:ph type="ctrTitle" idx="4294967295"/>
          </p:nvPr>
        </p:nvSpPr>
        <p:spPr>
          <a:xfrm>
            <a:off x="416600" y="556967"/>
            <a:ext cx="6320400" cy="2924400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noAutofit/>
          </a:bodyPr>
          <a:lstStyle/>
          <a:p>
            <a:r>
              <a:rPr lang="en" sz="3600">
                <a:solidFill>
                  <a:schemeClr val="lt1"/>
                </a:solidFill>
              </a:rPr>
              <a:t>Land Surface Temperature from OroraTech’s Thermal Infrared Constellation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1779" name="Google Shape;1779;p178"/>
          <p:cNvSpPr txBox="1">
            <a:spLocks noGrp="1"/>
          </p:cNvSpPr>
          <p:nvPr>
            <p:ph type="subTitle" idx="1"/>
          </p:nvPr>
        </p:nvSpPr>
        <p:spPr>
          <a:xfrm>
            <a:off x="416600" y="3717133"/>
            <a:ext cx="6100000" cy="356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/>
            <a:r>
              <a:rPr lang="en"/>
              <a:t>LST_cci Workshop 2026</a:t>
            </a:r>
            <a:endParaRPr/>
          </a:p>
          <a:p>
            <a:pPr marL="0" indent="0"/>
            <a:r>
              <a:rPr lang="en"/>
              <a:t>Session 8: LST Applications 4</a:t>
            </a:r>
            <a:endParaRPr/>
          </a:p>
          <a:p>
            <a:pPr marL="0" indent="0"/>
            <a:endParaRPr/>
          </a:p>
          <a:p>
            <a:pPr marL="0" indent="0"/>
            <a:endParaRPr/>
          </a:p>
          <a:p>
            <a:pPr marL="0" indent="0"/>
            <a:r>
              <a:rPr lang="en" sz="2000"/>
              <a:t>Anastasia Sarelli, </a:t>
            </a:r>
            <a:r>
              <a:rPr lang="en" sz="1867" b="0"/>
              <a:t>Josephine Wong, Christian Mollière, Anna Brand, Andrea Spichtinger, Julia Gottfriedsen</a:t>
            </a:r>
            <a:endParaRPr sz="1867" b="0"/>
          </a:p>
          <a:p>
            <a:pPr marL="0" indent="0"/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4" name="Google Shape;1784;p179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Hi, we are OroraTech</a:t>
            </a:r>
            <a:endParaRPr/>
          </a:p>
        </p:txBody>
      </p:sp>
      <p:sp>
        <p:nvSpPr>
          <p:cNvPr id="1785" name="Google Shape;1785;p179"/>
          <p:cNvSpPr/>
          <p:nvPr/>
        </p:nvSpPr>
        <p:spPr>
          <a:xfrm>
            <a:off x="8412004" y="3330712"/>
            <a:ext cx="2516000" cy="1837600"/>
          </a:xfrm>
          <a:prstGeom prst="chevron">
            <a:avLst>
              <a:gd name="adj" fmla="val 17630"/>
            </a:avLst>
          </a:prstGeom>
          <a:solidFill>
            <a:srgbClr val="6D7B80"/>
          </a:solidFill>
          <a:ln>
            <a:noFill/>
          </a:ln>
        </p:spPr>
        <p:txBody>
          <a:bodyPr spcFirstLastPara="1" wrap="square" lIns="122800" tIns="61400" rIns="122800" bIns="614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81" kern="0">
              <a:solidFill>
                <a:srgbClr val="0C232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6" name="Google Shape;1786;p179" descr="A satellite image of earth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58815" t="1160" r="-35567" b="-1160"/>
          <a:stretch/>
        </p:blipFill>
        <p:spPr>
          <a:xfrm>
            <a:off x="3529793" y="3330739"/>
            <a:ext cx="2508000" cy="1837600"/>
          </a:xfrm>
          <a:prstGeom prst="chevron">
            <a:avLst>
              <a:gd name="adj" fmla="val 16803"/>
            </a:avLst>
          </a:prstGeom>
          <a:noFill/>
          <a:ln>
            <a:noFill/>
          </a:ln>
        </p:spPr>
      </p:pic>
      <p:sp>
        <p:nvSpPr>
          <p:cNvPr id="1787" name="Google Shape;1787;p179"/>
          <p:cNvSpPr txBox="1"/>
          <p:nvPr/>
        </p:nvSpPr>
        <p:spPr>
          <a:xfrm>
            <a:off x="8412007" y="5290752"/>
            <a:ext cx="2128000" cy="557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defTabSz="1219170">
              <a:buClr>
                <a:srgbClr val="000000"/>
              </a:buClr>
              <a:buSzPts val="1411"/>
            </a:pPr>
            <a:r>
              <a:rPr lang="en" sz="1509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Visualization,</a:t>
            </a:r>
            <a:endParaRPr sz="1509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defTabSz="1219170">
              <a:buClr>
                <a:srgbClr val="000000"/>
              </a:buClr>
              <a:buSzPts val="1411"/>
            </a:pPr>
            <a:r>
              <a:rPr lang="en" sz="1509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API</a:t>
            </a:r>
            <a:endParaRPr sz="1509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88" name="Google Shape;1788;p179"/>
          <p:cNvPicPr preferRelativeResize="0"/>
          <p:nvPr/>
        </p:nvPicPr>
        <p:blipFill rotWithShape="1">
          <a:blip r:embed="rId4">
            <a:alphaModFix/>
          </a:blip>
          <a:srcRect t="-15001" b="-14988"/>
          <a:stretch/>
        </p:blipFill>
        <p:spPr>
          <a:xfrm>
            <a:off x="8412007" y="3330725"/>
            <a:ext cx="2516000" cy="1837600"/>
          </a:xfrm>
          <a:prstGeom prst="chevron">
            <a:avLst>
              <a:gd name="adj" fmla="val 18149"/>
            </a:avLst>
          </a:prstGeom>
          <a:noFill/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89" name="Google Shape;1789;p179"/>
          <p:cNvPicPr preferRelativeResize="0"/>
          <p:nvPr/>
        </p:nvPicPr>
        <p:blipFill rotWithShape="1">
          <a:blip r:embed="rId5">
            <a:alphaModFix/>
          </a:blip>
          <a:srcRect l="-770" t="7286" r="770" b="6388"/>
          <a:stretch/>
        </p:blipFill>
        <p:spPr>
          <a:xfrm>
            <a:off x="1086933" y="3330739"/>
            <a:ext cx="2516000" cy="1837600"/>
          </a:xfrm>
          <a:prstGeom prst="chevron">
            <a:avLst>
              <a:gd name="adj" fmla="val 16803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0" name="Google Shape;1790;p179"/>
          <p:cNvSpPr txBox="1"/>
          <p:nvPr/>
        </p:nvSpPr>
        <p:spPr>
          <a:xfrm>
            <a:off x="1086933" y="5309493"/>
            <a:ext cx="2315200" cy="557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defTabSz="1219170">
              <a:buClr>
                <a:srgbClr val="000000"/>
              </a:buClr>
              <a:buSzPts val="1411"/>
            </a:pPr>
            <a:r>
              <a:rPr lang="en" sz="1509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Patented thermal camera</a:t>
            </a:r>
            <a:endParaRPr sz="1509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91" name="Google Shape;1791;p179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5977299" y="3330739"/>
            <a:ext cx="2503600" cy="18376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2" name="Google Shape;1792;p179"/>
          <p:cNvSpPr txBox="1"/>
          <p:nvPr/>
        </p:nvSpPr>
        <p:spPr>
          <a:xfrm>
            <a:off x="6016615" y="5290753"/>
            <a:ext cx="2050400" cy="557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defTabSz="1219170">
              <a:buClr>
                <a:srgbClr val="000000"/>
              </a:buClr>
              <a:buSzPts val="1411"/>
            </a:pPr>
            <a:r>
              <a:rPr lang="en" sz="1509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On-Board Processing</a:t>
            </a:r>
            <a:endParaRPr sz="1509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93" name="Google Shape;1793;p179"/>
          <p:cNvSpPr txBox="1"/>
          <p:nvPr/>
        </p:nvSpPr>
        <p:spPr>
          <a:xfrm>
            <a:off x="3402296" y="5290771"/>
            <a:ext cx="2403600" cy="557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defTabSz="1219170">
              <a:buClr>
                <a:srgbClr val="000000"/>
              </a:buClr>
              <a:buSzPts val="1411"/>
            </a:pPr>
            <a:r>
              <a:rPr lang="en" sz="1509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Unique constellation for real-time data </a:t>
            </a:r>
            <a:endParaRPr sz="1509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94" name="Google Shape;1794;p179" descr="A satellite image of earth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r="30055"/>
          <a:stretch/>
        </p:blipFill>
        <p:spPr>
          <a:xfrm>
            <a:off x="3529792" y="3330737"/>
            <a:ext cx="2508000" cy="1837600"/>
          </a:xfrm>
          <a:prstGeom prst="chevron">
            <a:avLst>
              <a:gd name="adj" fmla="val 16803"/>
            </a:avLst>
          </a:prstGeom>
          <a:noFill/>
          <a:ln w="95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5" name="Google Shape;1795;p179"/>
          <p:cNvSpPr/>
          <p:nvPr/>
        </p:nvSpPr>
        <p:spPr>
          <a:xfrm>
            <a:off x="8298280" y="1366601"/>
            <a:ext cx="1731200" cy="17064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219170">
              <a:buClr>
                <a:srgbClr val="FFFFFF"/>
              </a:buClr>
              <a:buSzPts val="1108"/>
            </a:pPr>
            <a:endParaRPr sz="2149" kern="0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6" name="Google Shape;1796;p179"/>
          <p:cNvSpPr/>
          <p:nvPr/>
        </p:nvSpPr>
        <p:spPr>
          <a:xfrm>
            <a:off x="1866239" y="1366601"/>
            <a:ext cx="1731200" cy="17064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219170">
              <a:buClr>
                <a:srgbClr val="FFFFFF"/>
              </a:buClr>
              <a:buSzPts val="1108"/>
            </a:pPr>
            <a:endParaRPr sz="2149" kern="0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7" name="Google Shape;1797;p179"/>
          <p:cNvSpPr/>
          <p:nvPr/>
        </p:nvSpPr>
        <p:spPr>
          <a:xfrm>
            <a:off x="4043255" y="1366601"/>
            <a:ext cx="1731200" cy="17064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219170">
              <a:buClr>
                <a:srgbClr val="FFFFFF"/>
              </a:buClr>
              <a:buSzPts val="1108"/>
            </a:pPr>
            <a:endParaRPr sz="2149" kern="0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8" name="Google Shape;1798;p179"/>
          <p:cNvSpPr/>
          <p:nvPr/>
        </p:nvSpPr>
        <p:spPr>
          <a:xfrm>
            <a:off x="6176241" y="1349305"/>
            <a:ext cx="1731200" cy="1706400"/>
          </a:xfrm>
          <a:prstGeom prst="ellipse">
            <a:avLst/>
          </a:prstGeom>
          <a:noFill/>
          <a:ln w="19200" cap="flat" cmpd="sng">
            <a:solidFill>
              <a:srgbClr val="FF472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219170">
              <a:buClr>
                <a:srgbClr val="FFFFFF"/>
              </a:buClr>
              <a:buSzPts val="1108"/>
            </a:pPr>
            <a:endParaRPr sz="2149" kern="0">
              <a:solidFill>
                <a:srgbClr val="FFFFFF"/>
              </a:solidFill>
              <a:latin typeface="IBM Plex Sans Medium"/>
              <a:ea typeface="IBM Plex Sans Medium"/>
              <a:cs typeface="IBM Plex Sans Medium"/>
              <a:sym typeface="IBM Plex Sans Medium"/>
            </a:endParaRPr>
          </a:p>
        </p:txBody>
      </p:sp>
      <p:sp>
        <p:nvSpPr>
          <p:cNvPr id="1799" name="Google Shape;1799;p179"/>
          <p:cNvSpPr txBox="1"/>
          <p:nvPr/>
        </p:nvSpPr>
        <p:spPr>
          <a:xfrm>
            <a:off x="3417687" y="1536717"/>
            <a:ext cx="2975600" cy="1228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170+</a:t>
            </a:r>
            <a:endParaRPr sz="837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Employees on </a:t>
            </a:r>
            <a:endParaRPr sz="1375" kern="0">
              <a:solidFill>
                <a:srgbClr val="FAF9F7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5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continents</a:t>
            </a:r>
            <a:endParaRPr sz="1375" kern="0">
              <a:solidFill>
                <a:srgbClr val="FAF9F7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  <p:sp>
        <p:nvSpPr>
          <p:cNvPr id="1800" name="Google Shape;1800;p179"/>
          <p:cNvSpPr txBox="1"/>
          <p:nvPr/>
        </p:nvSpPr>
        <p:spPr>
          <a:xfrm>
            <a:off x="5553836" y="1867263"/>
            <a:ext cx="2975600" cy="71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806"/>
            </a:pPr>
            <a:endParaRPr sz="2015" b="1" kern="0">
              <a:solidFill>
                <a:srgbClr val="FFFFFF"/>
              </a:solidFill>
              <a:highlight>
                <a:srgbClr val="F9CB9C"/>
              </a:highlight>
              <a:latin typeface="Raleway"/>
              <a:ea typeface="Raleway"/>
              <a:cs typeface="Raleway"/>
              <a:sym typeface="Raleway"/>
            </a:endParaRPr>
          </a:p>
          <a:p>
            <a:pPr algn="ctr" defTabSz="1219170">
              <a:buClr>
                <a:srgbClr val="000000"/>
              </a:buClr>
              <a:buSzPts val="806"/>
            </a:pPr>
            <a:endParaRPr sz="2015" b="1" kern="0">
              <a:solidFill>
                <a:srgbClr val="FFFFFF"/>
              </a:solidFill>
              <a:highlight>
                <a:srgbClr val="F9CB9C"/>
              </a:highlight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01" name="Google Shape;1801;p179"/>
          <p:cNvSpPr txBox="1"/>
          <p:nvPr/>
        </p:nvSpPr>
        <p:spPr>
          <a:xfrm>
            <a:off x="1243773" y="1706901"/>
            <a:ext cx="2975600" cy="8725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2018</a:t>
            </a:r>
            <a:endParaRPr sz="704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Founded</a:t>
            </a:r>
            <a:b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</a:b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 in Munich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2" name="Google Shape;1802;p179"/>
          <p:cNvSpPr txBox="1"/>
          <p:nvPr/>
        </p:nvSpPr>
        <p:spPr>
          <a:xfrm>
            <a:off x="7464617" y="1407050"/>
            <a:ext cx="3398400" cy="1440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35+ </a:t>
            </a:r>
            <a:endParaRPr sz="2316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1511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Satellite sources</a:t>
            </a:r>
            <a:endParaRPr sz="2316" b="1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18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Own payloads</a:t>
            </a:r>
            <a:endParaRPr sz="1375" kern="0">
              <a:solidFill>
                <a:srgbClr val="FAF9F7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in orbit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03" name="Google Shape;1803;p179"/>
          <p:cNvSpPr txBox="1"/>
          <p:nvPr/>
        </p:nvSpPr>
        <p:spPr>
          <a:xfrm>
            <a:off x="5553776" y="1556268"/>
            <a:ext cx="2975600" cy="1228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133" tIns="46033" rIns="92133" bIns="46033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800+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Users in</a:t>
            </a:r>
            <a:endParaRPr sz="1375" kern="0">
              <a:solidFill>
                <a:srgbClr val="FAF9F7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  <a:p>
            <a:pPr algn="ctr" defTabSz="1219170">
              <a:buClr>
                <a:srgbClr val="000000"/>
              </a:buClr>
              <a:buSzPts val="1511"/>
            </a:pPr>
            <a:r>
              <a:rPr lang="en" sz="2316" b="1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25</a:t>
            </a:r>
            <a:endParaRPr sz="1779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ctr" defTabSz="1219170">
              <a:buClr>
                <a:srgbClr val="000000"/>
              </a:buClr>
              <a:buSzPts val="806"/>
            </a:pPr>
            <a:r>
              <a:rPr lang="en" sz="1375" kern="0">
                <a:solidFill>
                  <a:srgbClr val="FAF9F7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countries</a:t>
            </a:r>
            <a:endParaRPr sz="1375" kern="0">
              <a:solidFill>
                <a:srgbClr val="FAF9F7"/>
              </a:solidFill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8" name="Google Shape;1808;p180"/>
          <p:cNvSpPr txBox="1">
            <a:spLocks noGrp="1"/>
          </p:cNvSpPr>
          <p:nvPr>
            <p:ph type="subTitle" idx="1"/>
          </p:nvPr>
        </p:nvSpPr>
        <p:spPr>
          <a:xfrm>
            <a:off x="2203508" y="558196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Towards 30 minutes revisit in the thermal infrared</a:t>
            </a:r>
            <a:endParaRPr/>
          </a:p>
        </p:txBody>
      </p:sp>
      <p:sp>
        <p:nvSpPr>
          <p:cNvPr id="1809" name="Google Shape;1809;p180"/>
          <p:cNvSpPr txBox="1">
            <a:spLocks noGrp="1"/>
          </p:cNvSpPr>
          <p:nvPr>
            <p:ph type="title"/>
          </p:nvPr>
        </p:nvSpPr>
        <p:spPr>
          <a:xfrm>
            <a:off x="416619" y="286301"/>
            <a:ext cx="1732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Mission</a:t>
            </a:r>
            <a:endParaRPr/>
          </a:p>
        </p:txBody>
      </p:sp>
      <p:sp>
        <p:nvSpPr>
          <p:cNvPr id="1810" name="Google Shape;1810;p180"/>
          <p:cNvSpPr txBox="1"/>
          <p:nvPr/>
        </p:nvSpPr>
        <p:spPr>
          <a:xfrm>
            <a:off x="756372" y="2556928"/>
            <a:ext cx="2784800" cy="3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defTabSz="1219170">
              <a:lnSpc>
                <a:spcPct val="105000"/>
              </a:lnSpc>
              <a:spcAft>
                <a:spcPts val="1372"/>
              </a:spcAft>
              <a:buClr>
                <a:srgbClr val="000000"/>
              </a:buClr>
            </a:pPr>
            <a:r>
              <a:rPr lang="en" sz="1867" kern="0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Initial Service</a:t>
            </a:r>
            <a:endParaRPr sz="1867" kern="0">
              <a:solidFill>
                <a:srgbClr val="FF4724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1" name="Google Shape;1811;p180"/>
          <p:cNvSpPr txBox="1"/>
          <p:nvPr/>
        </p:nvSpPr>
        <p:spPr>
          <a:xfrm>
            <a:off x="6256540" y="3116375"/>
            <a:ext cx="2794400" cy="10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80+ OT satellites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Up to 48 scans 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Live monitoring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2" name="Google Shape;1812;p180"/>
          <p:cNvSpPr/>
          <p:nvPr/>
        </p:nvSpPr>
        <p:spPr>
          <a:xfrm flipH="1">
            <a:off x="250742" y="1210702"/>
            <a:ext cx="2785173" cy="816585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061" kern="0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Since 2020</a:t>
            </a:r>
            <a:endParaRPr sz="2061" kern="0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3" name="Google Shape;1813;p180"/>
          <p:cNvSpPr/>
          <p:nvPr/>
        </p:nvSpPr>
        <p:spPr>
          <a:xfrm flipH="1">
            <a:off x="3031849" y="1210702"/>
            <a:ext cx="3006072" cy="816585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061" kern="0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Today</a:t>
            </a:r>
            <a:endParaRPr sz="2061" kern="0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4" name="Google Shape;1814;p180"/>
          <p:cNvSpPr/>
          <p:nvPr/>
        </p:nvSpPr>
        <p:spPr>
          <a:xfrm flipH="1">
            <a:off x="6035572" y="1210702"/>
            <a:ext cx="3006072" cy="816585"/>
          </a:xfrm>
          <a:prstGeom prst="flowChartOnlineStorage">
            <a:avLst/>
          </a:prstGeom>
          <a:solidFill>
            <a:srgbClr val="FF4724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2061" kern="0">
                <a:solidFill>
                  <a:srgbClr val="FAF9F7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     From 2027</a:t>
            </a:r>
            <a:endParaRPr sz="2061" kern="0">
              <a:solidFill>
                <a:srgbClr val="FAF9F7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sp>
        <p:nvSpPr>
          <p:cNvPr id="1815" name="Google Shape;1815;p180"/>
          <p:cNvSpPr txBox="1"/>
          <p:nvPr/>
        </p:nvSpPr>
        <p:spPr>
          <a:xfrm>
            <a:off x="756444" y="3056291"/>
            <a:ext cx="2416400" cy="76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Public Satellites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20-25 scans per day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6" name="Google Shape;1816;p180"/>
          <p:cNvSpPr txBox="1"/>
          <p:nvPr/>
        </p:nvSpPr>
        <p:spPr>
          <a:xfrm>
            <a:off x="3618277" y="3115740"/>
            <a:ext cx="2422000" cy="10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18 OT payloads in orbit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b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Up to 4 daily scans closing</a:t>
            </a:r>
            <a:b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</a:br>
            <a:r>
              <a:rPr lang="en" sz="1509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the afternoon gap</a:t>
            </a: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buClr>
                <a:srgbClr val="000000"/>
              </a:buClr>
            </a:pPr>
            <a:endParaRPr sz="1509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7" name="Google Shape;1817;p180"/>
          <p:cNvSpPr/>
          <p:nvPr/>
        </p:nvSpPr>
        <p:spPr>
          <a:xfrm>
            <a:off x="3206261" y="3091652"/>
            <a:ext cx="308800" cy="308800"/>
          </a:xfrm>
          <a:prstGeom prst="mathPlus">
            <a:avLst>
              <a:gd name="adj1" fmla="val 14009"/>
            </a:avLst>
          </a:prstGeom>
          <a:solidFill>
            <a:srgbClr val="FF4724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60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8" name="Google Shape;1818;p180"/>
          <p:cNvSpPr/>
          <p:nvPr/>
        </p:nvSpPr>
        <p:spPr>
          <a:xfrm>
            <a:off x="3206261" y="3528835"/>
            <a:ext cx="308800" cy="308800"/>
          </a:xfrm>
          <a:prstGeom prst="mathPlus">
            <a:avLst>
              <a:gd name="adj1" fmla="val 14009"/>
            </a:avLst>
          </a:prstGeom>
          <a:solidFill>
            <a:srgbClr val="FF4724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60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19" name="Google Shape;1819;p180"/>
          <p:cNvSpPr txBox="1"/>
          <p:nvPr/>
        </p:nvSpPr>
        <p:spPr>
          <a:xfrm>
            <a:off x="3253605" y="2571744"/>
            <a:ext cx="2784800" cy="3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defTabSz="1219170">
              <a:lnSpc>
                <a:spcPct val="105000"/>
              </a:lnSpc>
              <a:spcAft>
                <a:spcPts val="1372"/>
              </a:spcAft>
              <a:buClr>
                <a:srgbClr val="000000"/>
              </a:buClr>
            </a:pPr>
            <a:r>
              <a:rPr lang="en" sz="1867" kern="0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Constellation Build-Up</a:t>
            </a:r>
            <a:endParaRPr sz="1867" kern="0">
              <a:solidFill>
                <a:srgbClr val="FF4724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20" name="Google Shape;1820;p180"/>
          <p:cNvSpPr txBox="1"/>
          <p:nvPr/>
        </p:nvSpPr>
        <p:spPr>
          <a:xfrm>
            <a:off x="6256540" y="2571744"/>
            <a:ext cx="2784800" cy="39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 fontScale="85000" lnSpcReduction="20000"/>
          </a:bodyPr>
          <a:lstStyle/>
          <a:p>
            <a:pPr defTabSz="1219170">
              <a:lnSpc>
                <a:spcPct val="105000"/>
              </a:lnSpc>
              <a:spcAft>
                <a:spcPts val="1372"/>
              </a:spcAft>
              <a:buClr>
                <a:srgbClr val="000000"/>
              </a:buClr>
            </a:pPr>
            <a:r>
              <a:rPr lang="en" sz="1867" kern="0">
                <a:solidFill>
                  <a:srgbClr val="FF4724"/>
                </a:solidFill>
                <a:latin typeface="Figtree ExtraBold"/>
                <a:ea typeface="Figtree ExtraBold"/>
                <a:cs typeface="Figtree ExtraBold"/>
                <a:sym typeface="Figtree ExtraBold"/>
              </a:rPr>
              <a:t>Full Operational Service</a:t>
            </a:r>
            <a:endParaRPr sz="1867" kern="0">
              <a:solidFill>
                <a:srgbClr val="FF4724"/>
              </a:solidFill>
              <a:latin typeface="Figtree ExtraBold"/>
              <a:ea typeface="Figtree ExtraBold"/>
              <a:cs typeface="Figtree ExtraBold"/>
              <a:sym typeface="Figtree ExtraBold"/>
            </a:endParaRPr>
          </a:p>
        </p:txBody>
      </p:sp>
      <p:pic>
        <p:nvPicPr>
          <p:cNvPr id="1821" name="Google Shape;1821;p180" title="ORORA-Scene-7.png"/>
          <p:cNvPicPr preferRelativeResize="0"/>
          <p:nvPr/>
        </p:nvPicPr>
        <p:blipFill rotWithShape="1">
          <a:blip r:embed="rId3">
            <a:alphaModFix/>
          </a:blip>
          <a:srcRect l="13883" t="8492" r="13883" b="8492"/>
          <a:stretch/>
        </p:blipFill>
        <p:spPr>
          <a:xfrm>
            <a:off x="9123882" y="1153032"/>
            <a:ext cx="2942487" cy="3381667"/>
          </a:xfrm>
          <a:prstGeom prst="rect">
            <a:avLst/>
          </a:prstGeom>
          <a:noFill/>
          <a:ln>
            <a:noFill/>
          </a:ln>
        </p:spPr>
      </p:pic>
      <p:sp>
        <p:nvSpPr>
          <p:cNvPr id="1822" name="Google Shape;1822;p180"/>
          <p:cNvSpPr/>
          <p:nvPr/>
        </p:nvSpPr>
        <p:spPr>
          <a:xfrm>
            <a:off x="-385765" y="4476955"/>
            <a:ext cx="9658000" cy="1468000"/>
          </a:xfrm>
          <a:prstGeom prst="roundRect">
            <a:avLst>
              <a:gd name="adj" fmla="val 9660"/>
            </a:avLst>
          </a:prstGeom>
          <a:solidFill>
            <a:srgbClr val="11343F"/>
          </a:solidFill>
          <a:ln>
            <a:noFill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60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1823" name="Google Shape;1823;p180"/>
          <p:cNvSpPr/>
          <p:nvPr/>
        </p:nvSpPr>
        <p:spPr>
          <a:xfrm>
            <a:off x="4181433" y="4587233"/>
            <a:ext cx="1658800" cy="1246800"/>
          </a:xfrm>
          <a:prstGeom prst="roundRect">
            <a:avLst>
              <a:gd name="adj" fmla="val 10734"/>
            </a:avLst>
          </a:prstGeom>
          <a:noFill/>
          <a:ln w="4875" cap="flat" cmpd="sng">
            <a:solidFill>
              <a:srgbClr val="FAF9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2733" tIns="62733" rIns="62733" bIns="627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60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1824" name="Google Shape;182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157" y="4693281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5" name="Google Shape;182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3501" y="4693282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6" name="Google Shape;1826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157" y="4966249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7" name="Google Shape;1827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3501" y="4966250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8" name="Google Shape;1828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157" y="5239216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9" name="Google Shape;1829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3501" y="5239217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0" name="Google Shape;1830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8157" y="5512183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1" name="Google Shape;1831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23501" y="5512184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2" name="Google Shape;1832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227" y="4693282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3" name="Google Shape;1833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227" y="4966250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4" name="Google Shape;183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02947" y="4693282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5" name="Google Shape;183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227" y="5239217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6" name="Google Shape;1836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02947" y="4966249"/>
            <a:ext cx="211164" cy="211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7" name="Google Shape;1837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227" y="5512184"/>
            <a:ext cx="211164" cy="2111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38" name="Google Shape;1838;p180"/>
          <p:cNvGrpSpPr/>
          <p:nvPr/>
        </p:nvGrpSpPr>
        <p:grpSpPr>
          <a:xfrm>
            <a:off x="6449429" y="4592183"/>
            <a:ext cx="2608515" cy="1237064"/>
            <a:chOff x="11270569" y="7197335"/>
            <a:chExt cx="3802500" cy="1803300"/>
          </a:xfrm>
        </p:grpSpPr>
        <p:sp>
          <p:nvSpPr>
            <p:cNvPr id="1839" name="Google Shape;1839;p180"/>
            <p:cNvSpPr/>
            <p:nvPr/>
          </p:nvSpPr>
          <p:spPr>
            <a:xfrm>
              <a:off x="11270569" y="7197335"/>
              <a:ext cx="3802500" cy="1803300"/>
            </a:xfrm>
            <a:prstGeom prst="roundRect">
              <a:avLst>
                <a:gd name="adj" fmla="val 12960"/>
              </a:avLst>
            </a:prstGeom>
            <a:noFill/>
            <a:ln w="4875" cap="flat" cmpd="sng">
              <a:solidFill>
                <a:srgbClr val="FAF9F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733" tIns="62733" rIns="62733" bIns="62733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960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pic>
          <p:nvPicPr>
            <p:cNvPr id="1840" name="Google Shape;184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1" name="Google Shape;184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2" name="Google Shape;184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3" name="Google Shape;184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4" name="Google Shape;184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5" name="Google Shape;184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6" name="Google Shape;184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439669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7" name="Google Shape;184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899352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8" name="Google Shape;184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9" name="Google Shape;184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0" name="Google Shape;185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1" name="Google Shape;185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2" name="Google Shape;185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3" name="Google Shape;185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4" name="Google Shape;185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321694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5" name="Google Shape;185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2781377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6" name="Google Shape;185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7" name="Google Shape;185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8" name="Google Shape;185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9" name="Google Shape;185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0" name="Google Shape;186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1" name="Google Shape;186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2" name="Google Shape;1862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41044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3" name="Google Shape;1863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700727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4" name="Google Shape;1864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5" name="Google Shape;1865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7337634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6" name="Google Shape;1866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7" name="Google Shape;1867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7735546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8" name="Google Shape;1868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9" name="Google Shape;1869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8133457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0" name="Google Shape;1870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123069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1" name="Google Shape;1871;p180" title="satellite-regular.png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4582752" y="8531368"/>
              <a:ext cx="307820" cy="30781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72" name="Google Shape;1872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2824" y="4695615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3" name="Google Shape;1873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2824" y="4968583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4" name="Google Shape;1874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2824" y="5241549"/>
            <a:ext cx="211163" cy="21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5" name="Google Shape;1875;p180" title="satellite-regular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2824" y="5514516"/>
            <a:ext cx="211163" cy="211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0" name="Google Shape;1880;p181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492443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Mission patch</a:t>
            </a:r>
            <a:endParaRPr/>
          </a:p>
          <a:p>
            <a:pPr marL="0" indent="0"/>
            <a:endParaRPr>
              <a:solidFill>
                <a:srgbClr val="FF4724"/>
              </a:solidFill>
            </a:endParaRPr>
          </a:p>
        </p:txBody>
      </p:sp>
      <p:sp>
        <p:nvSpPr>
          <p:cNvPr id="1881" name="Google Shape;1881;p181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Constellation update: 4 satellites launched on May 3rd!</a:t>
            </a:r>
            <a:endParaRPr>
              <a:solidFill>
                <a:srgbClr val="FAF9F7"/>
              </a:solidFill>
            </a:endParaRPr>
          </a:p>
        </p:txBody>
      </p:sp>
      <p:pic>
        <p:nvPicPr>
          <p:cNvPr id="1882" name="Google Shape;1882;p181" title="HFS Mission Patch – RGB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8516" y="1732883"/>
            <a:ext cx="4100301" cy="4100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4C9B9-9EAD-D6FA-F5AD-C74E1C830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Thursday Morning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6C0C2-8F0C-C469-D329-8A54E6019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2774" y="1056219"/>
            <a:ext cx="3250777" cy="3080032"/>
          </a:xfrm>
        </p:spPr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Conference rooms will be separated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Conf 1 = Plenary &amp; </a:t>
            </a:r>
            <a:r>
              <a:rPr lang="en-GB" dirty="0" err="1"/>
              <a:t>ESMValTool</a:t>
            </a:r>
            <a:r>
              <a:rPr lang="en-GB" dirty="0"/>
              <a:t> 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Conf 2 = LST_cci drop in session (from 10:35)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7BACA70-6C1E-4626-4C7E-F0B0EEBC27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4809" y="1304149"/>
          <a:ext cx="8128000" cy="2495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458401" imgH="2905035" progId="Excel.Sheet.12">
                  <p:embed/>
                </p:oleObj>
              </mc:Choice>
              <mc:Fallback>
                <p:oleObj name="Worksheet" r:id="rId2" imgW="9458401" imgH="2905035" progId="Excel.Shee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7BACA70-6C1E-4626-4C7E-F0B0EEBC2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34809" y="1304149"/>
                        <a:ext cx="8128000" cy="24955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A36E86-D7DF-4908-FF1F-55B3B72A163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408" t="32813" b="34505"/>
          <a:stretch>
            <a:fillRect/>
          </a:stretch>
        </p:blipFill>
        <p:spPr>
          <a:xfrm>
            <a:off x="768067" y="3921195"/>
            <a:ext cx="4433853" cy="21385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9D83D4-9A72-B2F8-9AAE-B5877026F2BC}"/>
              </a:ext>
            </a:extLst>
          </p:cNvPr>
          <p:cNvSpPr txBox="1"/>
          <p:nvPr/>
        </p:nvSpPr>
        <p:spPr>
          <a:xfrm>
            <a:off x="5481462" y="3921195"/>
            <a:ext cx="6412089" cy="202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If you not registered for the </a:t>
            </a:r>
            <a:r>
              <a:rPr lang="en-GB" sz="3200" dirty="0" err="1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ESMValTool</a:t>
            </a:r>
            <a:r>
              <a:rPr lang="en-GB" sz="3200" dirty="0">
                <a:solidFill>
                  <a:srgbClr val="FF0000"/>
                </a:solidFill>
                <a:latin typeface="Verdana" pitchFamily="34" charset="0"/>
                <a:ea typeface="MS PGothic" pitchFamily="34" charset="-128"/>
              </a:rPr>
              <a:t> training but want to register, please ask.</a:t>
            </a: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endParaRPr lang="en-GB" sz="1333" dirty="0">
              <a:solidFill>
                <a:srgbClr val="000000"/>
              </a:solidFill>
              <a:latin typeface="Verdana" pitchFamily="34" charset="0"/>
              <a:ea typeface="MS PGothic" pitchFamily="34" charset="-128"/>
            </a:endParaRPr>
          </a:p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GB" sz="1600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“LST_cci Workshop: Thursday am &amp; </a:t>
            </a:r>
            <a:r>
              <a:rPr lang="en-GB" sz="1600" i="1" dirty="0" err="1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ESMValTool</a:t>
            </a:r>
            <a:r>
              <a:rPr lang="en-GB" sz="1600" i="1" dirty="0">
                <a:solidFill>
                  <a:srgbClr val="000000"/>
                </a:solidFill>
                <a:latin typeface="Verdana" pitchFamily="34" charset="0"/>
                <a:ea typeface="MS PGothic" pitchFamily="34" charset="-128"/>
              </a:rPr>
              <a:t> training”</a:t>
            </a:r>
          </a:p>
        </p:txBody>
      </p:sp>
    </p:spTree>
    <p:extLst>
      <p:ext uri="{BB962C8B-B14F-4D97-AF65-F5344CB8AC3E}">
        <p14:creationId xmlns:p14="http://schemas.microsoft.com/office/powerpoint/2010/main" val="3951284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7" name="Google Shape;1887;p182" title="Satellites.png"/>
          <p:cNvPicPr preferRelativeResize="0"/>
          <p:nvPr/>
        </p:nvPicPr>
        <p:blipFill rotWithShape="1">
          <a:blip r:embed="rId3">
            <a:alphaModFix/>
          </a:blip>
          <a:srcRect l="1252" t="5376" r="3155" b="9162"/>
          <a:stretch/>
        </p:blipFill>
        <p:spPr>
          <a:xfrm>
            <a:off x="1818118" y="1732875"/>
            <a:ext cx="8555737" cy="430258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88" name="Google Shape;1888;p182"/>
          <p:cNvGrpSpPr/>
          <p:nvPr/>
        </p:nvGrpSpPr>
        <p:grpSpPr>
          <a:xfrm>
            <a:off x="3476323" y="2314272"/>
            <a:ext cx="292216" cy="2062736"/>
            <a:chOff x="2916972" y="3278095"/>
            <a:chExt cx="438324" cy="3094105"/>
          </a:xfrm>
        </p:grpSpPr>
        <p:cxnSp>
          <p:nvCxnSpPr>
            <p:cNvPr id="1889" name="Google Shape;1889;p182"/>
            <p:cNvCxnSpPr/>
            <p:nvPr/>
          </p:nvCxnSpPr>
          <p:spPr>
            <a:xfrm>
              <a:off x="3137167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890" name="Google Shape;1890;p182"/>
            <p:cNvCxnSpPr/>
            <p:nvPr/>
          </p:nvCxnSpPr>
          <p:spPr>
            <a:xfrm>
              <a:off x="3319609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1891" name="Google Shape;1891;p182"/>
            <p:cNvCxnSpPr/>
            <p:nvPr/>
          </p:nvCxnSpPr>
          <p:spPr>
            <a:xfrm>
              <a:off x="2944300" y="3871400"/>
              <a:ext cx="0" cy="2500800"/>
            </a:xfrm>
            <a:prstGeom prst="straightConnector1">
              <a:avLst/>
            </a:prstGeom>
            <a:noFill/>
            <a:ln w="19050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pic>
          <p:nvPicPr>
            <p:cNvPr id="1892" name="Google Shape;1892;p182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2916972" y="3278095"/>
              <a:ext cx="438324" cy="441154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1893" name="Google Shape;1893;p182"/>
          <p:cNvCxnSpPr/>
          <p:nvPr/>
        </p:nvCxnSpPr>
        <p:spPr>
          <a:xfrm>
            <a:off x="7664247" y="2709808"/>
            <a:ext cx="0" cy="16672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4" name="Google Shape;1894;p182"/>
          <p:cNvCxnSpPr/>
          <p:nvPr/>
        </p:nvCxnSpPr>
        <p:spPr>
          <a:xfrm>
            <a:off x="7785875" y="2709808"/>
            <a:ext cx="0" cy="16672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95" name="Google Shape;1895;p182"/>
          <p:cNvCxnSpPr/>
          <p:nvPr/>
        </p:nvCxnSpPr>
        <p:spPr>
          <a:xfrm>
            <a:off x="7535669" y="2709808"/>
            <a:ext cx="0" cy="166720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896" name="Google Shape;1896;p1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7455" y="2314273"/>
            <a:ext cx="292216" cy="294103"/>
          </a:xfrm>
          <a:prstGeom prst="rect">
            <a:avLst/>
          </a:prstGeom>
          <a:noFill/>
          <a:ln>
            <a:noFill/>
          </a:ln>
        </p:spPr>
      </p:pic>
      <p:sp>
        <p:nvSpPr>
          <p:cNvPr id="1897" name="Google Shape;1897;p182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492443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OroraTech satellites are closing the data gap </a:t>
            </a:r>
            <a:endParaRPr/>
          </a:p>
          <a:p>
            <a:pPr marL="0" indent="0"/>
            <a:endParaRPr>
              <a:solidFill>
                <a:srgbClr val="FF4724"/>
              </a:solidFill>
            </a:endParaRPr>
          </a:p>
        </p:txBody>
      </p:sp>
      <p:sp>
        <p:nvSpPr>
          <p:cNvPr id="1898" name="Google Shape;1898;p182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Seeing what others miss: satellites in new orbits</a:t>
            </a:r>
            <a:endParaRPr>
              <a:solidFill>
                <a:srgbClr val="FAF9F7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3" name="Google Shape;1903;p183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Mission characteristics</a:t>
            </a:r>
            <a:endParaRPr/>
          </a:p>
        </p:txBody>
      </p:sp>
      <p:graphicFrame>
        <p:nvGraphicFramePr>
          <p:cNvPr id="1904" name="Google Shape;1904;p183"/>
          <p:cNvGraphicFramePr/>
          <p:nvPr/>
        </p:nvGraphicFramePr>
        <p:xfrm>
          <a:off x="6376917" y="924117"/>
          <a:ext cx="4000000" cy="4000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36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1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13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8267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FOREST-2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OTC-P1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919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Number of satellites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8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04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Status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Launched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Launched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5111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Orbit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525 km, Sun-Synchronous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Local Time at Descending Node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(LTDN) at </a:t>
                      </a: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13:30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525x550km, Sun-synchronous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Mean Local Time at Ascending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Node (MLTAN) at </a:t>
                      </a: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16:00</a:t>
                      </a: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+-15 min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1233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Inclination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97.7°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97.53°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919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Acquisition modes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Tasking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Tasking, Monitoring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919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Revisit time 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(average)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7 days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0.5 days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267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Imager Type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SAFIRE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1905" name="Google Shape;1905;p183" title="OTCP1_mapfixed_converted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684" y="1858800"/>
            <a:ext cx="5667219" cy="318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6" name="Google Shape;1906;p183" title="OTCP1_mapfixed_converted_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700" y="1865634"/>
            <a:ext cx="5667200" cy="3187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1" name="Google Shape;1911;p184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OroraTech Thermal Infrared Camera</a:t>
            </a:r>
            <a:endParaRPr/>
          </a:p>
        </p:txBody>
      </p:sp>
      <p:sp>
        <p:nvSpPr>
          <p:cNvPr id="1912" name="Google Shape;1912;p184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Specifications of Instrument</a:t>
            </a:r>
            <a:endParaRPr/>
          </a:p>
        </p:txBody>
      </p:sp>
      <p:pic>
        <p:nvPicPr>
          <p:cNvPr id="1913" name="Google Shape;1913;p184" descr="A machine with two cylinder heads&#10;&#10;Description automatically generated with medium confidence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8751" y="2208150"/>
            <a:ext cx="2827711" cy="325891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14" name="Google Shape;1914;p184"/>
          <p:cNvGraphicFramePr/>
          <p:nvPr/>
        </p:nvGraphicFramePr>
        <p:xfrm>
          <a:off x="5744451" y="1689100"/>
          <a:ext cx="4000000" cy="4000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204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57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833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Instrument name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SAFIRE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80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Spectral bands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M0: 3.4 – 4.2 µm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L2: 10.4 – 12.5 µm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833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Product resolution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200 m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97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Swath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Design: 410 km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Threshold (min.): 330 km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4800">
                <a:tc rowSpan="2"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Dynamic range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MWIR: 300 - 650 K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LWIR: 260 - 640 K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59267" marR="59267" marT="59267" marB="59267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833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Viewing angle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40°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6919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 b="1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Technology</a:t>
                      </a:r>
                      <a:endParaRPr sz="1500" b="1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solidFill>
                            <a:schemeClr val="lt1"/>
                          </a:solidFill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Uncooled microbolometer detector, no internal blackbody</a:t>
                      </a:r>
                      <a:endParaRPr sz="1500">
                        <a:solidFill>
                          <a:schemeClr val="lt1"/>
                        </a:solidFill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42333" marR="42333" marT="42333" marB="42333" anchor="ctr">
                    <a:lnL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4300" cap="flat" cmpd="sng">
                      <a:solidFill>
                        <a:schemeClr val="accen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19" name="Google Shape;1919;p185"/>
          <p:cNvGrpSpPr/>
          <p:nvPr/>
        </p:nvGrpSpPr>
        <p:grpSpPr>
          <a:xfrm>
            <a:off x="1006351" y="1513867"/>
            <a:ext cx="10339219" cy="4125683"/>
            <a:chOff x="754763" y="1135400"/>
            <a:chExt cx="7754414" cy="3094262"/>
          </a:xfrm>
        </p:grpSpPr>
        <p:pic>
          <p:nvPicPr>
            <p:cNvPr id="1920" name="Google Shape;1920;p18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754763" y="1135405"/>
              <a:ext cx="7754414" cy="309425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21" name="Google Shape;1921;p185"/>
            <p:cNvSpPr/>
            <p:nvPr/>
          </p:nvSpPr>
          <p:spPr>
            <a:xfrm>
              <a:off x="4896600" y="3625475"/>
              <a:ext cx="777900" cy="2463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2" name="Google Shape;1922;p185"/>
            <p:cNvSpPr/>
            <p:nvPr/>
          </p:nvSpPr>
          <p:spPr>
            <a:xfrm>
              <a:off x="5537075" y="2729828"/>
              <a:ext cx="189300" cy="9249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3" name="Google Shape;1923;p185"/>
            <p:cNvSpPr/>
            <p:nvPr/>
          </p:nvSpPr>
          <p:spPr>
            <a:xfrm>
              <a:off x="4855450" y="2729825"/>
              <a:ext cx="189300" cy="5307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4" name="Google Shape;1924;p185"/>
            <p:cNvSpPr/>
            <p:nvPr/>
          </p:nvSpPr>
          <p:spPr>
            <a:xfrm>
              <a:off x="4855450" y="3390325"/>
              <a:ext cx="141000" cy="3378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5" name="Google Shape;1925;p185"/>
            <p:cNvSpPr/>
            <p:nvPr/>
          </p:nvSpPr>
          <p:spPr>
            <a:xfrm>
              <a:off x="5609100" y="1631025"/>
              <a:ext cx="65400" cy="9618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6" name="Google Shape;1926;p185"/>
            <p:cNvSpPr/>
            <p:nvPr/>
          </p:nvSpPr>
          <p:spPr>
            <a:xfrm>
              <a:off x="4917400" y="1848663"/>
              <a:ext cx="65400" cy="744000"/>
            </a:xfrm>
            <a:prstGeom prst="rect">
              <a:avLst/>
            </a:prstGeom>
            <a:solidFill>
              <a:srgbClr val="E8E8E8"/>
            </a:solidFill>
            <a:ln w="9525" cap="flat" cmpd="sng">
              <a:solidFill>
                <a:srgbClr val="E8E8E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7" name="Google Shape;1927;p185"/>
            <p:cNvSpPr/>
            <p:nvPr/>
          </p:nvSpPr>
          <p:spPr>
            <a:xfrm>
              <a:off x="4932025" y="1430000"/>
              <a:ext cx="19200" cy="2862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8" name="Google Shape;1928;p185"/>
            <p:cNvSpPr/>
            <p:nvPr/>
          </p:nvSpPr>
          <p:spPr>
            <a:xfrm>
              <a:off x="5610300" y="1299225"/>
              <a:ext cx="19200" cy="204300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29" name="Google Shape;1929;p185"/>
            <p:cNvSpPr/>
            <p:nvPr/>
          </p:nvSpPr>
          <p:spPr>
            <a:xfrm>
              <a:off x="4937400" y="1135400"/>
              <a:ext cx="12300" cy="294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  <p:sp>
          <p:nvSpPr>
            <p:cNvPr id="1930" name="Google Shape;1930;p185"/>
            <p:cNvSpPr/>
            <p:nvPr/>
          </p:nvSpPr>
          <p:spPr>
            <a:xfrm>
              <a:off x="5616596" y="1217975"/>
              <a:ext cx="12300" cy="78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867" kern="0">
                <a:solidFill>
                  <a:srgbClr val="000000"/>
                </a:solidFill>
                <a:latin typeface="Figtree Medium"/>
                <a:ea typeface="Figtree Medium"/>
                <a:cs typeface="Figtree Medium"/>
                <a:sym typeface="Figtree Medium"/>
              </a:endParaRPr>
            </a:p>
          </p:txBody>
        </p:sp>
      </p:grpSp>
      <p:sp>
        <p:nvSpPr>
          <p:cNvPr id="1931" name="Google Shape;1931;p185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endParaRPr/>
          </a:p>
        </p:txBody>
      </p:sp>
      <p:sp>
        <p:nvSpPr>
          <p:cNvPr id="1932" name="Google Shape;1932;p185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Band Specifications</a:t>
            </a:r>
            <a:endParaRPr/>
          </a:p>
        </p:txBody>
      </p:sp>
      <p:sp>
        <p:nvSpPr>
          <p:cNvPr id="1933" name="Google Shape;1933;p185"/>
          <p:cNvSpPr/>
          <p:nvPr/>
        </p:nvSpPr>
        <p:spPr>
          <a:xfrm>
            <a:off x="2143975" y="4860467"/>
            <a:ext cx="971600" cy="310400"/>
          </a:xfrm>
          <a:prstGeom prst="roundRect">
            <a:avLst>
              <a:gd name="adj" fmla="val 16667"/>
            </a:avLst>
          </a:prstGeom>
          <a:noFill/>
          <a:ln w="2612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1467" tIns="111467" rIns="111467" bIns="1114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34" name="Google Shape;1934;p185"/>
          <p:cNvSpPr/>
          <p:nvPr/>
        </p:nvSpPr>
        <p:spPr>
          <a:xfrm>
            <a:off x="8573447" y="4860467"/>
            <a:ext cx="1787600" cy="310400"/>
          </a:xfrm>
          <a:prstGeom prst="roundRect">
            <a:avLst>
              <a:gd name="adj" fmla="val 16667"/>
            </a:avLst>
          </a:prstGeom>
          <a:noFill/>
          <a:ln w="26125" cap="flat" cmpd="sng">
            <a:solidFill>
              <a:srgbClr val="55DF6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1467" tIns="111467" rIns="111467" bIns="1114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33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935" name="Google Shape;1935;p185"/>
          <p:cNvSpPr txBox="1"/>
          <p:nvPr/>
        </p:nvSpPr>
        <p:spPr>
          <a:xfrm>
            <a:off x="1635725" y="5284425"/>
            <a:ext cx="1952000" cy="676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467" tIns="111467" rIns="111467" bIns="1114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467" b="1" kern="0">
                <a:solidFill>
                  <a:srgbClr val="FF4724"/>
                </a:solidFill>
                <a:latin typeface="Montserrat"/>
                <a:ea typeface="Montserrat"/>
                <a:cs typeface="Montserrat"/>
                <a:sym typeface="Montserrat"/>
              </a:rPr>
              <a:t>Wildfire Detection &amp; FRP</a:t>
            </a:r>
            <a:endParaRPr sz="1467" b="1" kern="0">
              <a:solidFill>
                <a:srgbClr val="FF472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6" name="Google Shape;1936;p185"/>
          <p:cNvSpPr txBox="1"/>
          <p:nvPr/>
        </p:nvSpPr>
        <p:spPr>
          <a:xfrm>
            <a:off x="8599045" y="5284437"/>
            <a:ext cx="1736400" cy="676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467" tIns="111467" rIns="111467" bIns="1114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467" b="1" kern="0">
                <a:solidFill>
                  <a:srgbClr val="55DF63"/>
                </a:solidFill>
                <a:latin typeface="Montserrat"/>
                <a:ea typeface="Montserrat"/>
                <a:cs typeface="Montserrat"/>
                <a:sym typeface="Montserrat"/>
              </a:rPr>
              <a:t>Land Surface Temperature</a:t>
            </a:r>
            <a:endParaRPr sz="1467" b="1" kern="0">
              <a:solidFill>
                <a:srgbClr val="55DF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37" name="Google Shape;1937;p185"/>
          <p:cNvSpPr txBox="1"/>
          <p:nvPr/>
        </p:nvSpPr>
        <p:spPr>
          <a:xfrm>
            <a:off x="1132089" y="4788029"/>
            <a:ext cx="888800" cy="1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1467" tIns="111467" rIns="111467" bIns="111467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333" kern="0">
                <a:solidFill>
                  <a:srgbClr val="0C232B"/>
                </a:solidFill>
                <a:highlight>
                  <a:srgbClr val="FFFFFF"/>
                </a:highlight>
                <a:latin typeface="Figtree Medium"/>
                <a:ea typeface="Figtree Medium"/>
                <a:cs typeface="Figtree Medium"/>
                <a:sym typeface="Figtree Medium"/>
              </a:rPr>
              <a:t>Safire-2</a:t>
            </a:r>
            <a:endParaRPr sz="1333" kern="0">
              <a:solidFill>
                <a:srgbClr val="0C232B"/>
              </a:solidFill>
              <a:highlight>
                <a:srgbClr val="FFFFFF"/>
              </a:highlight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2" name="Google Shape;1942;p186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Overview</a:t>
            </a:r>
            <a:endParaRPr/>
          </a:p>
        </p:txBody>
      </p:sp>
      <p:sp>
        <p:nvSpPr>
          <p:cNvPr id="1943" name="Google Shape;1943;p186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OroraTech Data Products</a:t>
            </a:r>
            <a:endParaRPr/>
          </a:p>
        </p:txBody>
      </p:sp>
      <p:sp>
        <p:nvSpPr>
          <p:cNvPr id="1944" name="Google Shape;1944;p186"/>
          <p:cNvSpPr/>
          <p:nvPr/>
        </p:nvSpPr>
        <p:spPr>
          <a:xfrm>
            <a:off x="10093777" y="3643856"/>
            <a:ext cx="1422400" cy="2307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WFS &amp; API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Tasking, Dissemination, Analysis</a:t>
            </a:r>
            <a:endParaRPr sz="1089" kern="0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5" name="Google Shape;1945;p186"/>
          <p:cNvSpPr/>
          <p:nvPr/>
        </p:nvSpPr>
        <p:spPr>
          <a:xfrm>
            <a:off x="476667" y="3069373"/>
            <a:ext cx="2631600" cy="4956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49800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Tasking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</a:pPr>
            <a:r>
              <a:rPr lang="en" sz="981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On-Demand L1+L2</a:t>
            </a:r>
            <a:endParaRPr sz="1417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6" name="Google Shape;1946;p186"/>
          <p:cNvSpPr/>
          <p:nvPr/>
        </p:nvSpPr>
        <p:spPr>
          <a:xfrm>
            <a:off x="6169476" y="3661903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Aggregated Active Fire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</a:pP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Wildfire Detection and Monitoring</a:t>
            </a:r>
            <a:endParaRPr sz="1089" kern="0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7" name="Google Shape;1947;p186"/>
          <p:cNvSpPr/>
          <p:nvPr/>
        </p:nvSpPr>
        <p:spPr>
          <a:xfrm>
            <a:off x="6169468" y="4259793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 Spread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Spread Prediction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8" name="Google Shape;1948;p186"/>
          <p:cNvSpPr/>
          <p:nvPr/>
        </p:nvSpPr>
        <p:spPr>
          <a:xfrm>
            <a:off x="6169484" y="4857685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Burnt Area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Burnt Area Mapping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49" name="Google Shape;1949;p186"/>
          <p:cNvSpPr/>
          <p:nvPr/>
        </p:nvSpPr>
        <p:spPr>
          <a:xfrm>
            <a:off x="3152524" y="3069373"/>
            <a:ext cx="2676400" cy="4956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Scan</a:t>
            </a:r>
            <a:b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981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Systematic L1+L2</a:t>
            </a:r>
            <a:endParaRPr sz="1417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0" name="Google Shape;1950;p186"/>
          <p:cNvSpPr/>
          <p:nvPr/>
        </p:nvSpPr>
        <p:spPr>
          <a:xfrm>
            <a:off x="2243955" y="426551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LST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1" name="Google Shape;1951;p186"/>
          <p:cNvSpPr/>
          <p:nvPr/>
        </p:nvSpPr>
        <p:spPr>
          <a:xfrm>
            <a:off x="2243955" y="366191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NRT Active Fire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Near Real Time Fire Detection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2" name="Google Shape;1952;p186"/>
          <p:cNvSpPr/>
          <p:nvPr/>
        </p:nvSpPr>
        <p:spPr>
          <a:xfrm>
            <a:off x="6169451" y="545557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FireSight AI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Short Term Fire Hazard Prediction 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3" name="Google Shape;1953;p186"/>
          <p:cNvSpPr/>
          <p:nvPr/>
        </p:nvSpPr>
        <p:spPr>
          <a:xfrm>
            <a:off x="9077441" y="4357655"/>
            <a:ext cx="594400" cy="164800"/>
          </a:xfrm>
          <a:prstGeom prst="rect">
            <a:avLst/>
          </a:prstGeom>
          <a:solidFill>
            <a:srgbClr val="E3E174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Beta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4" name="Google Shape;1954;p186"/>
          <p:cNvSpPr/>
          <p:nvPr/>
        </p:nvSpPr>
        <p:spPr>
          <a:xfrm>
            <a:off x="4910933" y="3160236"/>
            <a:ext cx="814400" cy="164800"/>
          </a:xfrm>
          <a:prstGeom prst="rect">
            <a:avLst/>
          </a:prstGeom>
          <a:solidFill>
            <a:srgbClr val="9E9E9E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872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2026</a:t>
            </a:r>
            <a:endParaRPr sz="872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5" name="Google Shape;1955;p186"/>
          <p:cNvSpPr/>
          <p:nvPr/>
        </p:nvSpPr>
        <p:spPr>
          <a:xfrm>
            <a:off x="9077441" y="3767151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6" name="Google Shape;1956;p186"/>
          <p:cNvSpPr/>
          <p:nvPr/>
        </p:nvSpPr>
        <p:spPr>
          <a:xfrm>
            <a:off x="9077441" y="4946201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7" name="Google Shape;1957;p186"/>
          <p:cNvSpPr/>
          <p:nvPr/>
        </p:nvSpPr>
        <p:spPr>
          <a:xfrm rot="5400000">
            <a:off x="5868276" y="4694107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8" name="Google Shape;1958;p186"/>
          <p:cNvSpPr/>
          <p:nvPr/>
        </p:nvSpPr>
        <p:spPr>
          <a:xfrm rot="5400000">
            <a:off x="9790152" y="4694107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59" name="Google Shape;1959;p186"/>
          <p:cNvSpPr/>
          <p:nvPr/>
        </p:nvSpPr>
        <p:spPr>
          <a:xfrm>
            <a:off x="2257945" y="485787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SST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Sea Surface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0" name="Google Shape;1960;p186"/>
          <p:cNvSpPr/>
          <p:nvPr/>
        </p:nvSpPr>
        <p:spPr>
          <a:xfrm>
            <a:off x="9102301" y="5534749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961" name="Google Shape;1961;p1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66447" y="4814764"/>
            <a:ext cx="814347" cy="581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2" name="Google Shape;1962;p186"/>
          <p:cNvPicPr preferRelativeResize="0"/>
          <p:nvPr/>
        </p:nvPicPr>
        <p:blipFill rotWithShape="1">
          <a:blip r:embed="rId4">
            <a:alphaModFix/>
          </a:blip>
          <a:srcRect l="24037" r="23390"/>
          <a:stretch/>
        </p:blipFill>
        <p:spPr>
          <a:xfrm>
            <a:off x="10489493" y="5385489"/>
            <a:ext cx="568248" cy="392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3" name="Google Shape;1963;p186"/>
          <p:cNvPicPr preferRelativeResize="0"/>
          <p:nvPr/>
        </p:nvPicPr>
        <p:blipFill rotWithShape="1">
          <a:blip r:embed="rId5">
            <a:alphaModFix/>
          </a:blip>
          <a:srcRect r="41411"/>
          <a:stretch/>
        </p:blipFill>
        <p:spPr>
          <a:xfrm>
            <a:off x="10427613" y="4621206"/>
            <a:ext cx="692012" cy="236471"/>
          </a:xfrm>
          <a:prstGeom prst="rect">
            <a:avLst/>
          </a:prstGeom>
          <a:noFill/>
          <a:ln>
            <a:noFill/>
          </a:ln>
        </p:spPr>
      </p:pic>
      <p:sp>
        <p:nvSpPr>
          <p:cNvPr id="1964" name="Google Shape;1964;p186"/>
          <p:cNvSpPr/>
          <p:nvPr/>
        </p:nvSpPr>
        <p:spPr>
          <a:xfrm>
            <a:off x="2257945" y="5439175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FRP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Radiative Power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5" name="Google Shape;1965;p186"/>
          <p:cNvSpPr/>
          <p:nvPr/>
        </p:nvSpPr>
        <p:spPr>
          <a:xfrm>
            <a:off x="9077441" y="435667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6" name="Google Shape;1966;p186"/>
          <p:cNvSpPr/>
          <p:nvPr/>
        </p:nvSpPr>
        <p:spPr>
          <a:xfrm>
            <a:off x="476668" y="3643868"/>
            <a:ext cx="1422400" cy="22424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  <a:buSzPts val="796"/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TOA BT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Top Of Atmosphere Brightness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  <a:buSzPts val="796"/>
            </a:pP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67" name="Google Shape;1967;p186"/>
          <p:cNvSpPr/>
          <p:nvPr/>
        </p:nvSpPr>
        <p:spPr>
          <a:xfrm rot="5400000">
            <a:off x="1942580" y="4698084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1968" name="Google Shape;1968;p186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4682073" y="1932424"/>
            <a:ext cx="1214000" cy="8912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71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69" name="Google Shape;1969;p1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102300" y="1965966"/>
            <a:ext cx="2535109" cy="1539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0" name="Google Shape;1970;p18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90856" y="1336567"/>
            <a:ext cx="1303619" cy="1302872"/>
          </a:xfrm>
          <a:prstGeom prst="rect">
            <a:avLst/>
          </a:prstGeom>
          <a:noFill/>
          <a:ln>
            <a:noFill/>
          </a:ln>
        </p:spPr>
      </p:pic>
      <p:sp>
        <p:nvSpPr>
          <p:cNvPr id="1971" name="Google Shape;1971;p186"/>
          <p:cNvSpPr txBox="1"/>
          <p:nvPr/>
        </p:nvSpPr>
        <p:spPr>
          <a:xfrm>
            <a:off x="476667" y="1809751"/>
            <a:ext cx="3577200" cy="9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961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FOREST Clean Data</a:t>
            </a:r>
            <a:endParaRPr sz="872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2" name="Google Shape;1972;p186"/>
          <p:cNvSpPr txBox="1"/>
          <p:nvPr/>
        </p:nvSpPr>
        <p:spPr>
          <a:xfrm>
            <a:off x="6634664" y="1809751"/>
            <a:ext cx="39012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961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Smart Data &amp; Analytics</a:t>
            </a:r>
            <a:endParaRPr sz="1961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3" name="Google Shape;1973;p186"/>
          <p:cNvSpPr txBox="1"/>
          <p:nvPr/>
        </p:nvSpPr>
        <p:spPr>
          <a:xfrm>
            <a:off x="460251" y="2687823"/>
            <a:ext cx="14224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1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4" name="Google Shape;1974;p186"/>
          <p:cNvSpPr txBox="1"/>
          <p:nvPr/>
        </p:nvSpPr>
        <p:spPr>
          <a:xfrm>
            <a:off x="6169456" y="2687823"/>
            <a:ext cx="35772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  <a:buSzPts val="796"/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3 &amp; Level 4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5" name="Google Shape;1975;p186"/>
          <p:cNvSpPr txBox="1"/>
          <p:nvPr/>
        </p:nvSpPr>
        <p:spPr>
          <a:xfrm>
            <a:off x="2243953" y="2687823"/>
            <a:ext cx="35772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2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6" name="Google Shape;1976;p186"/>
          <p:cNvSpPr/>
          <p:nvPr/>
        </p:nvSpPr>
        <p:spPr>
          <a:xfrm>
            <a:off x="5198789" y="4922347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7" name="Google Shape;1977;p186"/>
          <p:cNvSpPr/>
          <p:nvPr/>
        </p:nvSpPr>
        <p:spPr>
          <a:xfrm>
            <a:off x="5192840" y="5516180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8" name="Google Shape;1978;p186"/>
          <p:cNvSpPr/>
          <p:nvPr/>
        </p:nvSpPr>
        <p:spPr>
          <a:xfrm>
            <a:off x="2358575" y="313961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79" name="Google Shape;1979;p186"/>
          <p:cNvSpPr/>
          <p:nvPr/>
        </p:nvSpPr>
        <p:spPr>
          <a:xfrm>
            <a:off x="5167841" y="4338184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0" name="Google Shape;1980;p186"/>
          <p:cNvSpPr/>
          <p:nvPr/>
        </p:nvSpPr>
        <p:spPr>
          <a:xfrm>
            <a:off x="5167841" y="3749200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1" name="Google Shape;1981;p186"/>
          <p:cNvSpPr/>
          <p:nvPr/>
        </p:nvSpPr>
        <p:spPr>
          <a:xfrm>
            <a:off x="1179008" y="559881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" name="Google Shape;1986;p187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Overview</a:t>
            </a:r>
            <a:endParaRPr/>
          </a:p>
        </p:txBody>
      </p:sp>
      <p:sp>
        <p:nvSpPr>
          <p:cNvPr id="1987" name="Google Shape;1987;p187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OroraTech Data Products</a:t>
            </a:r>
            <a:endParaRPr/>
          </a:p>
        </p:txBody>
      </p:sp>
      <p:sp>
        <p:nvSpPr>
          <p:cNvPr id="1988" name="Google Shape;1988;p187"/>
          <p:cNvSpPr/>
          <p:nvPr/>
        </p:nvSpPr>
        <p:spPr>
          <a:xfrm>
            <a:off x="10093777" y="3643856"/>
            <a:ext cx="1422400" cy="2307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WFS &amp; API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Tasking, Dissemination, Analysis</a:t>
            </a:r>
            <a:endParaRPr sz="1089" kern="0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89" name="Google Shape;1989;p187"/>
          <p:cNvSpPr/>
          <p:nvPr/>
        </p:nvSpPr>
        <p:spPr>
          <a:xfrm>
            <a:off x="476667" y="3069373"/>
            <a:ext cx="2631600" cy="4956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49800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Tasking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</a:pPr>
            <a:r>
              <a:rPr lang="en" sz="981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On-Demand L1+L2</a:t>
            </a:r>
            <a:endParaRPr sz="1417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0" name="Google Shape;1990;p187"/>
          <p:cNvSpPr/>
          <p:nvPr/>
        </p:nvSpPr>
        <p:spPr>
          <a:xfrm>
            <a:off x="6169476" y="3661903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Aggregated Active Fire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</a:pP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Wildfire Detection and Monitoring</a:t>
            </a:r>
            <a:endParaRPr sz="1089" kern="0">
              <a:solidFill>
                <a:srgbClr val="9E9E9E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1" name="Google Shape;1991;p187"/>
          <p:cNvSpPr/>
          <p:nvPr/>
        </p:nvSpPr>
        <p:spPr>
          <a:xfrm>
            <a:off x="6169468" y="4259793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 Spread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Spread Prediction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2" name="Google Shape;1992;p187"/>
          <p:cNvSpPr/>
          <p:nvPr/>
        </p:nvSpPr>
        <p:spPr>
          <a:xfrm>
            <a:off x="6169484" y="4857685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Burnt Area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Burnt Area Mapping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3" name="Google Shape;1993;p187"/>
          <p:cNvSpPr/>
          <p:nvPr/>
        </p:nvSpPr>
        <p:spPr>
          <a:xfrm>
            <a:off x="3152524" y="3069373"/>
            <a:ext cx="2676400" cy="495600"/>
          </a:xfrm>
          <a:prstGeom prst="rect">
            <a:avLst/>
          </a:prstGeom>
          <a:solidFill>
            <a:srgbClr val="536470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Scan</a:t>
            </a:r>
            <a:b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981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Systematic L1+L2</a:t>
            </a:r>
            <a:endParaRPr sz="1417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4" name="Google Shape;1994;p187"/>
          <p:cNvSpPr/>
          <p:nvPr/>
        </p:nvSpPr>
        <p:spPr>
          <a:xfrm>
            <a:off x="2243955" y="426551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LST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5" name="Google Shape;1995;p187"/>
          <p:cNvSpPr/>
          <p:nvPr/>
        </p:nvSpPr>
        <p:spPr>
          <a:xfrm>
            <a:off x="2243955" y="366191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NRT Active Fire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Near Real Time Fire Detection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6" name="Google Shape;1996;p187"/>
          <p:cNvSpPr/>
          <p:nvPr/>
        </p:nvSpPr>
        <p:spPr>
          <a:xfrm>
            <a:off x="6169451" y="545557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FireSight AI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Short Term Fire Hazard Prediction 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7" name="Google Shape;1997;p187"/>
          <p:cNvSpPr/>
          <p:nvPr/>
        </p:nvSpPr>
        <p:spPr>
          <a:xfrm>
            <a:off x="9077441" y="4357655"/>
            <a:ext cx="594400" cy="164800"/>
          </a:xfrm>
          <a:prstGeom prst="rect">
            <a:avLst/>
          </a:prstGeom>
          <a:solidFill>
            <a:srgbClr val="E3E174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Beta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8" name="Google Shape;1998;p187"/>
          <p:cNvSpPr/>
          <p:nvPr/>
        </p:nvSpPr>
        <p:spPr>
          <a:xfrm>
            <a:off x="4910933" y="3160236"/>
            <a:ext cx="814400" cy="164800"/>
          </a:xfrm>
          <a:prstGeom prst="rect">
            <a:avLst/>
          </a:prstGeom>
          <a:solidFill>
            <a:srgbClr val="9E9E9E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872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2026</a:t>
            </a:r>
            <a:endParaRPr sz="872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1999" name="Google Shape;1999;p187"/>
          <p:cNvSpPr/>
          <p:nvPr/>
        </p:nvSpPr>
        <p:spPr>
          <a:xfrm>
            <a:off x="9077441" y="3767151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0" name="Google Shape;2000;p187"/>
          <p:cNvSpPr/>
          <p:nvPr/>
        </p:nvSpPr>
        <p:spPr>
          <a:xfrm>
            <a:off x="9077441" y="4946201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1" name="Google Shape;2001;p187"/>
          <p:cNvSpPr/>
          <p:nvPr/>
        </p:nvSpPr>
        <p:spPr>
          <a:xfrm rot="5400000">
            <a:off x="5868276" y="4694107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2" name="Google Shape;2002;p187"/>
          <p:cNvSpPr/>
          <p:nvPr/>
        </p:nvSpPr>
        <p:spPr>
          <a:xfrm rot="5400000">
            <a:off x="9790152" y="4694107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3" name="Google Shape;2003;p187"/>
          <p:cNvSpPr/>
          <p:nvPr/>
        </p:nvSpPr>
        <p:spPr>
          <a:xfrm>
            <a:off x="2257945" y="4857876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SST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Sea Surface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4" name="Google Shape;2004;p187"/>
          <p:cNvSpPr/>
          <p:nvPr/>
        </p:nvSpPr>
        <p:spPr>
          <a:xfrm>
            <a:off x="9102301" y="5534749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005" name="Google Shape;2005;p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66447" y="4814764"/>
            <a:ext cx="814347" cy="5817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6" name="Google Shape;2006;p187"/>
          <p:cNvPicPr preferRelativeResize="0"/>
          <p:nvPr/>
        </p:nvPicPr>
        <p:blipFill rotWithShape="1">
          <a:blip r:embed="rId4">
            <a:alphaModFix/>
          </a:blip>
          <a:srcRect l="24037" r="23390"/>
          <a:stretch/>
        </p:blipFill>
        <p:spPr>
          <a:xfrm>
            <a:off x="10489493" y="5385489"/>
            <a:ext cx="568248" cy="392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7" name="Google Shape;2007;p187"/>
          <p:cNvPicPr preferRelativeResize="0"/>
          <p:nvPr/>
        </p:nvPicPr>
        <p:blipFill rotWithShape="1">
          <a:blip r:embed="rId5">
            <a:alphaModFix/>
          </a:blip>
          <a:srcRect r="41411"/>
          <a:stretch/>
        </p:blipFill>
        <p:spPr>
          <a:xfrm>
            <a:off x="10427613" y="4621206"/>
            <a:ext cx="692012" cy="236471"/>
          </a:xfrm>
          <a:prstGeom prst="rect">
            <a:avLst/>
          </a:prstGeom>
          <a:noFill/>
          <a:ln>
            <a:noFill/>
          </a:ln>
        </p:spPr>
      </p:pic>
      <p:sp>
        <p:nvSpPr>
          <p:cNvPr id="2008" name="Google Shape;2008;p187"/>
          <p:cNvSpPr/>
          <p:nvPr/>
        </p:nvSpPr>
        <p:spPr>
          <a:xfrm>
            <a:off x="2257945" y="5439175"/>
            <a:ext cx="3577200" cy="4956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OT FRP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Fire Radiative Power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09" name="Google Shape;2009;p187"/>
          <p:cNvSpPr/>
          <p:nvPr/>
        </p:nvSpPr>
        <p:spPr>
          <a:xfrm>
            <a:off x="9077441" y="435667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0" name="Google Shape;2010;p187"/>
          <p:cNvSpPr/>
          <p:nvPr/>
        </p:nvSpPr>
        <p:spPr>
          <a:xfrm>
            <a:off x="476668" y="3643868"/>
            <a:ext cx="1422400" cy="2242400"/>
          </a:xfrm>
          <a:prstGeom prst="rect">
            <a:avLst/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  <a:buSzPts val="796"/>
            </a:pPr>
            <a: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TOA BT</a:t>
            </a:r>
            <a:br>
              <a:rPr lang="en" sz="1525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089" kern="0">
                <a:solidFill>
                  <a:srgbClr val="9E9E9E"/>
                </a:solidFill>
                <a:latin typeface="Figtree"/>
                <a:ea typeface="Figtree"/>
                <a:cs typeface="Figtree"/>
                <a:sym typeface="Figtree"/>
              </a:rPr>
              <a:t>Top Of Atmosphere Brightness Temperature</a:t>
            </a: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  <a:buSzPts val="796"/>
            </a:pPr>
            <a:endParaRPr sz="1525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1" name="Google Shape;2011;p187"/>
          <p:cNvSpPr/>
          <p:nvPr/>
        </p:nvSpPr>
        <p:spPr>
          <a:xfrm rot="5400000">
            <a:off x="1942580" y="4698084"/>
            <a:ext cx="260000" cy="204400"/>
          </a:xfrm>
          <a:prstGeom prst="triangle">
            <a:avLst>
              <a:gd name="adj" fmla="val 50000"/>
            </a:avLst>
          </a:prstGeom>
          <a:solidFill>
            <a:srgbClr val="2B3841"/>
          </a:solidFill>
          <a:ln w="7775" cap="flat" cmpd="sng">
            <a:solidFill>
              <a:srgbClr val="13212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525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012" name="Google Shape;2012;p187"/>
          <p:cNvPicPr preferRelativeResize="0"/>
          <p:nvPr/>
        </p:nvPicPr>
        <p:blipFill rotWithShape="1">
          <a:blip r:embed="rId6">
            <a:alphaModFix/>
          </a:blip>
          <a:srcRect t="6762" b="6762"/>
          <a:stretch/>
        </p:blipFill>
        <p:spPr>
          <a:xfrm>
            <a:off x="4682073" y="1932424"/>
            <a:ext cx="1214000" cy="891200"/>
          </a:xfrm>
          <a:prstGeom prst="chevron">
            <a:avLst>
              <a:gd name="adj" fmla="val 17497"/>
            </a:avLst>
          </a:prstGeom>
          <a:gradFill>
            <a:gsLst>
              <a:gs pos="0">
                <a:srgbClr val="04CECF"/>
              </a:gs>
              <a:gs pos="77000">
                <a:srgbClr val="13212C">
                  <a:alpha val="0"/>
                </a:srgbClr>
              </a:gs>
              <a:gs pos="100000">
                <a:srgbClr val="13212C">
                  <a:alpha val="0"/>
                </a:srgbClr>
              </a:gs>
            </a:gsLst>
            <a:lin ang="17400156" scaled="0"/>
          </a:gradFill>
          <a:ln w="71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3" name="Google Shape;2013;p18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9102300" y="1965966"/>
            <a:ext cx="2535109" cy="1539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4" name="Google Shape;2014;p18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790856" y="1336567"/>
            <a:ext cx="1303619" cy="1302872"/>
          </a:xfrm>
          <a:prstGeom prst="rect">
            <a:avLst/>
          </a:prstGeom>
          <a:noFill/>
          <a:ln>
            <a:noFill/>
          </a:ln>
        </p:spPr>
      </p:pic>
      <p:sp>
        <p:nvSpPr>
          <p:cNvPr id="2015" name="Google Shape;2015;p187"/>
          <p:cNvSpPr txBox="1"/>
          <p:nvPr/>
        </p:nvSpPr>
        <p:spPr>
          <a:xfrm>
            <a:off x="476667" y="1809751"/>
            <a:ext cx="3577200" cy="97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961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FOREST Clean Data</a:t>
            </a:r>
            <a:endParaRPr sz="872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6" name="Google Shape;2016;p187"/>
          <p:cNvSpPr txBox="1"/>
          <p:nvPr/>
        </p:nvSpPr>
        <p:spPr>
          <a:xfrm>
            <a:off x="6634664" y="1809751"/>
            <a:ext cx="3901200" cy="7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961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Smart Data &amp; Analytics</a:t>
            </a:r>
            <a:endParaRPr sz="1961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7" name="Google Shape;2017;p187"/>
          <p:cNvSpPr txBox="1"/>
          <p:nvPr/>
        </p:nvSpPr>
        <p:spPr>
          <a:xfrm>
            <a:off x="460251" y="2687823"/>
            <a:ext cx="14224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1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8" name="Google Shape;2018;p187"/>
          <p:cNvSpPr txBox="1"/>
          <p:nvPr/>
        </p:nvSpPr>
        <p:spPr>
          <a:xfrm>
            <a:off x="6169456" y="2687823"/>
            <a:ext cx="35772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  <a:buSzPts val="796"/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3 &amp; Level 4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19" name="Google Shape;2019;p187"/>
          <p:cNvSpPr txBox="1"/>
          <p:nvPr/>
        </p:nvSpPr>
        <p:spPr>
          <a:xfrm>
            <a:off x="2243953" y="2687823"/>
            <a:ext cx="3577200" cy="4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633" tIns="99633" rIns="99633" bIns="99633" anchor="t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53" b="1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Level 2</a:t>
            </a:r>
            <a:endParaRPr sz="1253" b="1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0" name="Google Shape;2020;p187"/>
          <p:cNvSpPr/>
          <p:nvPr/>
        </p:nvSpPr>
        <p:spPr>
          <a:xfrm>
            <a:off x="5198789" y="4922347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1" name="Google Shape;2021;p187"/>
          <p:cNvSpPr/>
          <p:nvPr/>
        </p:nvSpPr>
        <p:spPr>
          <a:xfrm>
            <a:off x="5192840" y="5516180"/>
            <a:ext cx="544400" cy="164800"/>
          </a:xfrm>
          <a:prstGeom prst="rect">
            <a:avLst/>
          </a:prstGeom>
          <a:solidFill>
            <a:srgbClr val="FF4724"/>
          </a:solidFill>
          <a:ln w="77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763" kern="0">
                <a:solidFill>
                  <a:srgbClr val="FFFFFF"/>
                </a:solidFill>
                <a:latin typeface="Figtree"/>
                <a:ea typeface="Figtree"/>
                <a:cs typeface="Figtree"/>
                <a:sym typeface="Figtree"/>
              </a:rPr>
              <a:t>Preview</a:t>
            </a:r>
            <a:endParaRPr sz="763" kern="0">
              <a:solidFill>
                <a:srgbClr val="FFFFFF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2" name="Google Shape;2022;p187"/>
          <p:cNvSpPr/>
          <p:nvPr/>
        </p:nvSpPr>
        <p:spPr>
          <a:xfrm>
            <a:off x="2358575" y="313961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3" name="Google Shape;2023;p187"/>
          <p:cNvSpPr/>
          <p:nvPr/>
        </p:nvSpPr>
        <p:spPr>
          <a:xfrm>
            <a:off x="5167841" y="4338184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4" name="Google Shape;2024;p187"/>
          <p:cNvSpPr/>
          <p:nvPr/>
        </p:nvSpPr>
        <p:spPr>
          <a:xfrm>
            <a:off x="5167841" y="3749200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5" name="Google Shape;2025;p187"/>
          <p:cNvSpPr/>
          <p:nvPr/>
        </p:nvSpPr>
        <p:spPr>
          <a:xfrm>
            <a:off x="1179008" y="5598817"/>
            <a:ext cx="594400" cy="1648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9633" tIns="99633" rIns="99633" bIns="996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81" kern="0">
                <a:solidFill>
                  <a:srgbClr val="000000"/>
                </a:solidFill>
                <a:latin typeface="Figtree"/>
                <a:ea typeface="Figtree"/>
                <a:cs typeface="Figtree"/>
                <a:sym typeface="Figtree"/>
              </a:rPr>
              <a:t>Live</a:t>
            </a:r>
            <a:endParaRPr sz="981" kern="0">
              <a:solidFill>
                <a:srgbClr val="000000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26" name="Google Shape;2026;p187"/>
          <p:cNvSpPr/>
          <p:nvPr/>
        </p:nvSpPr>
        <p:spPr>
          <a:xfrm>
            <a:off x="2263667" y="3684233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27" name="Google Shape;2027;p187"/>
          <p:cNvSpPr/>
          <p:nvPr/>
        </p:nvSpPr>
        <p:spPr>
          <a:xfrm>
            <a:off x="6178717" y="3700749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28" name="Google Shape;2028;p187"/>
          <p:cNvSpPr/>
          <p:nvPr/>
        </p:nvSpPr>
        <p:spPr>
          <a:xfrm>
            <a:off x="6188617" y="4279216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29" name="Google Shape;2029;p187"/>
          <p:cNvSpPr/>
          <p:nvPr/>
        </p:nvSpPr>
        <p:spPr>
          <a:xfrm>
            <a:off x="6188617" y="4874483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30" name="Google Shape;2030;p187"/>
          <p:cNvSpPr/>
          <p:nvPr/>
        </p:nvSpPr>
        <p:spPr>
          <a:xfrm>
            <a:off x="6193851" y="5469800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31" name="Google Shape;2031;p187"/>
          <p:cNvSpPr/>
          <p:nvPr/>
        </p:nvSpPr>
        <p:spPr>
          <a:xfrm>
            <a:off x="10110507" y="3683300"/>
            <a:ext cx="1388000" cy="2234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32" name="Google Shape;2032;p187"/>
          <p:cNvSpPr/>
          <p:nvPr/>
        </p:nvSpPr>
        <p:spPr>
          <a:xfrm>
            <a:off x="2275867" y="5450233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33" name="Google Shape;2033;p187"/>
          <p:cNvSpPr/>
          <p:nvPr/>
        </p:nvSpPr>
        <p:spPr>
          <a:xfrm>
            <a:off x="2273251" y="4869133"/>
            <a:ext cx="3541200" cy="462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34" name="Google Shape;2034;p187"/>
          <p:cNvSpPr/>
          <p:nvPr/>
        </p:nvSpPr>
        <p:spPr>
          <a:xfrm>
            <a:off x="494656" y="3652467"/>
            <a:ext cx="1388000" cy="2234000"/>
          </a:xfrm>
          <a:prstGeom prst="rect">
            <a:avLst/>
          </a:prstGeom>
          <a:solidFill>
            <a:srgbClr val="2B3841">
              <a:alpha val="81130"/>
            </a:srgbClr>
          </a:solidFill>
          <a:ln>
            <a:noFill/>
          </a:ln>
        </p:spPr>
        <p:txBody>
          <a:bodyPr spcFirstLastPara="1" wrap="square" lIns="87833" tIns="87833" rIns="87833" bIns="87833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345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9" name="Google Shape;2039;p188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Research &amp; Development ongoing</a:t>
            </a:r>
            <a:endParaRPr/>
          </a:p>
        </p:txBody>
      </p:sp>
      <p:sp>
        <p:nvSpPr>
          <p:cNvPr id="2040" name="Google Shape;2040;p188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Level 2 Land Surface Temperature</a:t>
            </a:r>
            <a:endParaRPr/>
          </a:p>
        </p:txBody>
      </p:sp>
      <p:sp>
        <p:nvSpPr>
          <p:cNvPr id="2041" name="Google Shape;2041;p188"/>
          <p:cNvSpPr txBox="1"/>
          <p:nvPr/>
        </p:nvSpPr>
        <p:spPr>
          <a:xfrm>
            <a:off x="3158695" y="5990051"/>
            <a:ext cx="4000000" cy="435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r" defTabSz="1219170">
              <a:lnSpc>
                <a:spcPct val="115000"/>
              </a:lnSpc>
              <a:buClr>
                <a:srgbClr val="000000"/>
              </a:buClr>
            </a:pPr>
            <a:r>
              <a:rPr lang="en" sz="1067" i="1" kern="0">
                <a:solidFill>
                  <a:srgbClr val="757070"/>
                </a:solidFill>
                <a:latin typeface="Montserrat"/>
                <a:ea typeface="Montserrat"/>
                <a:cs typeface="Montserrat"/>
                <a:sym typeface="Montserrat"/>
              </a:rPr>
              <a:t>* </a:t>
            </a:r>
            <a:r>
              <a:rPr lang="en" sz="1067" kern="0">
                <a:solidFill>
                  <a:srgbClr val="444746"/>
                </a:solidFill>
                <a:latin typeface="Montserrat"/>
                <a:ea typeface="Montserrat"/>
                <a:cs typeface="Montserrat"/>
                <a:sym typeface="Montserrat"/>
              </a:rPr>
              <a:t>further improvements expected</a:t>
            </a:r>
            <a:endParaRPr sz="1067" i="1" kern="0">
              <a:solidFill>
                <a:srgbClr val="75707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42" name="Google Shape;2042;p1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406497" y="541468"/>
            <a:ext cx="904956" cy="64646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043" name="Google Shape;2043;p188"/>
          <p:cNvGraphicFramePr/>
          <p:nvPr/>
        </p:nvGraphicFramePr>
        <p:xfrm>
          <a:off x="659533" y="1502976"/>
          <a:ext cx="4000000" cy="4000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3473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9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96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GSD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200 m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Swath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 200 km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56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Format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GeoTiff (EPSG:432</a:t>
                      </a:r>
                      <a:r>
                        <a:rPr lang="en" sz="12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6</a:t>
                      </a: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)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NetCDF (unprojected)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56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Geolocation Accuracy 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(CE90)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&lt;400</a:t>
                      </a: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m</a:t>
                      </a:r>
                      <a:endParaRPr sz="1200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&lt;650m (open ocean)</a:t>
                      </a:r>
                      <a:endParaRPr sz="1200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Temperature Accuracy 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3K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Latency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Currently 7 days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Revisit 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12h (on average at equator)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56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" sz="1200" b="1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Additional datasets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Cloud mask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u="none" strike="noStrike" cap="none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Image footprint (GeoJSON)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668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 b="1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Delivery method</a:t>
                      </a:r>
                      <a:endParaRPr sz="1200" b="1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Figtree"/>
                          <a:ea typeface="Figtree"/>
                          <a:cs typeface="Figtree"/>
                          <a:sym typeface="Figtree"/>
                        </a:rPr>
                        <a:t>Via STAC</a:t>
                      </a:r>
                      <a:endParaRPr sz="1200" u="none" strike="noStrike" cap="none">
                        <a:latin typeface="Figtree"/>
                        <a:ea typeface="Figtree"/>
                        <a:cs typeface="Figtree"/>
                        <a:sym typeface="Figtree"/>
                      </a:endParaRPr>
                    </a:p>
                  </a:txBody>
                  <a:tcPr marL="121900" marR="121900" marT="121900" marB="121900" anchor="ctr">
                    <a:lnL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6D7B8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2044" name="Google Shape;2044;p188"/>
          <p:cNvPicPr preferRelativeResize="0"/>
          <p:nvPr/>
        </p:nvPicPr>
        <p:blipFill rotWithShape="1">
          <a:blip r:embed="rId4">
            <a:alphaModFix/>
          </a:blip>
          <a:srcRect b="48870"/>
          <a:stretch/>
        </p:blipFill>
        <p:spPr>
          <a:xfrm>
            <a:off x="8766767" y="5897228"/>
            <a:ext cx="2121084" cy="111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5" name="Google Shape;2045;p188"/>
          <p:cNvSpPr txBox="1"/>
          <p:nvPr/>
        </p:nvSpPr>
        <p:spPr>
          <a:xfrm>
            <a:off x="8218720" y="5835128"/>
            <a:ext cx="782400" cy="24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600"/>
            </a:pPr>
            <a:r>
              <a:rPr lang="en" sz="8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16°C</a:t>
            </a:r>
            <a:endParaRPr sz="800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046" name="Google Shape;2046;p188"/>
          <p:cNvGrpSpPr/>
          <p:nvPr/>
        </p:nvGrpSpPr>
        <p:grpSpPr>
          <a:xfrm>
            <a:off x="7765095" y="1336674"/>
            <a:ext cx="4139676" cy="4440607"/>
            <a:chOff x="11469700" y="3193225"/>
            <a:chExt cx="6231949" cy="6684976"/>
          </a:xfrm>
        </p:grpSpPr>
        <p:pic>
          <p:nvPicPr>
            <p:cNvPr id="2047" name="Google Shape;2047;p18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1469700" y="3193225"/>
              <a:ext cx="6231949" cy="6684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8" name="Google Shape;2048;p188"/>
            <p:cNvPicPr preferRelativeResize="0"/>
            <p:nvPr/>
          </p:nvPicPr>
          <p:blipFill rotWithShape="1">
            <a:blip r:embed="rId6">
              <a:alphaModFix amt="61000"/>
            </a:blip>
            <a:srcRect b="7553"/>
            <a:stretch/>
          </p:blipFill>
          <p:spPr>
            <a:xfrm>
              <a:off x="11628013" y="3398840"/>
              <a:ext cx="371900" cy="37130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049" name="Google Shape;2049;p188"/>
          <p:cNvSpPr txBox="1"/>
          <p:nvPr/>
        </p:nvSpPr>
        <p:spPr>
          <a:xfrm>
            <a:off x="9953633" y="5330584"/>
            <a:ext cx="1847600" cy="328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spAutoFit/>
          </a:bodyPr>
          <a:lstStyle/>
          <a:p>
            <a:pPr algn="r" defTabSz="1219170">
              <a:buClr>
                <a:srgbClr val="000000"/>
              </a:buClr>
              <a:buSzPts val="500"/>
            </a:pPr>
            <a:r>
              <a:rPr lang="en" sz="667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Southern France, June 10th 2025</a:t>
            </a:r>
            <a:endParaRPr sz="667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  <a:buSzPts val="500"/>
            </a:pPr>
            <a:r>
              <a:rPr lang="en" sz="667" b="1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LST</a:t>
            </a:r>
            <a:endParaRPr sz="933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0" name="Google Shape;2050;p188"/>
          <p:cNvSpPr txBox="1"/>
          <p:nvPr/>
        </p:nvSpPr>
        <p:spPr>
          <a:xfrm>
            <a:off x="10625053" y="5827111"/>
            <a:ext cx="782400" cy="2462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0967" tIns="60967" rIns="60967" bIns="60967" anchor="t" anchorCtr="0">
            <a:spAutoFit/>
          </a:bodyPr>
          <a:lstStyle/>
          <a:p>
            <a:pPr algn="ctr" defTabSz="1219170">
              <a:buClr>
                <a:srgbClr val="000000"/>
              </a:buClr>
              <a:buSzPts val="600"/>
            </a:pPr>
            <a:r>
              <a:rPr lang="en" sz="8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35°C</a:t>
            </a:r>
            <a:endParaRPr sz="800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Google Shape;2055;p189"/>
          <p:cNvSpPr/>
          <p:nvPr/>
        </p:nvSpPr>
        <p:spPr>
          <a:xfrm>
            <a:off x="-39733" y="-13000"/>
            <a:ext cx="12248400" cy="1700800"/>
          </a:xfrm>
          <a:prstGeom prst="rect">
            <a:avLst/>
          </a:prstGeom>
          <a:solidFill>
            <a:srgbClr val="0D232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56" name="Google Shape;2056;p189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Level-2 LST retrieval</a:t>
            </a:r>
            <a:endParaRPr/>
          </a:p>
        </p:txBody>
      </p:sp>
      <p:sp>
        <p:nvSpPr>
          <p:cNvPr id="2057" name="Google Shape;2057;p189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8358400" cy="492443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Single-band retrieval using the radiative transfer equation</a:t>
            </a:r>
            <a:endParaRPr/>
          </a:p>
          <a:p>
            <a:pPr marL="0" indent="0"/>
            <a:endParaRPr/>
          </a:p>
        </p:txBody>
      </p:sp>
      <p:sp>
        <p:nvSpPr>
          <p:cNvPr id="2058" name="Google Shape;2058;p189"/>
          <p:cNvSpPr/>
          <p:nvPr/>
        </p:nvSpPr>
        <p:spPr>
          <a:xfrm>
            <a:off x="9775533" y="4799200"/>
            <a:ext cx="1366800" cy="434800"/>
          </a:xfrm>
          <a:prstGeom prst="parallelogram">
            <a:avLst>
              <a:gd name="adj" fmla="val 38457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4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Level-2</a:t>
            </a:r>
            <a:endParaRPr sz="14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59" name="Google Shape;2059;p189"/>
          <p:cNvSpPr/>
          <p:nvPr/>
        </p:nvSpPr>
        <p:spPr>
          <a:xfrm>
            <a:off x="451000" y="1912635"/>
            <a:ext cx="1208400" cy="344400"/>
          </a:xfrm>
          <a:prstGeom prst="parallelogram">
            <a:avLst>
              <a:gd name="adj" fmla="val 38457"/>
            </a:avLst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4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Level-1</a:t>
            </a:r>
            <a:endParaRPr sz="14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0" name="Google Shape;2060;p189"/>
          <p:cNvSpPr/>
          <p:nvPr/>
        </p:nvSpPr>
        <p:spPr>
          <a:xfrm>
            <a:off x="3777367" y="2554933"/>
            <a:ext cx="2216000" cy="694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00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Atmospheric modelling and correction</a:t>
            </a:r>
            <a:endParaRPr sz="1200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1" name="Google Shape;2061;p189"/>
          <p:cNvSpPr txBox="1"/>
          <p:nvPr/>
        </p:nvSpPr>
        <p:spPr>
          <a:xfrm>
            <a:off x="1659405" y="1819117"/>
            <a:ext cx="1724400" cy="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1067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Top of Atmosphere Radiance</a:t>
            </a:r>
            <a:endParaRPr sz="1067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cxnSp>
        <p:nvCxnSpPr>
          <p:cNvPr id="2062" name="Google Shape;2062;p189"/>
          <p:cNvCxnSpPr>
            <a:stCxn id="2059" idx="3"/>
            <a:endCxn id="2060" idx="1"/>
          </p:cNvCxnSpPr>
          <p:nvPr/>
        </p:nvCxnSpPr>
        <p:spPr>
          <a:xfrm rot="-5400000" flipH="1">
            <a:off x="2060577" y="1185435"/>
            <a:ext cx="645200" cy="2788400"/>
          </a:xfrm>
          <a:prstGeom prst="bentConnector2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63" name="Google Shape;2063;p189"/>
          <p:cNvCxnSpPr>
            <a:stCxn id="2064" idx="3"/>
            <a:endCxn id="2058" idx="0"/>
          </p:cNvCxnSpPr>
          <p:nvPr/>
        </p:nvCxnSpPr>
        <p:spPr>
          <a:xfrm>
            <a:off x="9067767" y="2911733"/>
            <a:ext cx="1391200" cy="1887600"/>
          </a:xfrm>
          <a:prstGeom prst="bentConnector2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65" name="Google Shape;2065;p189"/>
          <p:cNvSpPr/>
          <p:nvPr/>
        </p:nvSpPr>
        <p:spPr>
          <a:xfrm>
            <a:off x="254833" y="4185365"/>
            <a:ext cx="5568800" cy="2308800"/>
          </a:xfrm>
          <a:prstGeom prst="roundRect">
            <a:avLst>
              <a:gd name="adj" fmla="val 6667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066" name="Google Shape;2066;p189"/>
          <p:cNvPicPr preferRelativeResize="0"/>
          <p:nvPr/>
        </p:nvPicPr>
        <p:blipFill rotWithShape="1">
          <a:blip r:embed="rId3">
            <a:alphaModFix/>
          </a:blip>
          <a:srcRect b="2220"/>
          <a:stretch/>
        </p:blipFill>
        <p:spPr>
          <a:xfrm>
            <a:off x="361281" y="4185366"/>
            <a:ext cx="5417287" cy="2257493"/>
          </a:xfrm>
          <a:prstGeom prst="rect">
            <a:avLst/>
          </a:prstGeom>
          <a:noFill/>
          <a:ln>
            <a:noFill/>
          </a:ln>
        </p:spPr>
      </p:pic>
      <p:sp>
        <p:nvSpPr>
          <p:cNvPr id="2067" name="Google Shape;2067;p189"/>
          <p:cNvSpPr/>
          <p:nvPr/>
        </p:nvSpPr>
        <p:spPr>
          <a:xfrm>
            <a:off x="3800075" y="4273157"/>
            <a:ext cx="706000" cy="1439600"/>
          </a:xfrm>
          <a:prstGeom prst="rect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068" name="Google Shape;2068;p189"/>
          <p:cNvSpPr txBox="1"/>
          <p:nvPr/>
        </p:nvSpPr>
        <p:spPr>
          <a:xfrm>
            <a:off x="3800075" y="5055962"/>
            <a:ext cx="849200" cy="6564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333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LWIR2 band</a:t>
            </a:r>
            <a:endParaRPr sz="1333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9" name="Google Shape;2069;p189"/>
          <p:cNvSpPr txBox="1"/>
          <p:nvPr/>
        </p:nvSpPr>
        <p:spPr>
          <a:xfrm>
            <a:off x="254833" y="6467033"/>
            <a:ext cx="2478800" cy="3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" sz="933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Image source: </a:t>
            </a:r>
            <a:r>
              <a:rPr lang="en" sz="933" u="sng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Wikipedi</a:t>
            </a:r>
            <a:r>
              <a:rPr lang="en" sz="933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a</a:t>
            </a:r>
            <a:endParaRPr sz="933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0" name="Google Shape;2070;p189"/>
          <p:cNvSpPr txBox="1"/>
          <p:nvPr/>
        </p:nvSpPr>
        <p:spPr>
          <a:xfrm>
            <a:off x="7831467" y="4783400"/>
            <a:ext cx="1996400" cy="46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defTabSz="1219170">
              <a:buClr>
                <a:srgbClr val="000000"/>
              </a:buClr>
            </a:pPr>
            <a:r>
              <a:rPr lang="en" sz="1067" kern="0">
                <a:solidFill>
                  <a:srgbClr val="FF4724"/>
                </a:solidFill>
                <a:latin typeface="Figtree"/>
                <a:ea typeface="Figtree"/>
                <a:cs typeface="Figtree"/>
                <a:sym typeface="Figtree"/>
              </a:rPr>
              <a:t>Land Surface Temperature</a:t>
            </a:r>
            <a:endParaRPr sz="1067" kern="0">
              <a:solidFill>
                <a:srgbClr val="FF4724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1" name="Google Shape;2071;p189"/>
          <p:cNvSpPr txBox="1"/>
          <p:nvPr/>
        </p:nvSpPr>
        <p:spPr>
          <a:xfrm>
            <a:off x="3756767" y="2047918"/>
            <a:ext cx="2257200" cy="5746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LibRadTran, upwelling &amp; downwelling radiances</a:t>
            </a:r>
            <a:endParaRPr sz="1067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64" name="Google Shape;2064;p189"/>
          <p:cNvSpPr/>
          <p:nvPr/>
        </p:nvSpPr>
        <p:spPr>
          <a:xfrm>
            <a:off x="7243767" y="2564333"/>
            <a:ext cx="1824000" cy="694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00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Emissivity estimation and correction</a:t>
            </a:r>
            <a:endParaRPr sz="1200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072" name="Google Shape;2072;p189"/>
          <p:cNvSpPr txBox="1"/>
          <p:nvPr/>
        </p:nvSpPr>
        <p:spPr>
          <a:xfrm>
            <a:off x="7542059" y="2230242"/>
            <a:ext cx="1525600" cy="410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067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Land cover, NDVI</a:t>
            </a:r>
            <a:endParaRPr sz="1067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cxnSp>
        <p:nvCxnSpPr>
          <p:cNvPr id="2073" name="Google Shape;2073;p189"/>
          <p:cNvCxnSpPr>
            <a:stCxn id="2060" idx="3"/>
            <a:endCxn id="2064" idx="1"/>
          </p:cNvCxnSpPr>
          <p:nvPr/>
        </p:nvCxnSpPr>
        <p:spPr>
          <a:xfrm>
            <a:off x="5993367" y="2902333"/>
            <a:ext cx="1250400" cy="960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" name="Google Shape;2078;p190"/>
          <p:cNvPicPr preferRelativeResize="0"/>
          <p:nvPr/>
        </p:nvPicPr>
        <p:blipFill rotWithShape="1">
          <a:blip r:embed="rId3">
            <a:alphaModFix/>
          </a:blip>
          <a:srcRect t="-10101" b="51409"/>
          <a:stretch/>
        </p:blipFill>
        <p:spPr>
          <a:xfrm>
            <a:off x="-23100" y="0"/>
            <a:ext cx="12248235" cy="45107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9" name="Google Shape;2079;p190"/>
          <p:cNvSpPr/>
          <p:nvPr/>
        </p:nvSpPr>
        <p:spPr>
          <a:xfrm>
            <a:off x="-39733" y="-13000"/>
            <a:ext cx="12248400" cy="1700800"/>
          </a:xfrm>
          <a:prstGeom prst="rect">
            <a:avLst/>
          </a:prstGeom>
          <a:solidFill>
            <a:srgbClr val="0D232A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80" name="Google Shape;2080;p190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Level-2 LST validation</a:t>
            </a:r>
            <a:endParaRPr/>
          </a:p>
        </p:txBody>
      </p:sp>
      <p:sp>
        <p:nvSpPr>
          <p:cNvPr id="2081" name="Google Shape;2081;p190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63412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Against ground stations</a:t>
            </a:r>
            <a:endParaRPr/>
          </a:p>
        </p:txBody>
      </p:sp>
      <p:sp>
        <p:nvSpPr>
          <p:cNvPr id="2082" name="Google Shape;2082;p190"/>
          <p:cNvSpPr txBox="1"/>
          <p:nvPr/>
        </p:nvSpPr>
        <p:spPr>
          <a:xfrm>
            <a:off x="305133" y="4598100"/>
            <a:ext cx="10837200" cy="1193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3167" tIns="83167" rIns="83167" bIns="83167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8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Ground station networks:</a:t>
            </a:r>
            <a:endParaRPr sz="18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marL="609585" indent="-406390" defTabSz="1219170">
              <a:buClr>
                <a:srgbClr val="FAF9F7"/>
              </a:buClr>
              <a:buSzPts val="1200"/>
              <a:buFont typeface="Figtree Medium"/>
              <a:buChar char="●"/>
            </a:pPr>
            <a:r>
              <a:rPr lang="en" sz="1600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SURFRAD - NOAA Global Monitoring Division</a:t>
            </a: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609585" indent="-406390" defTabSz="1219170">
              <a:buClr>
                <a:srgbClr val="FAF9F7"/>
              </a:buClr>
              <a:buSzPts val="1200"/>
              <a:buFont typeface="Figtree Medium"/>
              <a:buChar char="●"/>
            </a:pPr>
            <a:r>
              <a:rPr lang="en" sz="1600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Land Surface Temperature, Aerosol Optical Depth, and Water Vapour Sentinel-3 Products (LAW)</a:t>
            </a: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marL="609585" indent="-406390" defTabSz="1219170">
              <a:buClr>
                <a:srgbClr val="FAF9F7"/>
              </a:buClr>
              <a:buSzPts val="1200"/>
              <a:buFont typeface="Figtree Medium"/>
              <a:buChar char="●"/>
            </a:pPr>
            <a:r>
              <a:rPr lang="en" sz="1600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U.S. Climate Reference Network (USCRN)</a:t>
            </a: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7" name="Google Shape;2087;p191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8227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Data Quality evaluated by ESA's Mission Performance Cluster, statement 01/2026</a:t>
            </a:r>
            <a:endParaRPr/>
          </a:p>
        </p:txBody>
      </p:sp>
      <p:sp>
        <p:nvSpPr>
          <p:cNvPr id="2088" name="Google Shape;2088;p191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Level-2 LST performance</a:t>
            </a:r>
            <a:endParaRPr/>
          </a:p>
        </p:txBody>
      </p:sp>
      <p:sp>
        <p:nvSpPr>
          <p:cNvPr id="2089" name="Google Shape;2089;p191"/>
          <p:cNvSpPr/>
          <p:nvPr/>
        </p:nvSpPr>
        <p:spPr>
          <a:xfrm>
            <a:off x="416633" y="2150100"/>
            <a:ext cx="4187600" cy="2719200"/>
          </a:xfrm>
          <a:prstGeom prst="wedgeRoundRectCallout">
            <a:avLst>
              <a:gd name="adj1" fmla="val 19895"/>
              <a:gd name="adj2" fmla="val -59290"/>
              <a:gd name="adj3" fmla="val 0"/>
            </a:avLst>
          </a:prstGeom>
          <a:gradFill>
            <a:gsLst>
              <a:gs pos="0">
                <a:srgbClr val="FFCCC2"/>
              </a:gs>
              <a:gs pos="100000">
                <a:srgbClr val="FA6145"/>
              </a:gs>
            </a:gsLst>
            <a:path path="circle">
              <a:fillToRect l="50000" t="50000" r="50000" b="50000"/>
            </a:path>
            <a:tileRect/>
          </a:gradFill>
          <a:ln w="47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algn="ctr" defTabSz="1219170">
              <a:lnSpc>
                <a:spcPct val="115000"/>
              </a:lnSpc>
              <a:spcAft>
                <a:spcPts val="800"/>
              </a:spcAft>
              <a:buClr>
                <a:srgbClr val="000000"/>
              </a:buClr>
            </a:pPr>
            <a:r>
              <a:rPr lang="en" sz="1467" i="1" kern="0">
                <a:solidFill>
                  <a:srgbClr val="0C232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“The comparison between the satellite-derived LST and the in-situ measurements showed a </a:t>
            </a:r>
            <a:r>
              <a:rPr lang="en" sz="1467" b="1" i="1" kern="0">
                <a:solidFill>
                  <a:srgbClr val="0C232B"/>
                </a:solidFill>
                <a:latin typeface="Figtree"/>
                <a:ea typeface="Figtree"/>
                <a:cs typeface="Figtree"/>
                <a:sym typeface="Figtree"/>
              </a:rPr>
              <a:t>good agreement</a:t>
            </a:r>
            <a:r>
              <a:rPr lang="en" sz="1467" i="1" kern="0">
                <a:solidFill>
                  <a:srgbClr val="0C232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 across the analysed matchups for both (FOREST-2) imagers. Without this cold outlier, these </a:t>
            </a:r>
            <a:r>
              <a:rPr lang="en" sz="1467" b="1" i="1" kern="0">
                <a:solidFill>
                  <a:srgbClr val="0C232B"/>
                </a:solidFill>
                <a:latin typeface="Figtree"/>
                <a:ea typeface="Figtree"/>
                <a:cs typeface="Figtree"/>
                <a:sym typeface="Figtree"/>
              </a:rPr>
              <a:t>results are in line with the performance objective of the OroraTech LST product</a:t>
            </a:r>
            <a:r>
              <a:rPr lang="en" sz="1467" i="1" kern="0">
                <a:solidFill>
                  <a:srgbClr val="0C232B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, which aims at achieving accuracy better than 3K “</a:t>
            </a:r>
            <a:endParaRPr sz="1467" i="1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090" name="Google Shape;2090;p191"/>
          <p:cNvPicPr preferRelativeResize="0"/>
          <p:nvPr/>
        </p:nvPicPr>
        <p:blipFill rotWithShape="1">
          <a:blip r:embed="rId3">
            <a:alphaModFix/>
          </a:blip>
          <a:srcRect l="8425"/>
          <a:stretch/>
        </p:blipFill>
        <p:spPr>
          <a:xfrm>
            <a:off x="8800530" y="2093018"/>
            <a:ext cx="3036333" cy="27761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1" name="Google Shape;2091;p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73277" y="2093018"/>
            <a:ext cx="3241057" cy="2776133"/>
          </a:xfrm>
          <a:prstGeom prst="rect">
            <a:avLst/>
          </a:prstGeom>
          <a:noFill/>
          <a:ln>
            <a:noFill/>
          </a:ln>
        </p:spPr>
      </p:pic>
      <p:sp>
        <p:nvSpPr>
          <p:cNvPr id="2092" name="Google Shape;2092;p191"/>
          <p:cNvSpPr/>
          <p:nvPr/>
        </p:nvSpPr>
        <p:spPr>
          <a:xfrm>
            <a:off x="9419333" y="2115317"/>
            <a:ext cx="1895200" cy="16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93" name="Google Shape;2093;p191"/>
          <p:cNvSpPr/>
          <p:nvPr/>
        </p:nvSpPr>
        <p:spPr>
          <a:xfrm>
            <a:off x="6476567" y="2147436"/>
            <a:ext cx="1895200" cy="16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094" name="Google Shape;2094;p191"/>
          <p:cNvSpPr txBox="1"/>
          <p:nvPr/>
        </p:nvSpPr>
        <p:spPr>
          <a:xfrm>
            <a:off x="6154200" y="2036252"/>
            <a:ext cx="2302400" cy="38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33" kern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F002/XE007829</a:t>
            </a:r>
            <a:endParaRPr sz="933" kern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5" name="Google Shape;2095;p191"/>
          <p:cNvSpPr txBox="1"/>
          <p:nvPr/>
        </p:nvSpPr>
        <p:spPr>
          <a:xfrm>
            <a:off x="9215733" y="2036252"/>
            <a:ext cx="2302400" cy="38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933" kern="0">
                <a:solidFill>
                  <a:srgbClr val="333333"/>
                </a:solidFill>
                <a:latin typeface="Calibri"/>
                <a:ea typeface="Calibri"/>
                <a:cs typeface="Calibri"/>
                <a:sym typeface="Calibri"/>
              </a:rPr>
              <a:t>F002/XE008208</a:t>
            </a:r>
            <a:endParaRPr sz="933" kern="0">
              <a:solidFill>
                <a:srgbClr val="33333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6" name="Google Shape;2096;p191"/>
          <p:cNvSpPr txBox="1">
            <a:spLocks noGrp="1"/>
          </p:cNvSpPr>
          <p:nvPr>
            <p:ph type="body" idx="2"/>
          </p:nvPr>
        </p:nvSpPr>
        <p:spPr>
          <a:xfrm>
            <a:off x="568496" y="5149300"/>
            <a:ext cx="4718000" cy="1843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indent="0">
              <a:buNone/>
            </a:pPr>
            <a:r>
              <a:rPr lang="en" sz="1867"/>
              <a:t>Further improvements in 2026 expected</a:t>
            </a:r>
            <a:endParaRPr sz="1867"/>
          </a:p>
          <a:p>
            <a:pPr marL="0" indent="0">
              <a:spcBef>
                <a:spcPts val="1333"/>
              </a:spcBef>
              <a:spcAft>
                <a:spcPts val="1333"/>
              </a:spcAft>
              <a:buNone/>
            </a:pPr>
            <a:r>
              <a:rPr lang="en" sz="1867">
                <a:solidFill>
                  <a:schemeClr val="lt2"/>
                </a:solidFill>
              </a:rPr>
              <a:t>→ Target accuracy: &lt;3K </a:t>
            </a:r>
            <a:endParaRPr sz="1867">
              <a:solidFill>
                <a:schemeClr val="lt2"/>
              </a:solidFill>
            </a:endParaRPr>
          </a:p>
        </p:txBody>
      </p:sp>
      <p:pic>
        <p:nvPicPr>
          <p:cNvPr id="2097" name="Google Shape;2097;p1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777641" y="506004"/>
            <a:ext cx="970547" cy="10074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8" name="Google Shape;2098;p19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188874" y="477864"/>
            <a:ext cx="1455033" cy="5945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9EC7F-97C9-7273-7B63-FEADA3107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LST_cci Drop-In Session (Conference Room 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215C1-C237-8F88-57E4-E9D92350C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7067" y="1056218"/>
            <a:ext cx="4036484" cy="5099049"/>
          </a:xfrm>
        </p:spPr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Run by the LST_cci project team (Tuesday presenters)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Technical support with using LST_cci including the Regridding &amp; </a:t>
            </a:r>
            <a:br>
              <a:rPr lang="en-GB" dirty="0"/>
            </a:br>
            <a:r>
              <a:rPr lang="en-GB" dirty="0"/>
              <a:t>Sub-setting Tool (presentation later today)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Advice on how to use LST_cci data in your application.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DA02C3-8B4A-B601-08F6-01F4BA45E8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33" y="1188989"/>
            <a:ext cx="6754897" cy="483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65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p192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FOREST-2 LST use cases</a:t>
            </a:r>
            <a:endParaRPr/>
          </a:p>
        </p:txBody>
      </p:sp>
      <p:pic>
        <p:nvPicPr>
          <p:cNvPr id="2104" name="Google Shape;2104;p192"/>
          <p:cNvPicPr preferRelativeResize="0"/>
          <p:nvPr/>
        </p:nvPicPr>
        <p:blipFill rotWithShape="1">
          <a:blip r:embed="rId3">
            <a:alphaModFix/>
          </a:blip>
          <a:srcRect l="2112" t="8113" r="3602" b="63472"/>
          <a:stretch/>
        </p:blipFill>
        <p:spPr>
          <a:xfrm>
            <a:off x="4748152" y="6486400"/>
            <a:ext cx="3000001" cy="9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5" name="Google Shape;2105;p192"/>
          <p:cNvSpPr txBox="1"/>
          <p:nvPr/>
        </p:nvSpPr>
        <p:spPr>
          <a:xfrm>
            <a:off x="3932568" y="6346008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06" name="Google Shape;2106;p192"/>
          <p:cNvSpPr txBox="1"/>
          <p:nvPr/>
        </p:nvSpPr>
        <p:spPr>
          <a:xfrm>
            <a:off x="7411135" y="6359541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07" name="Google Shape;2107;p192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43908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Forestry and urban dynamics</a:t>
            </a:r>
            <a:endParaRPr/>
          </a:p>
        </p:txBody>
      </p:sp>
      <p:pic>
        <p:nvPicPr>
          <p:cNvPr id="2108" name="Google Shape;2108;p192"/>
          <p:cNvPicPr preferRelativeResize="0"/>
          <p:nvPr/>
        </p:nvPicPr>
        <p:blipFill rotWithShape="1">
          <a:blip r:embed="rId4">
            <a:alphaModFix amt="61000"/>
          </a:blip>
          <a:srcRect b="7553"/>
          <a:stretch/>
        </p:blipFill>
        <p:spPr>
          <a:xfrm>
            <a:off x="2850682" y="1623717"/>
            <a:ext cx="484620" cy="483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9" name="Google Shape;2109;p192"/>
          <p:cNvPicPr preferRelativeResize="0"/>
          <p:nvPr/>
        </p:nvPicPr>
        <p:blipFill rotWithShape="1">
          <a:blip r:embed="rId5">
            <a:alphaModFix/>
          </a:blip>
          <a:srcRect l="13548" r="17473" b="31736"/>
          <a:stretch/>
        </p:blipFill>
        <p:spPr>
          <a:xfrm>
            <a:off x="1797784" y="1421133"/>
            <a:ext cx="8725688" cy="4908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0" name="Google Shape;2110;p192"/>
          <p:cNvSpPr txBox="1"/>
          <p:nvPr/>
        </p:nvSpPr>
        <p:spPr>
          <a:xfrm>
            <a:off x="6976091" y="5282541"/>
            <a:ext cx="3282000" cy="880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7233" tIns="87233" rIns="87233" bIns="87233" anchor="t" anchorCtr="0">
            <a:spAutoFit/>
          </a:bodyPr>
          <a:lstStyle/>
          <a:p>
            <a:pPr algn="r" defTabSz="1219170">
              <a:buClr>
                <a:srgbClr val="000000"/>
              </a:buClr>
            </a:pPr>
            <a:r>
              <a:rPr lang="en" sz="1145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Los Angeles</a:t>
            </a:r>
            <a:endParaRPr sz="1145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145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January 9th 2025, 01:00 am </a:t>
            </a:r>
            <a:endParaRPr sz="1145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145" b="1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Level-2 Land Surface Temperature </a:t>
            </a:r>
            <a:endParaRPr sz="1145" b="1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145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/ XE007829</a:t>
            </a:r>
            <a:endParaRPr sz="1145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1" name="Google Shape;2111;p192"/>
          <p:cNvSpPr txBox="1"/>
          <p:nvPr/>
        </p:nvSpPr>
        <p:spPr>
          <a:xfrm>
            <a:off x="6383028" y="2803767"/>
            <a:ext cx="1828000" cy="399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900" tIns="112900" rIns="112900" bIns="112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112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Fire fronts</a:t>
            </a:r>
            <a:endParaRPr sz="135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2" name="Google Shape;2112;p192"/>
          <p:cNvSpPr/>
          <p:nvPr/>
        </p:nvSpPr>
        <p:spPr>
          <a:xfrm>
            <a:off x="6589165" y="3085827"/>
            <a:ext cx="471600" cy="3520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12900" tIns="112900" rIns="112900" bIns="112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29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3" name="Google Shape;2113;p192"/>
          <p:cNvSpPr txBox="1"/>
          <p:nvPr/>
        </p:nvSpPr>
        <p:spPr>
          <a:xfrm>
            <a:off x="5209475" y="3188306"/>
            <a:ext cx="788000" cy="399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900" tIns="112900" rIns="112900" bIns="112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112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13.3°C</a:t>
            </a:r>
            <a:endParaRPr sz="135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4" name="Google Shape;2114;p192"/>
          <p:cNvSpPr/>
          <p:nvPr/>
        </p:nvSpPr>
        <p:spPr>
          <a:xfrm>
            <a:off x="5868681" y="3437708"/>
            <a:ext cx="129200" cy="1152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2900" tIns="112900" rIns="112900" bIns="112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29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5" name="Google Shape;2115;p192"/>
          <p:cNvSpPr txBox="1"/>
          <p:nvPr/>
        </p:nvSpPr>
        <p:spPr>
          <a:xfrm>
            <a:off x="7060952" y="2083362"/>
            <a:ext cx="788000" cy="399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900" tIns="112900" rIns="112900" bIns="112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112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10.7°C</a:t>
            </a:r>
            <a:endParaRPr sz="135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6" name="Google Shape;2116;p192"/>
          <p:cNvSpPr/>
          <p:nvPr/>
        </p:nvSpPr>
        <p:spPr>
          <a:xfrm>
            <a:off x="7720159" y="2332763"/>
            <a:ext cx="129200" cy="1152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2900" tIns="112900" rIns="112900" bIns="112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29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7" name="Google Shape;2117;p192"/>
          <p:cNvSpPr txBox="1"/>
          <p:nvPr/>
        </p:nvSpPr>
        <p:spPr>
          <a:xfrm>
            <a:off x="7543431" y="3682945"/>
            <a:ext cx="1618400" cy="399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900" tIns="112900" rIns="112900" bIns="112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112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Los Angeles</a:t>
            </a:r>
            <a:endParaRPr sz="135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8" name="Google Shape;2118;p192"/>
          <p:cNvSpPr txBox="1"/>
          <p:nvPr/>
        </p:nvSpPr>
        <p:spPr>
          <a:xfrm>
            <a:off x="7849056" y="2945657"/>
            <a:ext cx="1828000" cy="399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2900" tIns="112900" rIns="112900" bIns="112900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112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Burnt scar</a:t>
            </a:r>
            <a:endParaRPr sz="135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19" name="Google Shape;2119;p192"/>
          <p:cNvSpPr/>
          <p:nvPr/>
        </p:nvSpPr>
        <p:spPr>
          <a:xfrm>
            <a:off x="8095095" y="2707824"/>
            <a:ext cx="515200" cy="352000"/>
          </a:xfrm>
          <a:prstGeom prst="ellipse">
            <a:avLst/>
          </a:prstGeom>
          <a:solidFill>
            <a:srgbClr val="EFEFEF">
              <a:alpha val="0"/>
            </a:srgbClr>
          </a:solidFill>
          <a:ln w="8800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12900" tIns="112900" rIns="112900" bIns="112900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729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" name="Google Shape;2124;p193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FOREST-2 LST use cases</a:t>
            </a:r>
            <a:endParaRPr/>
          </a:p>
        </p:txBody>
      </p:sp>
      <p:pic>
        <p:nvPicPr>
          <p:cNvPr id="2125" name="Google Shape;2125;p193"/>
          <p:cNvPicPr preferRelativeResize="0"/>
          <p:nvPr/>
        </p:nvPicPr>
        <p:blipFill rotWithShape="1">
          <a:blip r:embed="rId3">
            <a:alphaModFix/>
          </a:blip>
          <a:srcRect l="2112" t="8113" r="3602" b="63472"/>
          <a:stretch/>
        </p:blipFill>
        <p:spPr>
          <a:xfrm>
            <a:off x="4748152" y="6486400"/>
            <a:ext cx="3000001" cy="9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6" name="Google Shape;2126;p193"/>
          <p:cNvSpPr txBox="1"/>
          <p:nvPr/>
        </p:nvSpPr>
        <p:spPr>
          <a:xfrm>
            <a:off x="3932568" y="6346008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27" name="Google Shape;2127;p193"/>
          <p:cNvSpPr txBox="1"/>
          <p:nvPr/>
        </p:nvSpPr>
        <p:spPr>
          <a:xfrm>
            <a:off x="7411135" y="6359541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28" name="Google Shape;2128;p193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2521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Urban heat</a:t>
            </a:r>
            <a:endParaRPr/>
          </a:p>
        </p:txBody>
      </p:sp>
      <p:grpSp>
        <p:nvGrpSpPr>
          <p:cNvPr id="2129" name="Google Shape;2129;p193"/>
          <p:cNvGrpSpPr/>
          <p:nvPr/>
        </p:nvGrpSpPr>
        <p:grpSpPr>
          <a:xfrm>
            <a:off x="2529724" y="1427094"/>
            <a:ext cx="7457889" cy="4845969"/>
            <a:chOff x="2441127" y="1795925"/>
            <a:chExt cx="4450522" cy="2891850"/>
          </a:xfrm>
        </p:grpSpPr>
        <p:pic>
          <p:nvPicPr>
            <p:cNvPr id="2130" name="Google Shape;2130;p193"/>
            <p:cNvPicPr preferRelativeResize="0"/>
            <p:nvPr/>
          </p:nvPicPr>
          <p:blipFill rotWithShape="1">
            <a:blip r:embed="rId4">
              <a:alphaModFix/>
            </a:blip>
            <a:srcRect l="1089" t="19841" r="41601" b="29258"/>
            <a:stretch/>
          </p:blipFill>
          <p:spPr>
            <a:xfrm>
              <a:off x="2543125" y="1795925"/>
              <a:ext cx="4348524" cy="28918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31" name="Google Shape;2131;p193"/>
            <p:cNvSpPr/>
            <p:nvPr/>
          </p:nvSpPr>
          <p:spPr>
            <a:xfrm>
              <a:off x="2441127" y="2685690"/>
              <a:ext cx="102000" cy="912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11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49767" tIns="149767" rIns="149767" bIns="149767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24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2" name="Google Shape;2132;p193"/>
            <p:cNvSpPr txBox="1"/>
            <p:nvPr/>
          </p:nvSpPr>
          <p:spPr>
            <a:xfrm>
              <a:off x="4168019" y="2663824"/>
              <a:ext cx="485700" cy="250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6600" tIns="116600" rIns="116600" bIns="1166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b="1" kern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10.9°C</a:t>
              </a:r>
              <a:endParaRPr sz="12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3" name="Google Shape;2133;p193"/>
            <p:cNvSpPr/>
            <p:nvPr/>
          </p:nvSpPr>
          <p:spPr>
            <a:xfrm>
              <a:off x="4155753" y="2820246"/>
              <a:ext cx="79500" cy="711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16600" tIns="116600" rIns="116600" bIns="1166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785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4" name="Google Shape;2134;p193"/>
            <p:cNvSpPr txBox="1"/>
            <p:nvPr/>
          </p:nvSpPr>
          <p:spPr>
            <a:xfrm>
              <a:off x="3909590" y="2542375"/>
              <a:ext cx="1324800" cy="250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6600" tIns="116600" rIns="116600" bIns="1166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b="1" kern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Central Park</a:t>
              </a:r>
              <a:endParaRPr sz="12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5" name="Google Shape;2135;p193"/>
            <p:cNvSpPr txBox="1"/>
            <p:nvPr/>
          </p:nvSpPr>
          <p:spPr>
            <a:xfrm>
              <a:off x="3635569" y="2978831"/>
              <a:ext cx="485700" cy="250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6600" tIns="116600" rIns="116600" bIns="1166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b="1" kern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15.5°C</a:t>
              </a:r>
              <a:endParaRPr sz="12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36" name="Google Shape;2136;p193"/>
            <p:cNvSpPr/>
            <p:nvPr/>
          </p:nvSpPr>
          <p:spPr>
            <a:xfrm>
              <a:off x="4024678" y="3043033"/>
              <a:ext cx="79500" cy="711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1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16600" tIns="116600" rIns="116600" bIns="1166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785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7" name="Google Shape;2137;p193"/>
            <p:cNvSpPr txBox="1"/>
            <p:nvPr/>
          </p:nvSpPr>
          <p:spPr>
            <a:xfrm>
              <a:off x="3196788" y="2852688"/>
              <a:ext cx="979500" cy="2507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6600" tIns="116600" rIns="116600" bIns="1166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b="1" kern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Manhattan</a:t>
              </a:r>
              <a:endParaRPr sz="1200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</p:grpSp>
      <p:pic>
        <p:nvPicPr>
          <p:cNvPr id="2138" name="Google Shape;2138;p193"/>
          <p:cNvPicPr preferRelativeResize="0"/>
          <p:nvPr/>
        </p:nvPicPr>
        <p:blipFill rotWithShape="1">
          <a:blip r:embed="rId5">
            <a:alphaModFix amt="61000"/>
          </a:blip>
          <a:srcRect b="7553"/>
          <a:stretch/>
        </p:blipFill>
        <p:spPr>
          <a:xfrm>
            <a:off x="2850682" y="1623717"/>
            <a:ext cx="484620" cy="483855"/>
          </a:xfrm>
          <a:prstGeom prst="rect">
            <a:avLst/>
          </a:prstGeom>
          <a:noFill/>
          <a:ln>
            <a:noFill/>
          </a:ln>
        </p:spPr>
      </p:pic>
      <p:sp>
        <p:nvSpPr>
          <p:cNvPr id="2139" name="Google Shape;2139;p193"/>
          <p:cNvSpPr txBox="1"/>
          <p:nvPr/>
        </p:nvSpPr>
        <p:spPr>
          <a:xfrm>
            <a:off x="5367467" y="5340701"/>
            <a:ext cx="4586000" cy="984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algn="r" defTabSz="1219170">
              <a:buClr>
                <a:srgbClr val="000000"/>
              </a:buClr>
            </a:pPr>
            <a:r>
              <a:rPr lang="en" sz="1200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New York</a:t>
            </a:r>
            <a:endParaRPr sz="1200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200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May 11th 2025, 01:36 am </a:t>
            </a:r>
            <a:endParaRPr sz="1200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200" b="1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Level-2 Land Surface Temperature </a:t>
            </a:r>
            <a:endParaRPr sz="1200" b="1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r" defTabSz="1219170">
              <a:buClr>
                <a:srgbClr val="000000"/>
              </a:buClr>
            </a:pPr>
            <a:r>
              <a:rPr lang="en" sz="1200" kern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FOREST-2 / XE007829</a:t>
            </a:r>
            <a:endParaRPr sz="1200" kern="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" name="Google Shape;2144;p194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FOREST-2 LST use cases</a:t>
            </a:r>
            <a:endParaRPr/>
          </a:p>
        </p:txBody>
      </p:sp>
      <p:grpSp>
        <p:nvGrpSpPr>
          <p:cNvPr id="2145" name="Google Shape;2145;p194"/>
          <p:cNvGrpSpPr/>
          <p:nvPr/>
        </p:nvGrpSpPr>
        <p:grpSpPr>
          <a:xfrm>
            <a:off x="6277693" y="1505406"/>
            <a:ext cx="3841868" cy="4043868"/>
            <a:chOff x="7576700" y="2070272"/>
            <a:chExt cx="2948026" cy="3136402"/>
          </a:xfrm>
        </p:grpSpPr>
        <p:pic>
          <p:nvPicPr>
            <p:cNvPr id="2146" name="Google Shape;2146;p194"/>
            <p:cNvPicPr preferRelativeResize="0"/>
            <p:nvPr/>
          </p:nvPicPr>
          <p:blipFill rotWithShape="1">
            <a:blip r:embed="rId3">
              <a:alphaModFix/>
            </a:blip>
            <a:srcRect l="5788" r="12466"/>
            <a:stretch/>
          </p:blipFill>
          <p:spPr>
            <a:xfrm>
              <a:off x="7599800" y="2113575"/>
              <a:ext cx="2924926" cy="3093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7" name="Google Shape;2147;p194" title="Screenshot 2025-08-29 114247.png"/>
            <p:cNvPicPr preferRelativeResize="0"/>
            <p:nvPr/>
          </p:nvPicPr>
          <p:blipFill rotWithShape="1">
            <a:blip r:embed="rId4">
              <a:alphaModFix/>
            </a:blip>
            <a:srcRect l="52151"/>
            <a:stretch/>
          </p:blipFill>
          <p:spPr>
            <a:xfrm>
              <a:off x="7576700" y="2070272"/>
              <a:ext cx="2924923" cy="3059849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48" name="Google Shape;2148;p194" title="Screenshot 2025-08-29 114247.png"/>
          <p:cNvPicPr preferRelativeResize="0"/>
          <p:nvPr/>
        </p:nvPicPr>
        <p:blipFill rotWithShape="1">
          <a:blip r:embed="rId5">
            <a:alphaModFix/>
          </a:blip>
          <a:srcRect l="1406" t="1895" r="52953" b="933"/>
          <a:stretch/>
        </p:blipFill>
        <p:spPr>
          <a:xfrm>
            <a:off x="2486121" y="1565319"/>
            <a:ext cx="3726595" cy="3971544"/>
          </a:xfrm>
          <a:prstGeom prst="rect">
            <a:avLst/>
          </a:prstGeom>
          <a:noFill/>
          <a:ln>
            <a:noFill/>
          </a:ln>
        </p:spPr>
      </p:pic>
      <p:sp>
        <p:nvSpPr>
          <p:cNvPr id="2149" name="Google Shape;2149;p194"/>
          <p:cNvSpPr txBox="1"/>
          <p:nvPr/>
        </p:nvSpPr>
        <p:spPr>
          <a:xfrm>
            <a:off x="6291516" y="5575099"/>
            <a:ext cx="3827200" cy="425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00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July 11th 2025</a:t>
            </a:r>
            <a:endParaRPr sz="1200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0" name="Google Shape;2150;p194"/>
          <p:cNvSpPr txBox="1"/>
          <p:nvPr/>
        </p:nvSpPr>
        <p:spPr>
          <a:xfrm>
            <a:off x="2397767" y="5639928"/>
            <a:ext cx="3827200" cy="4253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00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rPr>
              <a:t>June 10th 2025</a:t>
            </a:r>
            <a:endParaRPr sz="1200" kern="0">
              <a:solidFill>
                <a:srgbClr val="FAF9F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1" name="Google Shape;2151;p194"/>
          <p:cNvSpPr/>
          <p:nvPr/>
        </p:nvSpPr>
        <p:spPr>
          <a:xfrm>
            <a:off x="2486116" y="5213163"/>
            <a:ext cx="787200" cy="226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43" kern="0">
                <a:solidFill>
                  <a:srgbClr val="11343F"/>
                </a:solidFill>
                <a:latin typeface="Montserrat"/>
                <a:ea typeface="Montserrat"/>
                <a:cs typeface="Montserrat"/>
                <a:sym typeface="Montserrat"/>
              </a:rPr>
              <a:t>Before</a:t>
            </a:r>
            <a:endParaRPr sz="1043" kern="0">
              <a:solidFill>
                <a:srgbClr val="1134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2" name="Google Shape;2152;p194"/>
          <p:cNvSpPr/>
          <p:nvPr/>
        </p:nvSpPr>
        <p:spPr>
          <a:xfrm>
            <a:off x="6468487" y="5213163"/>
            <a:ext cx="1141600" cy="226000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43" kern="0">
                <a:solidFill>
                  <a:srgbClr val="11343F"/>
                </a:solidFill>
                <a:latin typeface="Montserrat"/>
                <a:ea typeface="Montserrat"/>
                <a:cs typeface="Montserrat"/>
                <a:sym typeface="Montserrat"/>
              </a:rPr>
              <a:t>During HW</a:t>
            </a:r>
            <a:endParaRPr sz="1043" kern="0">
              <a:solidFill>
                <a:srgbClr val="11343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3" name="Google Shape;2153;p194"/>
          <p:cNvSpPr/>
          <p:nvPr/>
        </p:nvSpPr>
        <p:spPr>
          <a:xfrm>
            <a:off x="5744891" y="1274933"/>
            <a:ext cx="1005200" cy="226000"/>
          </a:xfrm>
          <a:prstGeom prst="roundRect">
            <a:avLst>
              <a:gd name="adj" fmla="val 50000"/>
            </a:avLst>
          </a:prstGeom>
          <a:solidFill>
            <a:srgbClr val="55DF63"/>
          </a:solidFill>
          <a:ln>
            <a:noFill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Daytime</a:t>
            </a:r>
            <a:endParaRPr sz="1067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54" name="Google Shape;2154;p194"/>
          <p:cNvPicPr preferRelativeResize="0"/>
          <p:nvPr/>
        </p:nvPicPr>
        <p:blipFill rotWithShape="1">
          <a:blip r:embed="rId6">
            <a:alphaModFix amt="61000"/>
          </a:blip>
          <a:srcRect b="7553"/>
          <a:stretch/>
        </p:blipFill>
        <p:spPr>
          <a:xfrm>
            <a:off x="2486133" y="1683443"/>
            <a:ext cx="484620" cy="483855"/>
          </a:xfrm>
          <a:prstGeom prst="rect">
            <a:avLst/>
          </a:prstGeom>
          <a:noFill/>
          <a:ln>
            <a:noFill/>
          </a:ln>
        </p:spPr>
      </p:pic>
      <p:sp>
        <p:nvSpPr>
          <p:cNvPr id="2155" name="Google Shape;2155;p194"/>
          <p:cNvSpPr txBox="1"/>
          <p:nvPr/>
        </p:nvSpPr>
        <p:spPr>
          <a:xfrm>
            <a:off x="4160080" y="3534835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Marseille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6" name="Google Shape;2156;p194"/>
          <p:cNvSpPr txBox="1"/>
          <p:nvPr/>
        </p:nvSpPr>
        <p:spPr>
          <a:xfrm>
            <a:off x="2970745" y="1683456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Lyon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57" name="Google Shape;2157;p194"/>
          <p:cNvSpPr/>
          <p:nvPr/>
        </p:nvSpPr>
        <p:spPr>
          <a:xfrm>
            <a:off x="4653491" y="3841688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58" name="Google Shape;2158;p194"/>
          <p:cNvSpPr/>
          <p:nvPr/>
        </p:nvSpPr>
        <p:spPr>
          <a:xfrm>
            <a:off x="4160073" y="1657985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59" name="Google Shape;2159;p194"/>
          <p:cNvSpPr/>
          <p:nvPr/>
        </p:nvSpPr>
        <p:spPr>
          <a:xfrm>
            <a:off x="3254836" y="3580920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60" name="Google Shape;2160;p194"/>
          <p:cNvSpPr txBox="1"/>
          <p:nvPr/>
        </p:nvSpPr>
        <p:spPr>
          <a:xfrm>
            <a:off x="2620995" y="3224517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Montpellier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1" name="Google Shape;2161;p194"/>
          <p:cNvSpPr txBox="1"/>
          <p:nvPr/>
        </p:nvSpPr>
        <p:spPr>
          <a:xfrm>
            <a:off x="8027557" y="3533304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Marseille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2" name="Google Shape;2162;p194"/>
          <p:cNvSpPr/>
          <p:nvPr/>
        </p:nvSpPr>
        <p:spPr>
          <a:xfrm>
            <a:off x="8520968" y="3840156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63" name="Google Shape;2163;p194"/>
          <p:cNvSpPr/>
          <p:nvPr/>
        </p:nvSpPr>
        <p:spPr>
          <a:xfrm>
            <a:off x="7122313" y="3579389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64" name="Google Shape;2164;p194"/>
          <p:cNvSpPr txBox="1"/>
          <p:nvPr/>
        </p:nvSpPr>
        <p:spPr>
          <a:xfrm>
            <a:off x="6488472" y="3222987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Montpellier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5" name="Google Shape;2165;p194"/>
          <p:cNvSpPr txBox="1"/>
          <p:nvPr/>
        </p:nvSpPr>
        <p:spPr>
          <a:xfrm>
            <a:off x="6813007" y="1788632"/>
            <a:ext cx="1928400" cy="42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9167" tIns="119167" rIns="119167" bIns="119167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216" b="1" kern="0">
                <a:solidFill>
                  <a:srgbClr val="0C232B"/>
                </a:solidFill>
                <a:latin typeface="Montserrat"/>
                <a:ea typeface="Montserrat"/>
                <a:cs typeface="Montserrat"/>
                <a:sym typeface="Montserrat"/>
              </a:rPr>
              <a:t>Lyon</a:t>
            </a:r>
            <a:endParaRPr sz="1389" b="1" kern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166" name="Google Shape;2166;p194"/>
          <p:cNvSpPr/>
          <p:nvPr/>
        </p:nvSpPr>
        <p:spPr>
          <a:xfrm>
            <a:off x="8002336" y="1763161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67" name="Google Shape;2167;p194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47900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2025 heatwave in South of France</a:t>
            </a:r>
            <a:endParaRPr/>
          </a:p>
        </p:txBody>
      </p:sp>
      <p:pic>
        <p:nvPicPr>
          <p:cNvPr id="2168" name="Google Shape;2168;p194"/>
          <p:cNvPicPr preferRelativeResize="0"/>
          <p:nvPr/>
        </p:nvPicPr>
        <p:blipFill rotWithShape="1">
          <a:blip r:embed="rId7">
            <a:alphaModFix/>
          </a:blip>
          <a:srcRect l="2112" t="8113" r="3602" b="63472"/>
          <a:stretch/>
        </p:blipFill>
        <p:spPr>
          <a:xfrm>
            <a:off x="4748152" y="6486400"/>
            <a:ext cx="3000001" cy="9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9" name="Google Shape;2169;p194"/>
          <p:cNvSpPr txBox="1"/>
          <p:nvPr/>
        </p:nvSpPr>
        <p:spPr>
          <a:xfrm>
            <a:off x="3932568" y="6346008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70" name="Google Shape;2170;p194"/>
          <p:cNvSpPr txBox="1"/>
          <p:nvPr/>
        </p:nvSpPr>
        <p:spPr>
          <a:xfrm>
            <a:off x="7411135" y="6359541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75" name="Google Shape;2175;p195"/>
          <p:cNvGrpSpPr/>
          <p:nvPr/>
        </p:nvGrpSpPr>
        <p:grpSpPr>
          <a:xfrm>
            <a:off x="2738119" y="1254459"/>
            <a:ext cx="7041088" cy="4921973"/>
            <a:chOff x="2548219" y="1535569"/>
            <a:chExt cx="3884381" cy="2715323"/>
          </a:xfrm>
        </p:grpSpPr>
        <p:grpSp>
          <p:nvGrpSpPr>
            <p:cNvPr id="2176" name="Google Shape;2176;p195"/>
            <p:cNvGrpSpPr/>
            <p:nvPr/>
          </p:nvGrpSpPr>
          <p:grpSpPr>
            <a:xfrm>
              <a:off x="4467453" y="1662254"/>
              <a:ext cx="1948406" cy="2327420"/>
              <a:chOff x="1353279" y="1841651"/>
              <a:chExt cx="3716205" cy="4439100"/>
            </a:xfrm>
          </p:grpSpPr>
          <p:pic>
            <p:nvPicPr>
              <p:cNvPr id="2177" name="Google Shape;2177;p195" title="Screenshot 2025-08-29 115815.png"/>
              <p:cNvPicPr preferRelativeResize="0"/>
              <p:nvPr/>
            </p:nvPicPr>
            <p:blipFill rotWithShape="1">
              <a:blip r:embed="rId3">
                <a:alphaModFix/>
              </a:blip>
              <a:srcRect l="15514" r="7910"/>
              <a:stretch/>
            </p:blipFill>
            <p:spPr>
              <a:xfrm>
                <a:off x="1375250" y="1907025"/>
                <a:ext cx="3686824" cy="4373726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178" name="Google Shape;2178;p195" title="Screenshot 2025-08-29 115758.png"/>
              <p:cNvPicPr preferRelativeResize="0"/>
              <p:nvPr/>
            </p:nvPicPr>
            <p:blipFill rotWithShape="1">
              <a:blip r:embed="rId4">
                <a:alphaModFix/>
              </a:blip>
              <a:srcRect l="8642"/>
              <a:stretch/>
            </p:blipFill>
            <p:spPr>
              <a:xfrm>
                <a:off x="1353279" y="1841651"/>
                <a:ext cx="3716205" cy="437373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2179" name="Google Shape;2179;p195" title="Screenshot 2025-08-29 115733.png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2567778" y="1702706"/>
              <a:ext cx="1867272" cy="22858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80" name="Google Shape;2180;p195"/>
            <p:cNvSpPr txBox="1"/>
            <p:nvPr/>
          </p:nvSpPr>
          <p:spPr>
            <a:xfrm>
              <a:off x="2548219" y="4010531"/>
              <a:ext cx="1887000" cy="240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4300" tIns="124300" rIns="124300" bIns="1243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kern="0">
                  <a:solidFill>
                    <a:srgbClr val="FAF9F7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June 13th 2025</a:t>
              </a:r>
              <a:endParaRPr sz="1200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1" name="Google Shape;2181;p195"/>
            <p:cNvSpPr txBox="1"/>
            <p:nvPr/>
          </p:nvSpPr>
          <p:spPr>
            <a:xfrm>
              <a:off x="4484100" y="4010531"/>
              <a:ext cx="1948500" cy="2403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4300" tIns="124300" rIns="124300" bIns="1243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00" kern="0">
                  <a:solidFill>
                    <a:srgbClr val="FAF9F7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June 27th 2025</a:t>
              </a:r>
              <a:endParaRPr sz="1200" kern="0">
                <a:solidFill>
                  <a:srgbClr val="FAF9F7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2" name="Google Shape;2182;p195"/>
            <p:cNvSpPr/>
            <p:nvPr/>
          </p:nvSpPr>
          <p:spPr>
            <a:xfrm>
              <a:off x="2606950" y="3796266"/>
              <a:ext cx="438600" cy="1257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0367" tIns="120367" rIns="120367" bIns="120367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088" kern="0">
                  <a:solidFill>
                    <a:srgbClr val="11343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Before</a:t>
              </a:r>
              <a:endParaRPr sz="1088" kern="0">
                <a:solidFill>
                  <a:srgbClr val="11343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3" name="Google Shape;2183;p195"/>
            <p:cNvSpPr/>
            <p:nvPr/>
          </p:nvSpPr>
          <p:spPr>
            <a:xfrm>
              <a:off x="4074939" y="1535569"/>
              <a:ext cx="697800" cy="129900"/>
            </a:xfrm>
            <a:prstGeom prst="roundRect">
              <a:avLst>
                <a:gd name="adj" fmla="val 50000"/>
              </a:avLst>
            </a:prstGeom>
            <a:solidFill>
              <a:srgbClr val="55DF63"/>
            </a:solidFill>
            <a:ln>
              <a:noFill/>
            </a:ln>
          </p:spPr>
          <p:txBody>
            <a:bodyPr spcFirstLastPara="1" wrap="square" lIns="124300" tIns="124300" rIns="124300" bIns="1243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088" b="1" kern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Nighttime</a:t>
              </a:r>
              <a:endParaRPr sz="1088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4" name="Google Shape;2184;p195"/>
            <p:cNvSpPr/>
            <p:nvPr/>
          </p:nvSpPr>
          <p:spPr>
            <a:xfrm>
              <a:off x="4530547" y="3800669"/>
              <a:ext cx="636000" cy="125700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120367" tIns="120367" rIns="120367" bIns="120367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088" kern="0">
                  <a:solidFill>
                    <a:srgbClr val="11343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During HW</a:t>
              </a:r>
              <a:endParaRPr sz="1088" kern="0">
                <a:solidFill>
                  <a:srgbClr val="11343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5" name="Google Shape;2185;p195"/>
            <p:cNvSpPr txBox="1"/>
            <p:nvPr/>
          </p:nvSpPr>
          <p:spPr>
            <a:xfrm>
              <a:off x="3204440" y="2440397"/>
              <a:ext cx="1109700" cy="2462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4300" tIns="124300" rIns="124300" bIns="1243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69" b="1" kern="0">
                  <a:solidFill>
                    <a:srgbClr val="0C232B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Marseille</a:t>
              </a:r>
              <a:endParaRPr sz="1451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6" name="Google Shape;2186;p195"/>
            <p:cNvSpPr/>
            <p:nvPr/>
          </p:nvSpPr>
          <p:spPr>
            <a:xfrm>
              <a:off x="3488424" y="2617006"/>
              <a:ext cx="78300" cy="699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7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4300" tIns="124300" rIns="124300" bIns="1243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995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87" name="Google Shape;2187;p195"/>
            <p:cNvSpPr txBox="1"/>
            <p:nvPr/>
          </p:nvSpPr>
          <p:spPr>
            <a:xfrm>
              <a:off x="5202684" y="2478009"/>
              <a:ext cx="1109700" cy="2462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4300" tIns="124300" rIns="124300" bIns="124300" anchor="t" anchorCtr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" sz="1269" b="1" kern="0">
                  <a:solidFill>
                    <a:srgbClr val="0C232B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Marseille</a:t>
              </a:r>
              <a:endParaRPr sz="1451" b="1" kern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188" name="Google Shape;2188;p195"/>
            <p:cNvSpPr/>
            <p:nvPr/>
          </p:nvSpPr>
          <p:spPr>
            <a:xfrm>
              <a:off x="5486668" y="2654619"/>
              <a:ext cx="78300" cy="69900"/>
            </a:xfrm>
            <a:prstGeom prst="ellipse">
              <a:avLst/>
            </a:prstGeom>
            <a:solidFill>
              <a:srgbClr val="EFEFEF">
                <a:alpha val="0"/>
              </a:srgbClr>
            </a:solidFill>
            <a:ln w="97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4300" tIns="124300" rIns="124300" bIns="124300" anchor="ctr" anchorCtr="0">
              <a:noAutofit/>
            </a:bodyPr>
            <a:lstStyle/>
            <a:p>
              <a:pPr algn="ctr" defTabSz="1219170">
                <a:buClr>
                  <a:srgbClr val="000000"/>
                </a:buClr>
              </a:pPr>
              <a:endParaRPr sz="1995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189" name="Google Shape;2189;p195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FOREST-2 LST use cases</a:t>
            </a:r>
            <a:endParaRPr/>
          </a:p>
        </p:txBody>
      </p:sp>
      <p:pic>
        <p:nvPicPr>
          <p:cNvPr id="2190" name="Google Shape;2190;p195"/>
          <p:cNvPicPr preferRelativeResize="0"/>
          <p:nvPr/>
        </p:nvPicPr>
        <p:blipFill rotWithShape="1">
          <a:blip r:embed="rId6">
            <a:alphaModFix amt="61000"/>
          </a:blip>
          <a:srcRect b="7553"/>
          <a:stretch/>
        </p:blipFill>
        <p:spPr>
          <a:xfrm>
            <a:off x="2763149" y="1573350"/>
            <a:ext cx="484620" cy="483855"/>
          </a:xfrm>
          <a:prstGeom prst="rect">
            <a:avLst/>
          </a:prstGeom>
          <a:noFill/>
          <a:ln>
            <a:noFill/>
          </a:ln>
        </p:spPr>
      </p:pic>
      <p:sp>
        <p:nvSpPr>
          <p:cNvPr id="2191" name="Google Shape;2191;p195"/>
          <p:cNvSpPr/>
          <p:nvPr/>
        </p:nvSpPr>
        <p:spPr>
          <a:xfrm>
            <a:off x="3254836" y="3580920"/>
            <a:ext cx="136000" cy="121600"/>
          </a:xfrm>
          <a:prstGeom prst="ellipse">
            <a:avLst/>
          </a:prstGeom>
          <a:solidFill>
            <a:srgbClr val="EFEFEF">
              <a:alpha val="0"/>
            </a:srgbClr>
          </a:solidFill>
          <a:ln w="93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19167" tIns="119167" rIns="119167" bIns="1191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191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92" name="Google Shape;2192;p195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47900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2025 heatwave in South of France</a:t>
            </a:r>
            <a:endParaRPr/>
          </a:p>
        </p:txBody>
      </p:sp>
      <p:pic>
        <p:nvPicPr>
          <p:cNvPr id="2193" name="Google Shape;2193;p195"/>
          <p:cNvPicPr preferRelativeResize="0"/>
          <p:nvPr/>
        </p:nvPicPr>
        <p:blipFill rotWithShape="1">
          <a:blip r:embed="rId7">
            <a:alphaModFix/>
          </a:blip>
          <a:srcRect l="2112" t="8113" r="3602" b="63472"/>
          <a:stretch/>
        </p:blipFill>
        <p:spPr>
          <a:xfrm>
            <a:off x="4748152" y="6486400"/>
            <a:ext cx="3000001" cy="93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4" name="Google Shape;2194;p195"/>
          <p:cNvSpPr txBox="1"/>
          <p:nvPr/>
        </p:nvSpPr>
        <p:spPr>
          <a:xfrm>
            <a:off x="3932568" y="6346008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Cold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sp>
        <p:nvSpPr>
          <p:cNvPr id="2195" name="Google Shape;2195;p195"/>
          <p:cNvSpPr txBox="1"/>
          <p:nvPr/>
        </p:nvSpPr>
        <p:spPr>
          <a:xfrm>
            <a:off x="7411135" y="6359541"/>
            <a:ext cx="1173600" cy="3488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91433" rIns="91433" bIns="91433" anchor="t" anchorCtr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" sz="1067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Warm</a:t>
            </a:r>
            <a:endParaRPr sz="1067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0" name="Google Shape;2200;p1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6601" y="6176614"/>
            <a:ext cx="1625199" cy="265375"/>
          </a:xfrm>
          <a:prstGeom prst="rect">
            <a:avLst/>
          </a:prstGeom>
          <a:noFill/>
          <a:ln>
            <a:noFill/>
          </a:ln>
        </p:spPr>
      </p:pic>
      <p:sp>
        <p:nvSpPr>
          <p:cNvPr id="2201" name="Google Shape;2201;p196"/>
          <p:cNvSpPr txBox="1">
            <a:spLocks noGrp="1"/>
          </p:cNvSpPr>
          <p:nvPr>
            <p:ph type="sldNum" idx="12"/>
          </p:nvPr>
        </p:nvSpPr>
        <p:spPr>
          <a:xfrm>
            <a:off x="10322744" y="6113623"/>
            <a:ext cx="731600" cy="524800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fld id="{00000000-1234-1234-1234-123412341234}" type="slidenum">
              <a:rPr lang="en" kern="0">
                <a:solidFill>
                  <a:srgbClr val="FAF9F7"/>
                </a:solidFill>
              </a:rPr>
              <a:pPr defTabSz="1219170">
                <a:buClr>
                  <a:srgbClr val="000000"/>
                </a:buClr>
              </a:pPr>
              <a:t>44</a:t>
            </a:fld>
            <a:endParaRPr kern="0">
              <a:solidFill>
                <a:srgbClr val="FAF9F7"/>
              </a:solidFill>
            </a:endParaRPr>
          </a:p>
        </p:txBody>
      </p:sp>
      <p:pic>
        <p:nvPicPr>
          <p:cNvPr id="2202" name="Google Shape;2202;p196" title="Copernicus_Contributing_Missions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416" y="1589258"/>
            <a:ext cx="7820384" cy="5055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3" name="Google Shape;2203;p196" title="Copernicus_Contributing_Missions.jpg"/>
          <p:cNvPicPr preferRelativeResize="0"/>
          <p:nvPr/>
        </p:nvPicPr>
        <p:blipFill rotWithShape="1">
          <a:blip r:embed="rId4">
            <a:alphaModFix/>
          </a:blip>
          <a:srcRect l="83922" t="60801"/>
          <a:stretch/>
        </p:blipFill>
        <p:spPr>
          <a:xfrm>
            <a:off x="8846217" y="1681054"/>
            <a:ext cx="2638732" cy="4159007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04" name="Google Shape;2204;p196"/>
          <p:cNvSpPr/>
          <p:nvPr/>
        </p:nvSpPr>
        <p:spPr>
          <a:xfrm>
            <a:off x="6906400" y="4619784"/>
            <a:ext cx="1303200" cy="2018000"/>
          </a:xfrm>
          <a:prstGeom prst="rect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33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cxnSp>
        <p:nvCxnSpPr>
          <p:cNvPr id="2205" name="Google Shape;2205;p196"/>
          <p:cNvCxnSpPr/>
          <p:nvPr/>
        </p:nvCxnSpPr>
        <p:spPr>
          <a:xfrm rot="10800000" flipH="1">
            <a:off x="6900017" y="1656984"/>
            <a:ext cx="1923200" cy="29628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06" name="Google Shape;2206;p196"/>
          <p:cNvCxnSpPr/>
          <p:nvPr/>
        </p:nvCxnSpPr>
        <p:spPr>
          <a:xfrm rot="10800000" flipH="1">
            <a:off x="8227733" y="5861000"/>
            <a:ext cx="3276000" cy="764800"/>
          </a:xfrm>
          <a:prstGeom prst="straightConnector1">
            <a:avLst/>
          </a:prstGeom>
          <a:noFill/>
          <a:ln w="38100" cap="flat" cmpd="sng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07" name="Google Shape;2207;p196"/>
          <p:cNvSpPr/>
          <p:nvPr/>
        </p:nvSpPr>
        <p:spPr>
          <a:xfrm>
            <a:off x="9714199" y="1690123"/>
            <a:ext cx="1154800" cy="5344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33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08" name="Google Shape;2208;p196"/>
          <p:cNvSpPr/>
          <p:nvPr/>
        </p:nvSpPr>
        <p:spPr>
          <a:xfrm>
            <a:off x="10421383" y="4238084"/>
            <a:ext cx="950000" cy="486800"/>
          </a:xfrm>
          <a:prstGeom prst="rect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0967" tIns="60967" rIns="60967" bIns="60967" anchor="ctr" anchorCtr="0">
            <a:noAutofit/>
          </a:bodyPr>
          <a:lstStyle/>
          <a:p>
            <a:pPr algn="ctr" defTabSz="1219170">
              <a:buClr>
                <a:srgbClr val="000000"/>
              </a:buClr>
            </a:pPr>
            <a:endParaRPr sz="933" kern="0">
              <a:solidFill>
                <a:srgbClr val="000000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09" name="Google Shape;2209;p196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7583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ESA Copernicus Contributing Missions Program</a:t>
            </a:r>
            <a:endParaRPr/>
          </a:p>
        </p:txBody>
      </p:sp>
      <p:sp>
        <p:nvSpPr>
          <p:cNvPr id="2210" name="Google Shape;2210;p196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OroraTech as Emerging Data Provider</a:t>
            </a:r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5" name="Google Shape;2215;p197"/>
          <p:cNvSpPr txBox="1">
            <a:spLocks noGrp="1"/>
          </p:cNvSpPr>
          <p:nvPr>
            <p:ph type="title"/>
          </p:nvPr>
        </p:nvSpPr>
        <p:spPr>
          <a:xfrm>
            <a:off x="416617" y="286301"/>
            <a:ext cx="11488000" cy="687385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spAutoFit/>
          </a:bodyPr>
          <a:lstStyle/>
          <a:p>
            <a:r>
              <a:rPr lang="en"/>
              <a:t>Get free access to OroraTech LST data</a:t>
            </a:r>
            <a:endParaRPr/>
          </a:p>
        </p:txBody>
      </p:sp>
      <p:sp>
        <p:nvSpPr>
          <p:cNvPr id="2216" name="Google Shape;2216;p197"/>
          <p:cNvSpPr txBox="1">
            <a:spLocks noGrp="1"/>
          </p:cNvSpPr>
          <p:nvPr>
            <p:ph type="subTitle" idx="1"/>
          </p:nvPr>
        </p:nvSpPr>
        <p:spPr>
          <a:xfrm>
            <a:off x="416600" y="1076067"/>
            <a:ext cx="9019600" cy="246221"/>
          </a:xfrm>
          <a:prstGeom prst="rect">
            <a:avLst/>
          </a:prstGeom>
        </p:spPr>
        <p:txBody>
          <a:bodyPr spcFirstLastPara="1" wrap="square" lIns="0" tIns="0" rIns="0" bIns="0" anchor="t" anchorCtr="0">
            <a:spAutoFit/>
          </a:bodyPr>
          <a:lstStyle/>
          <a:p>
            <a:pPr marL="0" indent="0"/>
            <a:r>
              <a:rPr lang="en"/>
              <a:t>Submit your Project Proposal to ESA Third Party Missions program</a:t>
            </a:r>
            <a:endParaRPr/>
          </a:p>
        </p:txBody>
      </p:sp>
      <p:sp>
        <p:nvSpPr>
          <p:cNvPr id="2217" name="Google Shape;2217;p197"/>
          <p:cNvSpPr txBox="1">
            <a:spLocks noGrp="1"/>
          </p:cNvSpPr>
          <p:nvPr>
            <p:ph type="body" idx="2"/>
          </p:nvPr>
        </p:nvSpPr>
        <p:spPr>
          <a:xfrm>
            <a:off x="416633" y="1865633"/>
            <a:ext cx="6165200" cy="3967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indent="0">
              <a:buNone/>
            </a:pPr>
            <a:r>
              <a:rPr lang="en" sz="1467"/>
              <a:t>Each LST data product package contains:</a:t>
            </a:r>
            <a:endParaRPr sz="1467"/>
          </a:p>
          <a:p>
            <a:pPr lvl="1" indent="-397923">
              <a:buSzPts val="1100"/>
            </a:pPr>
            <a:r>
              <a:rPr lang="en" sz="1467"/>
              <a:t>Image File - GeoTIFF</a:t>
            </a:r>
            <a:endParaRPr sz="1467"/>
          </a:p>
          <a:p>
            <a:pPr lvl="1" indent="-397923">
              <a:spcBef>
                <a:spcPts val="0"/>
              </a:spcBef>
              <a:buSzPts val="1100"/>
            </a:pPr>
            <a:r>
              <a:rPr lang="en" sz="1467"/>
              <a:t>Metadata File and footprint - GeoJSON</a:t>
            </a:r>
            <a:endParaRPr sz="1467"/>
          </a:p>
          <a:p>
            <a:pPr lvl="1" indent="-397923">
              <a:spcBef>
                <a:spcPts val="0"/>
              </a:spcBef>
              <a:buSzPts val="1100"/>
            </a:pPr>
            <a:r>
              <a:rPr lang="en" sz="1467"/>
              <a:t>Cloud mask - GeoTIFF</a:t>
            </a:r>
            <a:endParaRPr sz="1467"/>
          </a:p>
          <a:p>
            <a:pPr marL="0" indent="0">
              <a:spcBef>
                <a:spcPts val="1333"/>
              </a:spcBef>
              <a:buNone/>
            </a:pPr>
            <a:endParaRPr sz="1467"/>
          </a:p>
          <a:p>
            <a:pPr indent="-397923">
              <a:spcBef>
                <a:spcPts val="1333"/>
              </a:spcBef>
              <a:buSzPts val="1100"/>
            </a:pPr>
            <a:r>
              <a:rPr lang="en" sz="1467"/>
              <a:t>Archive products are available starting from 2025</a:t>
            </a:r>
            <a:endParaRPr sz="1467"/>
          </a:p>
          <a:p>
            <a:pPr marL="0" indent="0">
              <a:spcBef>
                <a:spcPts val="1333"/>
              </a:spcBef>
              <a:spcAft>
                <a:spcPts val="1333"/>
              </a:spcAft>
              <a:buNone/>
            </a:pPr>
            <a:endParaRPr sz="1467"/>
          </a:p>
        </p:txBody>
      </p:sp>
      <p:pic>
        <p:nvPicPr>
          <p:cNvPr id="2218" name="Google Shape;2218;p197" title="https_earth_esa_int_eogateway_announcement-of-opportunity_forest-2.png"/>
          <p:cNvPicPr preferRelativeResize="0"/>
          <p:nvPr/>
        </p:nvPicPr>
        <p:blipFill rotWithShape="1">
          <a:blip r:embed="rId3">
            <a:alphaModFix/>
          </a:blip>
          <a:srcRect l="9182" t="8599" r="7567" b="7346"/>
          <a:stretch/>
        </p:blipFill>
        <p:spPr>
          <a:xfrm>
            <a:off x="3743601" y="4707585"/>
            <a:ext cx="1348567" cy="1361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9" name="Google Shape;2219;p1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69005" y="1993499"/>
            <a:ext cx="5419927" cy="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0" name="Google Shape;2220;p197"/>
          <p:cNvSpPr txBox="1">
            <a:spLocks noGrp="1"/>
          </p:cNvSpPr>
          <p:nvPr>
            <p:ph type="body" idx="2"/>
          </p:nvPr>
        </p:nvSpPr>
        <p:spPr>
          <a:xfrm>
            <a:off x="3426867" y="6150084"/>
            <a:ext cx="1982000" cy="280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70000" lnSpcReduction="20000"/>
          </a:bodyPr>
          <a:lstStyle/>
          <a:p>
            <a:pPr marL="0" indent="0">
              <a:spcAft>
                <a:spcPts val="1333"/>
              </a:spcAft>
              <a:buNone/>
            </a:pPr>
            <a:r>
              <a:rPr lang="en" sz="1200" b="1">
                <a:latin typeface="Figtree"/>
                <a:ea typeface="Figtree"/>
                <a:cs typeface="Figtree"/>
                <a:sym typeface="Figtree"/>
              </a:rPr>
              <a:t>Scan to open the ESA page!</a:t>
            </a:r>
            <a:endParaRPr sz="1200" b="1"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221" name="Google Shape;2221;p1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045119" y="560899"/>
            <a:ext cx="1520683" cy="60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2" name="Google Shape;2222;p197"/>
          <p:cNvSpPr txBox="1">
            <a:spLocks noGrp="1"/>
          </p:cNvSpPr>
          <p:nvPr>
            <p:ph type="body" idx="2"/>
          </p:nvPr>
        </p:nvSpPr>
        <p:spPr>
          <a:xfrm>
            <a:off x="6672967" y="5247900"/>
            <a:ext cx="4412000" cy="1170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buNone/>
            </a:pPr>
            <a:r>
              <a:rPr lang="en" sz="1467"/>
              <a:t> </a:t>
            </a:r>
            <a:endParaRPr sz="1467"/>
          </a:p>
          <a:p>
            <a:pPr indent="-397923">
              <a:spcBef>
                <a:spcPts val="1333"/>
              </a:spcBef>
              <a:buSzPts val="1100"/>
            </a:pPr>
            <a:r>
              <a:rPr lang="en" sz="1467"/>
              <a:t>Open to users in ESA member states,  ESA Cooperating/Associate States and Canada</a:t>
            </a:r>
            <a:endParaRPr sz="1467"/>
          </a:p>
          <a:p>
            <a:pPr indent="-397923">
              <a:buSzPts val="1100"/>
            </a:pPr>
            <a:r>
              <a:rPr lang="en" sz="1467"/>
              <a:t>Deadline: 30 June 2026 </a:t>
            </a:r>
            <a:endParaRPr sz="1467"/>
          </a:p>
          <a:p>
            <a:pPr marL="0" indent="0">
              <a:spcBef>
                <a:spcPts val="1333"/>
              </a:spcBef>
              <a:spcAft>
                <a:spcPts val="1333"/>
              </a:spcAft>
              <a:buNone/>
            </a:pPr>
            <a:endParaRPr sz="1467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7" name="Google Shape;2227;p198"/>
          <p:cNvSpPr txBox="1"/>
          <p:nvPr/>
        </p:nvSpPr>
        <p:spPr>
          <a:xfrm>
            <a:off x="1488804" y="3821891"/>
            <a:ext cx="4046800" cy="5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</a:pPr>
            <a:r>
              <a:rPr lang="en" sz="1733" kern="0">
                <a:solidFill>
                  <a:srgbClr val="FF4724"/>
                </a:solidFill>
                <a:latin typeface="Figtree Black"/>
                <a:ea typeface="Figtree Black"/>
                <a:cs typeface="Figtree Black"/>
                <a:sym typeface="Figtree Black"/>
              </a:rPr>
              <a:t>Anastasia Sarelli</a:t>
            </a:r>
            <a:endParaRPr sz="1733" kern="0">
              <a:solidFill>
                <a:srgbClr val="FF4724"/>
              </a:solidFill>
              <a:latin typeface="Figtree Black"/>
              <a:ea typeface="Figtree Black"/>
              <a:cs typeface="Figtree Black"/>
              <a:sym typeface="Figtree Black"/>
            </a:endParaRPr>
          </a:p>
        </p:txBody>
      </p:sp>
      <p:sp>
        <p:nvSpPr>
          <p:cNvPr id="2228" name="Google Shape;2228;p198"/>
          <p:cNvSpPr txBox="1"/>
          <p:nvPr/>
        </p:nvSpPr>
        <p:spPr>
          <a:xfrm>
            <a:off x="1488804" y="4215611"/>
            <a:ext cx="4046800" cy="13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</a:pPr>
            <a:r>
              <a:rPr lang="en" sz="1733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Senior Data Scientist, LST</a:t>
            </a:r>
            <a:endParaRPr sz="1733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algn="ctr" defTabSz="1219170">
              <a:lnSpc>
                <a:spcPct val="115000"/>
              </a:lnSpc>
              <a:buClr>
                <a:srgbClr val="000000"/>
              </a:buClr>
            </a:pPr>
            <a:r>
              <a:rPr lang="en" sz="1600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anastasia.sarelli@ororatech.com</a:t>
            </a: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  <a:p>
            <a:pPr defTabSz="1219170">
              <a:lnSpc>
                <a:spcPct val="115000"/>
              </a:lnSpc>
              <a:buClr>
                <a:srgbClr val="000000"/>
              </a:buClr>
            </a:pP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29" name="Google Shape;2229;p198" title="image (60).png"/>
          <p:cNvPicPr preferRelativeResize="0"/>
          <p:nvPr/>
        </p:nvPicPr>
        <p:blipFill rotWithShape="1">
          <a:blip r:embed="rId3">
            <a:alphaModFix/>
          </a:blip>
          <a:srcRect t="768" b="758"/>
          <a:stretch/>
        </p:blipFill>
        <p:spPr>
          <a:xfrm>
            <a:off x="2690283" y="2026975"/>
            <a:ext cx="1643600" cy="1618800"/>
          </a:xfrm>
          <a:prstGeom prst="ellipse">
            <a:avLst/>
          </a:prstGeom>
          <a:noFill/>
          <a:ln w="20975" cap="flat" cmpd="sng">
            <a:solidFill>
              <a:srgbClr val="FF4724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230" name="Google Shape;2230;p198"/>
          <p:cNvSpPr txBox="1">
            <a:spLocks noGrp="1"/>
          </p:cNvSpPr>
          <p:nvPr>
            <p:ph type="title"/>
          </p:nvPr>
        </p:nvSpPr>
        <p:spPr>
          <a:xfrm>
            <a:off x="416617" y="286300"/>
            <a:ext cx="11488000" cy="687600"/>
          </a:xfrm>
          <a:prstGeom prst="rect">
            <a:avLst/>
          </a:prstGeom>
        </p:spPr>
        <p:txBody>
          <a:bodyPr spcFirstLastPara="1" wrap="square" lIns="0" tIns="172800" rIns="0" bIns="0" anchor="t" anchorCtr="0">
            <a:normAutofit/>
          </a:bodyPr>
          <a:lstStyle/>
          <a:p>
            <a:r>
              <a:rPr lang="en"/>
              <a:t>Thank you!</a:t>
            </a:r>
            <a:endParaRPr/>
          </a:p>
        </p:txBody>
      </p:sp>
      <p:sp>
        <p:nvSpPr>
          <p:cNvPr id="2231" name="Google Shape;2231;p198"/>
          <p:cNvSpPr txBox="1"/>
          <p:nvPr/>
        </p:nvSpPr>
        <p:spPr>
          <a:xfrm>
            <a:off x="8623967" y="3247700"/>
            <a:ext cx="2210800" cy="635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333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DLR LOT-OT,</a:t>
            </a:r>
            <a:br>
              <a:rPr lang="en" sz="1333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</a:br>
            <a:r>
              <a:rPr lang="en" sz="1200" i="1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for German researchers</a:t>
            </a:r>
            <a:endParaRPr sz="1200" i="1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32" name="Google Shape;2232;p1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623075" y="3230046"/>
            <a:ext cx="974085" cy="974085"/>
          </a:xfrm>
          <a:prstGeom prst="rect">
            <a:avLst/>
          </a:prstGeom>
          <a:noFill/>
          <a:ln>
            <a:noFill/>
          </a:ln>
        </p:spPr>
      </p:pic>
      <p:sp>
        <p:nvSpPr>
          <p:cNvPr id="2233" name="Google Shape;2233;p198"/>
          <p:cNvSpPr txBox="1"/>
          <p:nvPr/>
        </p:nvSpPr>
        <p:spPr>
          <a:xfrm>
            <a:off x="8615867" y="1938234"/>
            <a:ext cx="2429200" cy="72888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76467" tIns="76467" rIns="76467" bIns="76467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333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ESA Third Party Missions,</a:t>
            </a:r>
            <a:endParaRPr sz="1333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  <a:p>
            <a:pPr defTabSz="1219170">
              <a:buClr>
                <a:srgbClr val="000000"/>
              </a:buClr>
            </a:pPr>
            <a:r>
              <a:rPr lang="en" sz="1200" i="1" kern="0">
                <a:solidFill>
                  <a:srgbClr val="FAF9F7"/>
                </a:solidFill>
                <a:latin typeface="Figtree Medium"/>
                <a:ea typeface="Figtree Medium"/>
                <a:cs typeface="Figtree Medium"/>
                <a:sym typeface="Figtree Medium"/>
              </a:rPr>
              <a:t>for researchers in ESA member states and Canada</a:t>
            </a:r>
            <a:endParaRPr sz="1200" i="1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sp>
        <p:nvSpPr>
          <p:cNvPr id="2234" name="Google Shape;2234;p198"/>
          <p:cNvSpPr txBox="1"/>
          <p:nvPr/>
        </p:nvSpPr>
        <p:spPr>
          <a:xfrm>
            <a:off x="8623956" y="4718400"/>
            <a:ext cx="2210800" cy="4513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333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Or contact us directly!</a:t>
            </a:r>
            <a:endParaRPr sz="1333" b="1" kern="0">
              <a:solidFill>
                <a:srgbClr val="FAF9F7"/>
              </a:solidFill>
              <a:latin typeface="Figtree"/>
              <a:ea typeface="Figtree"/>
              <a:cs typeface="Figtree"/>
              <a:sym typeface="Figtree"/>
            </a:endParaRPr>
          </a:p>
        </p:txBody>
      </p:sp>
      <p:pic>
        <p:nvPicPr>
          <p:cNvPr id="2235" name="Google Shape;2235;p1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23059" y="4585364"/>
            <a:ext cx="974085" cy="974085"/>
          </a:xfrm>
          <a:prstGeom prst="rect">
            <a:avLst/>
          </a:prstGeom>
          <a:noFill/>
          <a:ln>
            <a:noFill/>
          </a:ln>
        </p:spPr>
      </p:pic>
      <p:sp>
        <p:nvSpPr>
          <p:cNvPr id="2236" name="Google Shape;2236;p198"/>
          <p:cNvSpPr txBox="1"/>
          <p:nvPr/>
        </p:nvSpPr>
        <p:spPr>
          <a:xfrm>
            <a:off x="7618589" y="963967"/>
            <a:ext cx="2954400" cy="434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3167" tIns="83167" rIns="83167" bIns="83167" anchor="t" anchorCtr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" sz="1733" b="1" kern="0">
                <a:solidFill>
                  <a:srgbClr val="FAF9F7"/>
                </a:solidFill>
                <a:latin typeface="Figtree"/>
                <a:ea typeface="Figtree"/>
                <a:cs typeface="Figtree"/>
                <a:sym typeface="Figtree"/>
              </a:rPr>
              <a:t>How to find our data:</a:t>
            </a:r>
            <a:endParaRPr sz="1600" kern="0">
              <a:solidFill>
                <a:srgbClr val="FAF9F7"/>
              </a:solidFill>
              <a:latin typeface="Figtree Medium"/>
              <a:ea typeface="Figtree Medium"/>
              <a:cs typeface="Figtree Medium"/>
              <a:sym typeface="Figtree Medium"/>
            </a:endParaRPr>
          </a:p>
        </p:txBody>
      </p:sp>
      <p:pic>
        <p:nvPicPr>
          <p:cNvPr id="2237" name="Google Shape;2237;p198" title="https_earth_esa_int_eogateway_announcement-of-opportunity_forest-2.png"/>
          <p:cNvPicPr preferRelativeResize="0"/>
          <p:nvPr/>
        </p:nvPicPr>
        <p:blipFill rotWithShape="1">
          <a:blip r:embed="rId6">
            <a:alphaModFix/>
          </a:blip>
          <a:srcRect l="9182" t="8599" r="7567" b="7346"/>
          <a:stretch/>
        </p:blipFill>
        <p:spPr>
          <a:xfrm>
            <a:off x="7623052" y="1865230"/>
            <a:ext cx="974097" cy="983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711201" y="2402730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4267" dirty="0">
                <a:solidFill>
                  <a:srgbClr val="FFFFFF">
                    <a:lumMod val="95000"/>
                  </a:srgbClr>
                </a:solidFill>
                <a:latin typeface="Verdana"/>
                <a:ea typeface="MS PGothic" pitchFamily="34" charset="-128"/>
                <a:cs typeface="Verdana"/>
              </a:rPr>
              <a:t>LSTM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821267" y="3725334"/>
            <a:ext cx="2570640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fr-FR" dirty="0">
                <a:solidFill>
                  <a:srgbClr val="FFFFFF"/>
                </a:solidFill>
              </a:rPr>
              <a:t>    Mike Perry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821268" y="4349752"/>
            <a:ext cx="4757071" cy="461665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defTabSz="121917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altLang="fr-FR" dirty="0">
                <a:solidFill>
                  <a:srgbClr val="FFFFFF"/>
                </a:solidFill>
              </a:rPr>
              <a:t>University</a:t>
            </a:r>
            <a:r>
              <a:rPr lang="fr-FR" altLang="fr-FR" dirty="0">
                <a:solidFill>
                  <a:srgbClr val="FFFFFF"/>
                </a:solidFill>
              </a:rPr>
              <a:t> of Leicester (NCEO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4EECD99-896E-778B-3396-2948FE5FCDF2}"/>
              </a:ext>
            </a:extLst>
          </p:cNvPr>
          <p:cNvSpPr txBox="1"/>
          <p:nvPr/>
        </p:nvSpPr>
        <p:spPr>
          <a:xfrm>
            <a:off x="10691877" y="5979479"/>
            <a:ext cx="1298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Remote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2F431-13D5-954D-41A3-20A972659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>
            <a:extLst>
              <a:ext uri="{FF2B5EF4-FFF2-40B4-BE49-F238E27FC236}">
                <a16:creationId xmlns:a16="http://schemas.microsoft.com/office/drawing/2014/main" id="{F3582ECA-4796-7C39-D2CC-8B8CEB76B0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036970"/>
            <a:ext cx="10629900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267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End of Day 2</a:t>
            </a: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id="{E802A282-4CF5-CE86-D9B7-2F8F7D968F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65" y="2859110"/>
            <a:ext cx="106299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17:00-18:00 - Poster Viewing, Drinks &amp; Canapés</a:t>
            </a: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18:00-20:00 – Workshop Dinner</a:t>
            </a:r>
          </a:p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95000"/>
                </a:srgbClr>
              </a:solidFill>
              <a:effectLst/>
              <a:uLnTx/>
              <a:uFillTx/>
              <a:latin typeface="Verdana"/>
              <a:ea typeface="MS PGothic" pitchFamily="34" charset="-128"/>
              <a:cs typeface="Verdana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1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Tomorrow r</a:t>
            </a:r>
            <a:r>
              <a:rPr kumimoji="0" lang="en-GB" sz="2400" b="0" i="1" u="sng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egistration</a:t>
            </a:r>
            <a:r>
              <a:rPr kumimoji="0" lang="en-GB" sz="2400" b="0" i="1" u="sng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  <a:latin typeface="Verdana"/>
                <a:ea typeface="MS PGothic" pitchFamily="34" charset="-128"/>
                <a:cs typeface="Verdana"/>
              </a:rPr>
              <a:t> between 08:30-09:00</a:t>
            </a:r>
          </a:p>
        </p:txBody>
      </p:sp>
    </p:spTree>
    <p:extLst>
      <p:ext uri="{BB962C8B-B14F-4D97-AF65-F5344CB8AC3E}">
        <p14:creationId xmlns:p14="http://schemas.microsoft.com/office/powerpoint/2010/main" val="3242954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3859" y="372197"/>
            <a:ext cx="5682140" cy="2963535"/>
          </a:xfrm>
        </p:spPr>
        <p:txBody>
          <a:bodyPr/>
          <a:lstStyle/>
          <a:p>
            <a:pPr>
              <a:lnSpc>
                <a:spcPct val="114000"/>
              </a:lnSpc>
              <a:spcBef>
                <a:spcPts val="800"/>
              </a:spcBef>
              <a:spcAft>
                <a:spcPts val="800"/>
              </a:spcAft>
            </a:pPr>
            <a:r>
              <a:rPr lang="en-US" sz="2667" dirty="0"/>
              <a:t>Operational Heat-Risk Monitoring for Solar Farms Using EO-Derived Land Surface Temperature Under High Irradiance Thresholds</a:t>
            </a:r>
            <a:endParaRPr lang="en-GB" sz="2667" dirty="0"/>
          </a:p>
        </p:txBody>
      </p:sp>
      <p:sp>
        <p:nvSpPr>
          <p:cNvPr id="4" name="CuadroTexto 1"/>
          <p:cNvSpPr txBox="1"/>
          <p:nvPr/>
        </p:nvSpPr>
        <p:spPr>
          <a:xfrm>
            <a:off x="109289" y="3522274"/>
            <a:ext cx="11990107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67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Enes Hisam </a:t>
            </a:r>
            <a:r>
              <a:rPr kumimoji="0" lang="en-GB" sz="2667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–</a:t>
            </a:r>
            <a:r>
              <a:rPr kumimoji="0" lang="en-GB" sz="2667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  <a:r>
              <a:rPr kumimoji="0" lang="es-ES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GMV NSL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67" b="1" i="0" u="none" strike="noStrike" kern="1200" cap="none" spc="0" normalizeH="0" baseline="0" noProof="0" dirty="0" err="1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Dhritiraj</a:t>
            </a:r>
            <a:r>
              <a:rPr kumimoji="0" lang="en-GB" sz="2667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Sengupta 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–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</a:t>
            </a:r>
            <a:r>
              <a:rPr kumimoji="0" lang="es-ES" sz="3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GMV NSL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6616" y="5980593"/>
            <a:ext cx="1776645" cy="643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AE7438BC-0226-DA24-19A0-758993A3B969}"/>
              </a:ext>
            </a:extLst>
          </p:cNvPr>
          <p:cNvSpPr txBox="1">
            <a:spLocks/>
          </p:cNvSpPr>
          <p:nvPr/>
        </p:nvSpPr>
        <p:spPr bwMode="auto">
          <a:xfrm>
            <a:off x="6356384" y="720628"/>
            <a:ext cx="5743013" cy="2266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defTabSz="411165" rtl="0" eaLnBrk="1" fontAlgn="base" latinLnBrk="0" hangingPunct="1">
              <a:lnSpc>
                <a:spcPts val="2186"/>
              </a:lnSpc>
              <a:spcBef>
                <a:spcPts val="518"/>
              </a:spcBef>
              <a:spcAft>
                <a:spcPct val="0"/>
              </a:spcAft>
              <a:buNone/>
              <a:tabLst>
                <a:tab pos="738093" algn="l"/>
                <a:tab pos="6618399" algn="r"/>
              </a:tabLst>
              <a:defRPr lang="en-US" sz="2400" b="1" kern="1200" baseline="0">
                <a:solidFill>
                  <a:schemeClr val="bg1"/>
                </a:solidFill>
                <a:latin typeface="+mj-lt"/>
                <a:ea typeface="+mj-ea"/>
                <a:cs typeface="Arial"/>
              </a:defRPr>
            </a:lvl1pPr>
            <a:lvl2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2pPr>
            <a:lvl3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3pPr>
            <a:lvl4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4pPr>
            <a:lvl5pPr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5pPr>
            <a:lvl6pPr marL="41148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6pPr>
            <a:lvl7pPr marL="82296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7pPr>
            <a:lvl8pPr marL="123444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8pPr>
            <a:lvl9pPr marL="1645920" algn="l" rtl="0" eaLnBrk="1" fontAlgn="base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820103" algn="l"/>
                <a:tab pos="7353777" algn="r"/>
              </a:tabLst>
              <a:defRPr sz="2520" b="1">
                <a:solidFill>
                  <a:srgbClr val="DF0024"/>
                </a:solidFill>
                <a:latin typeface="Verdana" pitchFamily="34" charset="0"/>
              </a:defRPr>
            </a:lvl9pPr>
          </a:lstStyle>
          <a:p>
            <a:pPr marL="0" marR="0" lvl="0" indent="0" algn="ctr" defTabSz="411165" rtl="0" eaLnBrk="1" fontAlgn="base" latinLnBrk="0" hangingPunct="1">
              <a:lnSpc>
                <a:spcPct val="114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38093" algn="l"/>
                <a:tab pos="6618399" algn="r"/>
              </a:tabLst>
              <a:defRPr/>
            </a:pP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j-ea"/>
                <a:cs typeface="Arial"/>
              </a:rPr>
              <a:t>LST_cci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Verdana"/>
              <a:ea typeface="+mj-ea"/>
              <a:cs typeface="Arial"/>
            </a:endParaRPr>
          </a:p>
          <a:p>
            <a:pPr marL="0" marR="0" lvl="0" indent="0" algn="ctr" defTabSz="411165" rtl="0" eaLnBrk="1" fontAlgn="base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38093" algn="l"/>
                <a:tab pos="6618399" algn="r"/>
              </a:tabLst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j-ea"/>
                <a:cs typeface="Arial"/>
              </a:rPr>
              <a:t>Workshop</a:t>
            </a:r>
          </a:p>
          <a:p>
            <a:pPr marL="0" marR="0" lvl="0" indent="0" algn="ctr" defTabSz="411165" rtl="0" eaLnBrk="1" fontAlgn="base" latinLnBrk="0" hangingPunct="1">
              <a:lnSpc>
                <a:spcPct val="114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738093" algn="l"/>
                <a:tab pos="6618399" algn="r"/>
              </a:tabLst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j-ea"/>
                <a:cs typeface="Arial"/>
              </a:rPr>
              <a:t>13</a:t>
            </a:r>
            <a:r>
              <a:rPr kumimoji="0" lang="en-US" sz="3200" b="0" i="0" u="none" strike="noStrike" kern="1200" cap="none" spc="0" normalizeH="0" baseline="3000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j-ea"/>
                <a:cs typeface="Arial"/>
              </a:rPr>
              <a:t>th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j-ea"/>
                <a:cs typeface="Arial"/>
              </a:rPr>
              <a:t> May 2026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2CE1D6C-C355-EDF6-EEEC-7AAB6CBEDB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35" b="42012"/>
          <a:stretch>
            <a:fillRect/>
          </a:stretch>
        </p:blipFill>
        <p:spPr>
          <a:xfrm>
            <a:off x="7257139" y="6118140"/>
            <a:ext cx="2360748" cy="409661"/>
          </a:xfrm>
          <a:prstGeom prst="rect">
            <a:avLst/>
          </a:prstGeom>
        </p:spPr>
      </p:pic>
      <p:pic>
        <p:nvPicPr>
          <p:cNvPr id="12" name="Imagen 10">
            <a:extLst>
              <a:ext uri="{FF2B5EF4-FFF2-40B4-BE49-F238E27FC236}">
                <a16:creationId xmlns:a16="http://schemas.microsoft.com/office/drawing/2014/main" id="{D9D54814-60CB-B2AD-FD08-B64A92BD2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7679" y="5935331"/>
            <a:ext cx="1776645" cy="73240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9C13A28-5B71-AD4B-099F-1048F25D6FF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700566" y="5517633"/>
            <a:ext cx="2416023" cy="161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510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AB0E540-C1F6-4C63-D6CB-892FD6FED6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154" y="410756"/>
            <a:ext cx="12020796" cy="309155"/>
          </a:xfrm>
        </p:spPr>
        <p:txBody>
          <a:bodyPr/>
          <a:lstStyle/>
          <a:p>
            <a:r>
              <a:rPr lang="en-US" sz="2400" dirty="0"/>
              <a:t>EO Best Practices (EOPB) for Solar Energy PROJECT</a:t>
            </a:r>
          </a:p>
        </p:txBody>
      </p:sp>
      <p:sp>
        <p:nvSpPr>
          <p:cNvPr id="5" name="Marcador de texto 2">
            <a:extLst>
              <a:ext uri="{FF2B5EF4-FFF2-40B4-BE49-F238E27FC236}">
                <a16:creationId xmlns:a16="http://schemas.microsoft.com/office/drawing/2014/main" id="{12A3A26E-3BDA-0DB6-7015-C211DDC977B4}"/>
              </a:ext>
            </a:extLst>
          </p:cNvPr>
          <p:cNvSpPr txBox="1">
            <a:spLocks/>
          </p:cNvSpPr>
          <p:nvPr/>
        </p:nvSpPr>
        <p:spPr bwMode="auto">
          <a:xfrm>
            <a:off x="374400" y="903916"/>
            <a:ext cx="11547696" cy="906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marR="0" indent="0" algn="l" defTabSz="161449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bg1">
                  <a:lumMod val="50000"/>
                </a:schemeClr>
              </a:buClr>
              <a:buSzPct val="80000"/>
              <a:buFont typeface="Arial" panose="020B0604020202020204" pitchFamily="34" charset="0"/>
              <a:buNone/>
              <a:tabLst/>
              <a:defRPr lang="es-ES" altLang="es-ES" sz="1200" b="0" u="none" baseline="0" dirty="0" smtClean="0">
                <a:solidFill>
                  <a:srgbClr val="666666"/>
                </a:solidFill>
                <a:latin typeface="+mn-lt"/>
                <a:ea typeface="+mn-ea"/>
                <a:cs typeface="+mn-cs"/>
              </a:defRPr>
            </a:lvl1pPr>
            <a:lvl2pPr marL="177800" indent="0" algn="l" defTabSz="161449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8B8D8E"/>
              </a:buClr>
              <a:buSzPct val="80000"/>
              <a:buFont typeface="Verdana" panose="020B0604030504040204" pitchFamily="34" charset="0"/>
              <a:buNone/>
              <a:tabLst/>
              <a:defRPr lang="es-ES" sz="1200" baseline="0" dirty="0" smtClean="0">
                <a:solidFill>
                  <a:srgbClr val="666666"/>
                </a:solidFill>
                <a:latin typeface="+mn-lt"/>
              </a:defRPr>
            </a:lvl2pPr>
            <a:lvl3pPr marL="450850" indent="-88900" algn="l" defTabSz="161449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100"/>
              </a:spcAft>
              <a:buFont typeface="Verdana" panose="020B0604030504040204" pitchFamily="34" charset="0"/>
              <a:buChar char=" "/>
              <a:defRPr lang="es-ES" altLang="es-ES" sz="1100" baseline="0" dirty="0" smtClean="0">
                <a:solidFill>
                  <a:srgbClr val="666666"/>
                </a:solidFill>
                <a:latin typeface="+mn-lt"/>
              </a:defRPr>
            </a:lvl3pPr>
            <a:lvl4pPr marL="717550" indent="-177800" algn="l" defTabSz="215900" rtl="0" eaLnBrk="1" fontAlgn="base" hangingPunct="1">
              <a:lnSpc>
                <a:spcPct val="100000"/>
              </a:lnSpc>
              <a:spcBef>
                <a:spcPts val="300"/>
              </a:spcBef>
              <a:spcAft>
                <a:spcPts val="100"/>
              </a:spcAft>
              <a:buSzPct val="70000"/>
              <a:buFont typeface="Verdana" panose="020B0604030504040204" pitchFamily="34" charset="0"/>
              <a:buChar char="–"/>
              <a:defRPr lang="es-ES" altLang="es-ES" sz="1100" baseline="0" dirty="0" smtClean="0">
                <a:solidFill>
                  <a:srgbClr val="666666"/>
                </a:solidFill>
                <a:latin typeface="+mn-lt"/>
              </a:defRPr>
            </a:lvl4pPr>
            <a:lvl5pPr marL="984250" indent="-173038" algn="l" defTabSz="161449" rtl="0" eaLnBrk="1" fontAlgn="base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SzPct val="70000"/>
              <a:buFont typeface="Verdana" panose="020B0604030504040204" pitchFamily="34" charset="0"/>
              <a:buChar char="-"/>
              <a:tabLst/>
              <a:defRPr lang="es-ES" altLang="es-ES" sz="1000" baseline="0">
                <a:solidFill>
                  <a:srgbClr val="666666"/>
                </a:solidFill>
                <a:latin typeface="+mn-lt"/>
              </a:defRPr>
            </a:lvl5pPr>
            <a:lvl6pPr marL="1257300" indent="-173038" algn="l" defTabSz="161449" rtl="0" eaLnBrk="1" fontAlgn="base" hangingPunct="1">
              <a:lnSpc>
                <a:spcPct val="100000"/>
              </a:lnSpc>
              <a:spcBef>
                <a:spcPts val="200"/>
              </a:spcBef>
              <a:spcAft>
                <a:spcPts val="100"/>
              </a:spcAft>
              <a:buSzPct val="70000"/>
              <a:buFont typeface="Courier New" panose="02070309020205020404" pitchFamily="49" charset="0"/>
              <a:buChar char="o"/>
              <a:tabLst/>
              <a:defRPr sz="1000" baseline="0">
                <a:solidFill>
                  <a:schemeClr val="tx2"/>
                </a:solidFill>
                <a:latin typeface="+mn-lt"/>
              </a:defRPr>
            </a:lvl6pPr>
            <a:lvl7pPr marL="1621632" indent="-174308" algn="l" rtl="0" eaLnBrk="1" fontAlgn="base" hangingPunct="1">
              <a:lnSpc>
                <a:spcPct val="95000"/>
              </a:lnSpc>
              <a:spcBef>
                <a:spcPct val="15000"/>
              </a:spcBef>
              <a:spcAft>
                <a:spcPct val="0"/>
              </a:spcAft>
              <a:buSzPct val="70000"/>
              <a:buChar char="–"/>
              <a:defRPr sz="1440">
                <a:solidFill>
                  <a:schemeClr val="tx1"/>
                </a:solidFill>
                <a:latin typeface="+mn-lt"/>
              </a:defRPr>
            </a:lvl7pPr>
            <a:lvl8pPr marL="2033112" indent="-174308" algn="l" rtl="0" eaLnBrk="1" fontAlgn="base" hangingPunct="1">
              <a:lnSpc>
                <a:spcPct val="95000"/>
              </a:lnSpc>
              <a:spcBef>
                <a:spcPct val="15000"/>
              </a:spcBef>
              <a:spcAft>
                <a:spcPct val="0"/>
              </a:spcAft>
              <a:buSzPct val="70000"/>
              <a:buChar char="–"/>
              <a:defRPr sz="1440">
                <a:solidFill>
                  <a:schemeClr val="tx1"/>
                </a:solidFill>
                <a:latin typeface="+mn-lt"/>
              </a:defRPr>
            </a:lvl8pPr>
            <a:lvl9pPr marL="2444592" indent="-174308" algn="l" rtl="0" eaLnBrk="1" fontAlgn="base" hangingPunct="1">
              <a:lnSpc>
                <a:spcPct val="95000"/>
              </a:lnSpc>
              <a:spcBef>
                <a:spcPct val="15000"/>
              </a:spcBef>
              <a:spcAft>
                <a:spcPct val="0"/>
              </a:spcAft>
              <a:buSzPct val="70000"/>
              <a:buChar char="–"/>
              <a:defRPr sz="144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just" defTabSz="161449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FFFF">
                  <a:lumMod val="50000"/>
                </a:srgbClr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 EOBP for Solar Energy project is funded by ESA as a series of EO Best Practices. </a:t>
            </a:r>
          </a:p>
          <a:p>
            <a:pPr marL="0" marR="0" lvl="0" indent="0" algn="just" defTabSz="161449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FFFF">
                  <a:lumMod val="50000"/>
                </a:srgbClr>
              </a:buClr>
              <a:buSzPct val="8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s-ES" sz="1600" b="0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The project defines best practices for the solar energy users to integrate impactful EO products into their business processes.</a:t>
            </a:r>
            <a:r>
              <a:rPr kumimoji="0" lang="en-US" alt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</a:t>
            </a:r>
            <a:endParaRPr kumimoji="0" lang="en-US" altLang="es-ES" sz="16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51" name="Arrow: Chevron 50">
            <a:extLst>
              <a:ext uri="{FF2B5EF4-FFF2-40B4-BE49-F238E27FC236}">
                <a16:creationId xmlns:a16="http://schemas.microsoft.com/office/drawing/2014/main" id="{3DE983CC-7186-A68E-832C-B4D0A1182922}"/>
              </a:ext>
            </a:extLst>
          </p:cNvPr>
          <p:cNvSpPr/>
          <p:nvPr/>
        </p:nvSpPr>
        <p:spPr bwMode="auto">
          <a:xfrm>
            <a:off x="8936860" y="3877511"/>
            <a:ext cx="2682442" cy="1092535"/>
          </a:xfrm>
          <a:prstGeom prst="chevron">
            <a:avLst>
              <a:gd name="adj" fmla="val 26905"/>
            </a:avLst>
          </a:prstGeom>
          <a:solidFill>
            <a:srgbClr val="FF6461">
              <a:lumMod val="50000"/>
            </a:srgbClr>
          </a:solidFill>
          <a:ln>
            <a:noFill/>
          </a:ln>
        </p:spPr>
        <p:txBody>
          <a:bodyPr lIns="0" tIns="0" rIns="0" bIns="126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Produce EO Best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Practice guidelines</a:t>
            </a:r>
            <a:endParaRPr kumimoji="0" lang="en-DE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CA08DF8F-D856-F093-3A54-081D4DB2A066}"/>
              </a:ext>
            </a:extLst>
          </p:cNvPr>
          <p:cNvSpPr/>
          <p:nvPr/>
        </p:nvSpPr>
        <p:spPr bwMode="auto">
          <a:xfrm>
            <a:off x="6183648" y="3877511"/>
            <a:ext cx="2682442" cy="1092535"/>
          </a:xfrm>
          <a:prstGeom prst="chevron">
            <a:avLst>
              <a:gd name="adj" fmla="val 26905"/>
            </a:avLst>
          </a:prstGeom>
          <a:solidFill>
            <a:srgbClr val="FF6461">
              <a:lumMod val="50000"/>
            </a:srgbClr>
          </a:solidFill>
          <a:ln>
            <a:noFill/>
          </a:ln>
        </p:spPr>
        <p:txBody>
          <a:bodyPr lIns="0" tIns="0" rIns="0" bIns="126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Prepare satellite-based </a:t>
            </a:r>
            <a:b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</a:b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tools for industry to test</a:t>
            </a:r>
            <a:endParaRPr kumimoji="0" lang="en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5CB2979-0727-BF74-BDE5-530A4C58D947}"/>
              </a:ext>
            </a:extLst>
          </p:cNvPr>
          <p:cNvSpPr/>
          <p:nvPr/>
        </p:nvSpPr>
        <p:spPr bwMode="auto">
          <a:xfrm>
            <a:off x="654512" y="2255976"/>
            <a:ext cx="10932505" cy="1171574"/>
          </a:xfrm>
          <a:prstGeom prst="rect">
            <a:avLst/>
          </a:prstGeom>
          <a:solidFill>
            <a:srgbClr val="FF6461">
              <a:lumMod val="50000"/>
            </a:srgbClr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12600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Engage with Solar Energy industry stakeholders through interviews and/or workshops</a:t>
            </a:r>
          </a:p>
        </p:txBody>
      </p:sp>
      <p:sp>
        <p:nvSpPr>
          <p:cNvPr id="54" name="Arrow: Pentagon 53">
            <a:extLst>
              <a:ext uri="{FF2B5EF4-FFF2-40B4-BE49-F238E27FC236}">
                <a16:creationId xmlns:a16="http://schemas.microsoft.com/office/drawing/2014/main" id="{08CCA55D-D251-745F-68B2-8F53687EC35A}"/>
              </a:ext>
            </a:extLst>
          </p:cNvPr>
          <p:cNvSpPr/>
          <p:nvPr/>
        </p:nvSpPr>
        <p:spPr bwMode="auto">
          <a:xfrm>
            <a:off x="654513" y="3877511"/>
            <a:ext cx="2705154" cy="1092535"/>
          </a:xfrm>
          <a:prstGeom prst="homePlate">
            <a:avLst>
              <a:gd name="adj" fmla="val 26119"/>
            </a:avLst>
          </a:prstGeom>
          <a:solidFill>
            <a:srgbClr val="FF6461">
              <a:lumMod val="50000"/>
            </a:srgbClr>
          </a:solidFill>
          <a:ln>
            <a:noFill/>
          </a:ln>
        </p:spPr>
        <p:txBody>
          <a:bodyPr lIns="0" tIns="0" rIns="0" bIns="126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Identify Solar Energy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industry needs</a:t>
            </a:r>
          </a:p>
        </p:txBody>
      </p:sp>
      <p:sp>
        <p:nvSpPr>
          <p:cNvPr id="55" name="Arrow: Chevron 54">
            <a:extLst>
              <a:ext uri="{FF2B5EF4-FFF2-40B4-BE49-F238E27FC236}">
                <a16:creationId xmlns:a16="http://schemas.microsoft.com/office/drawing/2014/main" id="{C741BCDF-BD60-32D9-2E71-1B847EC9D927}"/>
              </a:ext>
            </a:extLst>
          </p:cNvPr>
          <p:cNvSpPr/>
          <p:nvPr/>
        </p:nvSpPr>
        <p:spPr bwMode="auto">
          <a:xfrm>
            <a:off x="3430436" y="3877511"/>
            <a:ext cx="2682442" cy="1092535"/>
          </a:xfrm>
          <a:prstGeom prst="chevron">
            <a:avLst>
              <a:gd name="adj" fmla="val 26905"/>
            </a:avLst>
          </a:prstGeom>
          <a:solidFill>
            <a:srgbClr val="FF6461">
              <a:lumMod val="50000"/>
            </a:srgbClr>
          </a:solidFill>
          <a:ln>
            <a:noFill/>
          </a:ln>
        </p:spPr>
        <p:txBody>
          <a:bodyPr lIns="0" tIns="0" rIns="0" bIns="126000" rtlCol="0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rPr>
              <a:t>Match current Earth Observation capabilities</a:t>
            </a:r>
            <a:endParaRPr kumimoji="0" lang="en-DE" sz="12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 pitchFamily="34" charset="0"/>
              <a:ea typeface="Verdana" panose="020B0604030504040204" pitchFamily="34" charset="0"/>
              <a:cs typeface="+mn-cs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197B52D-BFCE-3F57-19C4-BE79C66EA5F2}"/>
              </a:ext>
            </a:extLst>
          </p:cNvPr>
          <p:cNvCxnSpPr>
            <a:cxnSpLocks/>
          </p:cNvCxnSpPr>
          <p:nvPr/>
        </p:nvCxnSpPr>
        <p:spPr>
          <a:xfrm>
            <a:off x="2007090" y="3427550"/>
            <a:ext cx="0" cy="440037"/>
          </a:xfrm>
          <a:prstGeom prst="straightConnector1">
            <a:avLst/>
          </a:prstGeom>
          <a:noFill/>
          <a:ln w="38100" cap="flat" cmpd="sng" algn="ctr">
            <a:solidFill>
              <a:srgbClr val="1F1F1F"/>
            </a:solidFill>
            <a:prstDash val="solid"/>
            <a:miter lim="800000"/>
            <a:headEnd w="med" len="med"/>
            <a:tailEnd type="triangle"/>
          </a:ln>
          <a:effectLst/>
        </p:spPr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A16FD05-EF12-98FF-F140-49A2349FBDE9}"/>
              </a:ext>
            </a:extLst>
          </p:cNvPr>
          <p:cNvCxnSpPr>
            <a:cxnSpLocks/>
          </p:cNvCxnSpPr>
          <p:nvPr/>
        </p:nvCxnSpPr>
        <p:spPr>
          <a:xfrm>
            <a:off x="4764087" y="3427550"/>
            <a:ext cx="0" cy="440037"/>
          </a:xfrm>
          <a:prstGeom prst="straightConnector1">
            <a:avLst/>
          </a:prstGeom>
          <a:noFill/>
          <a:ln w="38100" cap="flat" cmpd="sng" algn="ctr">
            <a:solidFill>
              <a:srgbClr val="1F1F1F"/>
            </a:solidFill>
            <a:prstDash val="solid"/>
            <a:miter lim="800000"/>
            <a:headEnd w="med" len="med"/>
            <a:tailEnd type="triangle"/>
          </a:ln>
          <a:effectLst/>
        </p:spPr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DA057A80-FF7E-8590-2D33-385B9E3F8E7E}"/>
              </a:ext>
            </a:extLst>
          </p:cNvPr>
          <p:cNvCxnSpPr>
            <a:cxnSpLocks/>
          </p:cNvCxnSpPr>
          <p:nvPr/>
        </p:nvCxnSpPr>
        <p:spPr>
          <a:xfrm>
            <a:off x="7521084" y="3427550"/>
            <a:ext cx="0" cy="440037"/>
          </a:xfrm>
          <a:prstGeom prst="straightConnector1">
            <a:avLst/>
          </a:prstGeom>
          <a:noFill/>
          <a:ln w="38100" cap="flat" cmpd="sng" algn="ctr">
            <a:solidFill>
              <a:srgbClr val="1F1F1F"/>
            </a:solidFill>
            <a:prstDash val="solid"/>
            <a:miter lim="800000"/>
            <a:headEnd w="med" len="med"/>
            <a:tailEnd type="triangle"/>
          </a:ln>
          <a:effectLst/>
        </p:spPr>
      </p:cxnSp>
      <p:sp>
        <p:nvSpPr>
          <p:cNvPr id="59" name="one">
            <a:extLst>
              <a:ext uri="{FF2B5EF4-FFF2-40B4-BE49-F238E27FC236}">
                <a16:creationId xmlns:a16="http://schemas.microsoft.com/office/drawing/2014/main" id="{087D742B-B9C2-F09B-DB5B-E95E23638BF4}"/>
              </a:ext>
            </a:extLst>
          </p:cNvPr>
          <p:cNvSpPr/>
          <p:nvPr/>
        </p:nvSpPr>
        <p:spPr bwMode="auto">
          <a:xfrm>
            <a:off x="804825" y="3643719"/>
            <a:ext cx="482400" cy="483929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tx1"/>
            </a:solidFill>
          </a:ln>
        </p:spPr>
        <p:txBody>
          <a:bodyPr vertOverflow="clip" horzOverflow="clip" lIns="10160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Arial"/>
              </a:rPr>
              <a:t>1</a:t>
            </a:r>
          </a:p>
        </p:txBody>
      </p:sp>
      <p:sp>
        <p:nvSpPr>
          <p:cNvPr id="60" name="one">
            <a:extLst>
              <a:ext uri="{FF2B5EF4-FFF2-40B4-BE49-F238E27FC236}">
                <a16:creationId xmlns:a16="http://schemas.microsoft.com/office/drawing/2014/main" id="{F6C1687D-7914-6537-1597-E3A7D2F8837B}"/>
              </a:ext>
            </a:extLst>
          </p:cNvPr>
          <p:cNvSpPr/>
          <p:nvPr/>
        </p:nvSpPr>
        <p:spPr bwMode="auto">
          <a:xfrm>
            <a:off x="6409116" y="3643718"/>
            <a:ext cx="482400" cy="483929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tx1"/>
            </a:solidFill>
          </a:ln>
        </p:spPr>
        <p:txBody>
          <a:bodyPr vertOverflow="clip" horzOverflow="clip" lIns="10160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Arial"/>
              </a:rPr>
              <a:t>3</a:t>
            </a:r>
          </a:p>
        </p:txBody>
      </p:sp>
      <p:sp>
        <p:nvSpPr>
          <p:cNvPr id="61" name="one">
            <a:extLst>
              <a:ext uri="{FF2B5EF4-FFF2-40B4-BE49-F238E27FC236}">
                <a16:creationId xmlns:a16="http://schemas.microsoft.com/office/drawing/2014/main" id="{EF7DD7DA-05A8-D139-06F2-A0CDC47E8821}"/>
              </a:ext>
            </a:extLst>
          </p:cNvPr>
          <p:cNvSpPr/>
          <p:nvPr/>
        </p:nvSpPr>
        <p:spPr bwMode="auto">
          <a:xfrm>
            <a:off x="3655904" y="3643719"/>
            <a:ext cx="482400" cy="483929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tx1"/>
            </a:solidFill>
          </a:ln>
        </p:spPr>
        <p:txBody>
          <a:bodyPr vertOverflow="clip" horzOverflow="clip" lIns="10160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Arial"/>
              </a:rPr>
              <a:t>2</a:t>
            </a:r>
          </a:p>
        </p:txBody>
      </p:sp>
      <p:pic>
        <p:nvPicPr>
          <p:cNvPr id="62" name="Graphic 61">
            <a:extLst>
              <a:ext uri="{FF2B5EF4-FFF2-40B4-BE49-F238E27FC236}">
                <a16:creationId xmlns:a16="http://schemas.microsoft.com/office/drawing/2014/main" id="{F6DE3F2C-297B-C216-C3AC-B9F083051F6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86821" y="2434469"/>
            <a:ext cx="483929" cy="483929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51BC0E7E-1199-F21F-5AD9-002E66498C5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64774" y="3941900"/>
            <a:ext cx="484632" cy="48463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2969F4FB-2890-BDC4-6241-3CD744E896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7677" y="3941900"/>
            <a:ext cx="457200" cy="457200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87D9BAD1-62CA-CFB0-7DF5-08317C03B8F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35765" y="3904322"/>
            <a:ext cx="484632" cy="484632"/>
          </a:xfrm>
          <a:prstGeom prst="rect">
            <a:avLst/>
          </a:prstGeom>
        </p:spPr>
      </p:pic>
      <p:sp>
        <p:nvSpPr>
          <p:cNvPr id="66" name="one">
            <a:extLst>
              <a:ext uri="{FF2B5EF4-FFF2-40B4-BE49-F238E27FC236}">
                <a16:creationId xmlns:a16="http://schemas.microsoft.com/office/drawing/2014/main" id="{A3027018-AC23-7E0C-4893-44E3F17F4440}"/>
              </a:ext>
            </a:extLst>
          </p:cNvPr>
          <p:cNvSpPr/>
          <p:nvPr/>
        </p:nvSpPr>
        <p:spPr bwMode="auto">
          <a:xfrm>
            <a:off x="9162328" y="3643718"/>
            <a:ext cx="482400" cy="483929"/>
          </a:xfrm>
          <a:prstGeom prst="ellipse">
            <a:avLst/>
          </a:prstGeom>
          <a:solidFill>
            <a:srgbClr val="FFFFFF"/>
          </a:solidFill>
          <a:ln w="6350">
            <a:solidFill>
              <a:schemeClr val="tx1"/>
            </a:solidFill>
          </a:ln>
        </p:spPr>
        <p:txBody>
          <a:bodyPr vertOverflow="clip" horzOverflow="clip" lIns="10160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Arial"/>
              </a:rPr>
              <a:t>4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C2E749FC-B279-BE26-4A81-BBDEC8BB1D16}"/>
              </a:ext>
            </a:extLst>
          </p:cNvPr>
          <p:cNvCxnSpPr>
            <a:cxnSpLocks/>
          </p:cNvCxnSpPr>
          <p:nvPr/>
        </p:nvCxnSpPr>
        <p:spPr>
          <a:xfrm>
            <a:off x="10278081" y="3427550"/>
            <a:ext cx="0" cy="440037"/>
          </a:xfrm>
          <a:prstGeom prst="straightConnector1">
            <a:avLst/>
          </a:prstGeom>
          <a:noFill/>
          <a:ln w="38100" cap="flat" cmpd="sng" algn="ctr">
            <a:solidFill>
              <a:srgbClr val="1F1F1F"/>
            </a:solidFill>
            <a:prstDash val="solid"/>
            <a:miter lim="800000"/>
            <a:headEnd w="med" len="med"/>
            <a:tailEnd type="triangle"/>
          </a:ln>
          <a:effectLst/>
        </p:spPr>
      </p:cxnSp>
      <p:pic>
        <p:nvPicPr>
          <p:cNvPr id="68" name="Graphic 67">
            <a:extLst>
              <a:ext uri="{FF2B5EF4-FFF2-40B4-BE49-F238E27FC236}">
                <a16:creationId xmlns:a16="http://schemas.microsoft.com/office/drawing/2014/main" id="{C80A0C48-F63C-101F-5AAE-F66283B35AB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29693" y="3915171"/>
            <a:ext cx="483929" cy="48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338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CAEFB-0E45-55A9-D25A-DC6E3A82E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0CB12D-6ABD-C0F9-4DA1-F6B36BD57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21827" cy="796162"/>
          </a:xfrm>
        </p:spPr>
        <p:txBody>
          <a:bodyPr/>
          <a:lstStyle/>
          <a:p>
            <a:r>
              <a:rPr lang="en-US" sz="2400" b="0" dirty="0"/>
              <a:t>To meet industry needs, we have developed two demonstrators hosted on the user-friendly ESA </a:t>
            </a:r>
            <a:r>
              <a:rPr lang="en-US" sz="2400" b="0" dirty="0" err="1"/>
              <a:t>APEx</a:t>
            </a:r>
            <a:r>
              <a:rPr lang="en-US" sz="2400" b="0" dirty="0"/>
              <a:t> platform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EC36DC7-5386-A971-193C-4924E12FDDEC}"/>
              </a:ext>
            </a:extLst>
          </p:cNvPr>
          <p:cNvGrpSpPr/>
          <p:nvPr/>
        </p:nvGrpSpPr>
        <p:grpSpPr>
          <a:xfrm>
            <a:off x="990784" y="1483249"/>
            <a:ext cx="10283585" cy="4443661"/>
            <a:chOff x="419101" y="1620409"/>
            <a:chExt cx="10283585" cy="4443661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EAE5A0E-237A-BCD0-DB18-6E1D8C601A0A}"/>
                </a:ext>
              </a:extLst>
            </p:cNvPr>
            <p:cNvSpPr/>
            <p:nvPr/>
          </p:nvSpPr>
          <p:spPr bwMode="auto">
            <a:xfrm>
              <a:off x="419101" y="1620409"/>
              <a:ext cx="10283585" cy="939684"/>
            </a:xfrm>
            <a:prstGeom prst="rect">
              <a:avLst/>
            </a:prstGeom>
            <a:solidFill>
              <a:srgbClr val="2F16B4">
                <a:alpha val="10000"/>
              </a:srgbClr>
            </a:solidFill>
            <a:ln>
              <a:noFill/>
            </a:ln>
            <a:effectLst/>
          </p:spPr>
          <p:txBody>
            <a:bodyPr lIns="180000" tIns="90000" rIns="180000" bIns="9000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6461">
                      <a:lumMod val="50000"/>
                    </a:srgbClr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The Solar Energy industry requires reliable, location-specific information to support: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Site selection and investment decisions for new solar farms.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Performance assessment and risk management under varying temperature and radiation conditions.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F45740C4-8DAB-69C8-7CB3-A7652BA4E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742" b="5742"/>
            <a:stretch/>
          </p:blipFill>
          <p:spPr>
            <a:xfrm>
              <a:off x="459920" y="2715187"/>
              <a:ext cx="5675108" cy="334888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830FA664-B448-9DEC-F211-D1385065D166}"/>
                </a:ext>
              </a:extLst>
            </p:cNvPr>
            <p:cNvSpPr/>
            <p:nvPr/>
          </p:nvSpPr>
          <p:spPr bwMode="auto">
            <a:xfrm>
              <a:off x="419101" y="2741563"/>
              <a:ext cx="4970259" cy="17012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lIns="180000" tIns="90000" rIns="180000" bIns="90000"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Why Earth Observation?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Long-term, spatially continuous records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endParaRP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Objective, comparable indicators </a:t>
              </a:r>
            </a:p>
            <a:p>
              <a:pPr marL="285750" marR="0" lvl="0" indent="-2857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 pitchFamily="34" charset="0"/>
                  <a:ea typeface="Verdana" panose="020B0604030504040204" pitchFamily="34" charset="0"/>
                  <a:cs typeface="+mn-cs"/>
                </a:rPr>
                <a:t>Integration with non-EO data 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6C65DCB-35DD-EDFA-9B71-CF0AABCE92D9}"/>
                </a:ext>
              </a:extLst>
            </p:cNvPr>
            <p:cNvGrpSpPr/>
            <p:nvPr/>
          </p:nvGrpSpPr>
          <p:grpSpPr>
            <a:xfrm>
              <a:off x="8089901" y="2835313"/>
              <a:ext cx="2612785" cy="2952929"/>
              <a:chOff x="8115300" y="3124200"/>
              <a:chExt cx="2612785" cy="2952929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B20E6E7-7AB3-B9BB-30E1-B8E8C1BD8769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8115300" y="5020237"/>
                <a:ext cx="2612785" cy="10568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" tIns="9144" rIns="9144" bIns="9144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6461">
                        <a:lumMod val="50000"/>
                      </a:srgbClr>
                    </a:solidFill>
                    <a:effectLst/>
                    <a:uLnTx/>
                    <a:uFillTx/>
                    <a:latin typeface="Verdana" pitchFamily="34" charset="0"/>
                    <a:ea typeface="Verdana" panose="020B0604030504040204" pitchFamily="34" charset="0"/>
                    <a:cs typeface="+mn-cs"/>
                  </a:rPr>
                  <a:t>Hosted on a single platform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6461">
                        <a:lumMod val="50000"/>
                      </a:srgbClr>
                    </a:solidFill>
                    <a:effectLst/>
                    <a:uLnTx/>
                    <a:uFillTx/>
                    <a:latin typeface="Verdana" pitchFamily="34" charset="0"/>
                    <a:ea typeface="Verdana" panose="020B0604030504040204" pitchFamily="34" charset="0"/>
                    <a:cs typeface="+mn-cs"/>
                  </a:rPr>
                  <a:t> </a:t>
                </a:r>
                <a:r>
                  <a: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Verdana" pitchFamily="34" charset="0"/>
                    <a:ea typeface="Verdana" panose="020B0604030504040204" pitchFamily="34" charset="0"/>
                    <a:cs typeface="+mn-cs"/>
                  </a:rPr>
                  <a:t>as a comprehensive, efficient and </a:t>
                </a:r>
                <a:r>
                  <a:rPr kumimoji="0" lang="en-US" sz="1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6461">
                        <a:lumMod val="50000"/>
                      </a:srgbClr>
                    </a:solidFill>
                    <a:effectLst/>
                    <a:uLnTx/>
                    <a:uFillTx/>
                    <a:latin typeface="Verdana" pitchFamily="34" charset="0"/>
                    <a:ea typeface="Verdana" panose="020B0604030504040204" pitchFamily="34" charset="0"/>
                    <a:cs typeface="+mn-cs"/>
                  </a:rPr>
                  <a:t>user-friendly solution</a:t>
                </a:r>
              </a:p>
            </p:txBody>
          </p: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209166E7-CF4D-BE08-7D80-24CB353BFF83}"/>
                  </a:ext>
                </a:extLst>
              </p:cNvPr>
              <p:cNvGrpSpPr/>
              <p:nvPr/>
            </p:nvGrpSpPr>
            <p:grpSpPr>
              <a:xfrm>
                <a:off x="8115300" y="3124200"/>
                <a:ext cx="2612785" cy="1896038"/>
                <a:chOff x="8328382" y="2890156"/>
                <a:chExt cx="2384782" cy="1666276"/>
              </a:xfrm>
            </p:grpSpPr>
            <p:sp>
              <p:nvSpPr>
                <p:cNvPr id="32" name="Rectangle: Rounded Corners 31">
                  <a:extLst>
                    <a:ext uri="{FF2B5EF4-FFF2-40B4-BE49-F238E27FC236}">
                      <a16:creationId xmlns:a16="http://schemas.microsoft.com/office/drawing/2014/main" id="{5E73E325-5BE0-2CBB-53AD-718FC3395E45}"/>
                    </a:ext>
                  </a:extLst>
                </p:cNvPr>
                <p:cNvSpPr/>
                <p:nvPr/>
              </p:nvSpPr>
              <p:spPr bwMode="auto">
                <a:xfrm>
                  <a:off x="8328382" y="2890156"/>
                  <a:ext cx="2384782" cy="1666276"/>
                </a:xfrm>
                <a:prstGeom prst="roundRect">
                  <a:avLst/>
                </a:prstGeom>
                <a:solidFill>
                  <a:srgbClr val="043346"/>
                </a:solidFill>
                <a:ln>
                  <a:noFill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100" b="0" i="0" u="none" strike="noStrike" kern="0" cap="none" spc="0" normalizeH="0" baseline="0" noProof="0" err="1">
                    <a:ln>
                      <a:noFill/>
                    </a:ln>
                    <a:solidFill>
                      <a:srgbClr val="3F3F3F"/>
                    </a:solidFill>
                    <a:effectLst/>
                    <a:uLnTx/>
                    <a:uFillTx/>
                    <a:latin typeface="Verdana" pitchFamily="34" charset="0"/>
                    <a:ea typeface="Verdana" panose="020B0604030504040204" pitchFamily="34" charset="0"/>
                    <a:cs typeface="+mn-cs"/>
                  </a:endParaRPr>
                </a:p>
              </p:txBody>
            </p:sp>
            <p:grpSp>
              <p:nvGrpSpPr>
                <p:cNvPr id="33" name="Group 32">
                  <a:extLst>
                    <a:ext uri="{FF2B5EF4-FFF2-40B4-BE49-F238E27FC236}">
                      <a16:creationId xmlns:a16="http://schemas.microsoft.com/office/drawing/2014/main" id="{A23A8D4B-4375-FF41-CBA1-3727A6D36BD5}"/>
                    </a:ext>
                  </a:extLst>
                </p:cNvPr>
                <p:cNvGrpSpPr/>
                <p:nvPr/>
              </p:nvGrpSpPr>
              <p:grpSpPr>
                <a:xfrm>
                  <a:off x="8515851" y="3060736"/>
                  <a:ext cx="2009845" cy="1325116"/>
                  <a:chOff x="8872668" y="3122171"/>
                  <a:chExt cx="2009845" cy="1325116"/>
                </a:xfrm>
              </p:grpSpPr>
              <p:pic>
                <p:nvPicPr>
                  <p:cNvPr id="34" name="Picture 2">
                    <a:extLst>
                      <a:ext uri="{FF2B5EF4-FFF2-40B4-BE49-F238E27FC236}">
                        <a16:creationId xmlns:a16="http://schemas.microsoft.com/office/drawing/2014/main" id="{C8240FFC-463E-DB3D-1907-3FB84ED1CE2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rightnessContrast bright="10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872668" y="3122171"/>
                    <a:ext cx="1671144" cy="649092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5" name="Picture 34">
                    <a:extLst>
                      <a:ext uri="{FF2B5EF4-FFF2-40B4-BE49-F238E27FC236}">
                        <a16:creationId xmlns:a16="http://schemas.microsoft.com/office/drawing/2014/main" id="{897E982C-B149-0BFC-8BD2-5744FEFC7F9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>
                    <a:off x="8872668" y="3880408"/>
                    <a:ext cx="2009845" cy="566879"/>
                  </a:xfrm>
                  <a:prstGeom prst="roundRect">
                    <a:avLst>
                      <a:gd name="adj" fmla="val 0"/>
                    </a:avLst>
                  </a:prstGeom>
                </p:spPr>
              </p:pic>
            </p:grpSp>
          </p:grpSp>
        </p:grp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id="{C4F03280-DA77-AF7C-5673-4A14C9263A5B}"/>
                </a:ext>
              </a:extLst>
            </p:cNvPr>
            <p:cNvSpPr/>
            <p:nvPr/>
          </p:nvSpPr>
          <p:spPr bwMode="auto">
            <a:xfrm rot="5400000">
              <a:off x="6228074" y="4117415"/>
              <a:ext cx="1768781" cy="388725"/>
            </a:xfrm>
            <a:prstGeom prst="triangle">
              <a:avLst/>
            </a:prstGeom>
            <a:solidFill>
              <a:srgbClr val="C8D4FB"/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100" b="0" i="0" u="none" strike="noStrike" kern="0" cap="none" spc="0" normalizeH="0" baseline="0" noProof="0" err="1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 pitchFamily="34" charset="0"/>
                <a:ea typeface="Verdana" panose="020B060403050404020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7667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6B205-05F4-8406-4346-483329E593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F5505A-0617-F212-E30A-3CEA4B801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19760" cy="789548"/>
          </a:xfrm>
        </p:spPr>
        <p:txBody>
          <a:bodyPr/>
          <a:lstStyle/>
          <a:p>
            <a:r>
              <a:rPr lang="en-US" sz="2400" b="0" dirty="0"/>
              <a:t>The demo products show the potential of integrating space &amp; terrestrial data sources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FFDFF98-EB57-7A85-992E-043D408FEF1F}"/>
              </a:ext>
            </a:extLst>
          </p:cNvPr>
          <p:cNvGrpSpPr/>
          <p:nvPr/>
        </p:nvGrpSpPr>
        <p:grpSpPr>
          <a:xfrm>
            <a:off x="1064033" y="1328398"/>
            <a:ext cx="4849089" cy="4812722"/>
            <a:chOff x="1246913" y="1286742"/>
            <a:chExt cx="4849089" cy="4812722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4C8408D-7F09-60A1-54D9-8C3ABDFAA365}"/>
                </a:ext>
              </a:extLst>
            </p:cNvPr>
            <p:cNvSpPr/>
            <p:nvPr/>
          </p:nvSpPr>
          <p:spPr bwMode="auto">
            <a:xfrm rot="16200000">
              <a:off x="1265097" y="1268558"/>
              <a:ext cx="4812722" cy="4849089"/>
            </a:xfrm>
            <a:prstGeom prst="rect">
              <a:avLst/>
            </a:prstGeom>
            <a:gradFill>
              <a:gsLst>
                <a:gs pos="0">
                  <a:srgbClr val="3F3F3F">
                    <a:alpha val="10000"/>
                  </a:srgbClr>
                </a:gs>
                <a:gs pos="100000">
                  <a:srgbClr val="2F16B4">
                    <a:alpha val="10000"/>
                  </a:srgbClr>
                </a:gs>
              </a:gsLst>
              <a:lin ang="5400000" scaled="0"/>
            </a:gradFill>
            <a:ln>
              <a:noFill/>
            </a:ln>
          </p:spPr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1" i="0" u="none" strike="noStrike" kern="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227FEA5-BFEA-A12A-0AB2-D77AFDFF3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6656" y="1902812"/>
              <a:ext cx="3621888" cy="320751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E7532D29-9A37-A233-7B97-B6F23865250D}"/>
                </a:ext>
              </a:extLst>
            </p:cNvPr>
            <p:cNvSpPr/>
            <p:nvPr/>
          </p:nvSpPr>
          <p:spPr bwMode="auto">
            <a:xfrm>
              <a:off x="1846656" y="1467964"/>
              <a:ext cx="3621889" cy="30675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Solar Site Farm Selection tool</a:t>
              </a:r>
              <a:endPara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28A6CE-12CC-1CEF-E0B0-EA65FF78BA04}"/>
                </a:ext>
              </a:extLst>
            </p:cNvPr>
            <p:cNvSpPr/>
            <p:nvPr/>
          </p:nvSpPr>
          <p:spPr bwMode="auto">
            <a:xfrm>
              <a:off x="1558636" y="5238424"/>
              <a:ext cx="4197928" cy="7394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3F3F3F"/>
                  </a:solidFill>
                  <a:effectLst/>
                  <a:uLnTx/>
                  <a:uFillTx/>
                  <a:latin typeface="Verdana"/>
                  <a:ea typeface="+mn-ea"/>
                  <a:cs typeface="+mn-cs"/>
                </a:rPr>
                <a:t>Combines space &amp; terrestrial data &amp; diverse insights to identify at regional level the most suitable locations for solar farm installation</a:t>
              </a: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16EFC693-8B3B-FB9B-7552-2A766B729097}"/>
              </a:ext>
            </a:extLst>
          </p:cNvPr>
          <p:cNvSpPr/>
          <p:nvPr/>
        </p:nvSpPr>
        <p:spPr bwMode="auto">
          <a:xfrm rot="16200000">
            <a:off x="6357335" y="1310214"/>
            <a:ext cx="4812722" cy="4849089"/>
          </a:xfrm>
          <a:prstGeom prst="rect">
            <a:avLst/>
          </a:prstGeom>
          <a:gradFill>
            <a:gsLst>
              <a:gs pos="0">
                <a:srgbClr val="3F3F3F">
                  <a:alpha val="10000"/>
                </a:srgbClr>
              </a:gs>
              <a:gs pos="100000">
                <a:srgbClr val="2F16B4">
                  <a:alpha val="10000"/>
                </a:srgbClr>
              </a:gs>
            </a:gsLst>
            <a:lin ang="5400000" scaled="0"/>
          </a:gradFill>
          <a:ln>
            <a:noFill/>
          </a:ln>
        </p:spPr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1" i="0" u="none" strike="noStrike" kern="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18E4B47-1D0E-321C-0DBE-510273F06A27}"/>
              </a:ext>
            </a:extLst>
          </p:cNvPr>
          <p:cNvSpPr/>
          <p:nvPr/>
        </p:nvSpPr>
        <p:spPr bwMode="auto">
          <a:xfrm>
            <a:off x="6952751" y="1540231"/>
            <a:ext cx="3621889" cy="306755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Temperature Analysis for Solar Radiation Thresholds tool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D2C4456-F6A8-41F1-38A8-D5B854B5E3B9}"/>
              </a:ext>
            </a:extLst>
          </p:cNvPr>
          <p:cNvSpPr/>
          <p:nvPr/>
        </p:nvSpPr>
        <p:spPr bwMode="auto">
          <a:xfrm>
            <a:off x="6664732" y="5280080"/>
            <a:ext cx="4197928" cy="739447"/>
          </a:xfrm>
          <a:prstGeom prst="rect">
            <a:avLst/>
          </a:prstGeom>
          <a:noFill/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Leverages space data to support monitoring of PV panel performances across different sites in the region of interest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1CDD2D5-35B0-B5A3-9ABF-2683973DF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4733" y="2107934"/>
            <a:ext cx="4197927" cy="28805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204D91AF-FEB2-F7EE-BB42-EC5CCD04E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361" y="2116774"/>
            <a:ext cx="815929" cy="750622"/>
          </a:xfrm>
          <a:prstGeom prst="rect">
            <a:avLst/>
          </a:prstGeom>
        </p:spPr>
      </p:pic>
      <p:pic>
        <p:nvPicPr>
          <p:cNvPr id="36" name="Picture 35" descr="A map of the united kingdom&#10;&#10;AI-generated content may be incorrect.">
            <a:extLst>
              <a:ext uri="{FF2B5EF4-FFF2-40B4-BE49-F238E27FC236}">
                <a16:creationId xmlns:a16="http://schemas.microsoft.com/office/drawing/2014/main" id="{7066B2CD-1E69-F881-1999-E73129ABBC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0691" y="4232656"/>
            <a:ext cx="685960" cy="90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46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37C33-E564-5942-0639-4ED94CB3E7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6B93FF-3E8B-9262-4F86-908AE495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290" y="410756"/>
            <a:ext cx="11419760" cy="789548"/>
          </a:xfrm>
        </p:spPr>
        <p:txBody>
          <a:bodyPr/>
          <a:lstStyle/>
          <a:p>
            <a:r>
              <a:rPr lang="en-US" sz="2400" b="0" dirty="0"/>
              <a:t>The demo products show the potential of integrating space &amp; terrestrial data sources</a:t>
            </a:r>
          </a:p>
        </p:txBody>
      </p:sp>
      <p:pic>
        <p:nvPicPr>
          <p:cNvPr id="36" name="Picture 35" descr="A map of the united kingdom&#10;&#10;AI-generated content may be incorrect.">
            <a:extLst>
              <a:ext uri="{FF2B5EF4-FFF2-40B4-BE49-F238E27FC236}">
                <a16:creationId xmlns:a16="http://schemas.microsoft.com/office/drawing/2014/main" id="{671DCDB2-6A48-2394-1F0F-F78876C01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0691" y="4232656"/>
            <a:ext cx="685960" cy="908445"/>
          </a:xfrm>
          <a:prstGeom prst="rect">
            <a:avLst/>
          </a:prstGeom>
        </p:spPr>
      </p:pic>
      <p:pic>
        <p:nvPicPr>
          <p:cNvPr id="2" name="Picture 1" descr="A screenshot of a computer screen&#10;&#10;AI-generated content may be incorrect.">
            <a:extLst>
              <a:ext uri="{FF2B5EF4-FFF2-40B4-BE49-F238E27FC236}">
                <a16:creationId xmlns:a16="http://schemas.microsoft.com/office/drawing/2014/main" id="{0E6909A7-4DB5-C070-D716-7C0FCCED6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4" y="1996567"/>
            <a:ext cx="5851537" cy="29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screenshot of a map&#10;&#10;AI-generated content may be incorrect.">
            <a:extLst>
              <a:ext uri="{FF2B5EF4-FFF2-40B4-BE49-F238E27FC236}">
                <a16:creationId xmlns:a16="http://schemas.microsoft.com/office/drawing/2014/main" id="{EB039D0F-D2B8-95E0-7D5C-1B64DB6AF4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616" y="1996567"/>
            <a:ext cx="619252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518312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026-01–OT Light &amp; Dark">
  <a:themeElements>
    <a:clrScheme name="Simple Light">
      <a:dk1>
        <a:srgbClr val="0C232B"/>
      </a:dk1>
      <a:lt1>
        <a:srgbClr val="FAF9F7"/>
      </a:lt1>
      <a:dk2>
        <a:srgbClr val="11343F"/>
      </a:dk2>
      <a:lt2>
        <a:srgbClr val="6D7B80"/>
      </a:lt2>
      <a:accent1>
        <a:srgbClr val="FF4724"/>
      </a:accent1>
      <a:accent2>
        <a:srgbClr val="60CC6B"/>
      </a:accent2>
      <a:accent3>
        <a:srgbClr val="FF9480"/>
      </a:accent3>
      <a:accent4>
        <a:srgbClr val="FFD4CC"/>
      </a:accent4>
      <a:accent5>
        <a:srgbClr val="859195"/>
      </a:accent5>
      <a:accent6>
        <a:srgbClr val="CED3D5"/>
      </a:accent6>
      <a:hlink>
        <a:srgbClr val="03A0A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026-02–OT Light &amp; Dark">
  <a:themeElements>
    <a:clrScheme name="Simple Light">
      <a:dk1>
        <a:srgbClr val="0C232B"/>
      </a:dk1>
      <a:lt1>
        <a:srgbClr val="FAF9F7"/>
      </a:lt1>
      <a:dk2>
        <a:srgbClr val="11343F"/>
      </a:dk2>
      <a:lt2>
        <a:srgbClr val="34A33F"/>
      </a:lt2>
      <a:accent1>
        <a:srgbClr val="FF4724"/>
      </a:accent1>
      <a:accent2>
        <a:srgbClr val="60CC6B"/>
      </a:accent2>
      <a:accent3>
        <a:srgbClr val="FF9480"/>
      </a:accent3>
      <a:accent4>
        <a:srgbClr val="FFD4CC"/>
      </a:accent4>
      <a:accent5>
        <a:srgbClr val="859195"/>
      </a:accent5>
      <a:accent6>
        <a:srgbClr val="6D7B80"/>
      </a:accent6>
      <a:hlink>
        <a:srgbClr val="03A0A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6.xml><?xml version="1.0" encoding="utf-8"?>
<a:theme xmlns:a="http://schemas.openxmlformats.org/drawingml/2006/main" name="2_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7.xml><?xml version="1.0" encoding="utf-8"?>
<a:theme xmlns:a="http://schemas.openxmlformats.org/drawingml/2006/main" name="1_@PresentacionGMV_EN">
  <a:themeElements>
    <a:clrScheme name="Personalizado 1">
      <a:dk1>
        <a:srgbClr val="000000"/>
      </a:dk1>
      <a:lt1>
        <a:srgbClr val="FFFFFF"/>
      </a:lt1>
      <a:dk2>
        <a:srgbClr val="666666"/>
      </a:dk2>
      <a:lt2>
        <a:srgbClr val="E5E5E5"/>
      </a:lt2>
      <a:accent1>
        <a:srgbClr val="DF0024"/>
      </a:accent1>
      <a:accent2>
        <a:srgbClr val="860015"/>
      </a:accent2>
      <a:accent3>
        <a:srgbClr val="CCCCCC"/>
      </a:accent3>
      <a:accent4>
        <a:srgbClr val="999999"/>
      </a:accent4>
      <a:accent5>
        <a:srgbClr val="666666"/>
      </a:accent5>
      <a:accent6>
        <a:srgbClr val="333333"/>
      </a:accent6>
      <a:hlink>
        <a:srgbClr val="DF0024"/>
      </a:hlink>
      <a:folHlink>
        <a:srgbClr val="860015"/>
      </a:folHlink>
    </a:clrScheme>
    <a:fontScheme name="Landor Brand Architectur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rnd" cmpd="sng" algn="ctr">
          <a:solidFill>
            <a:srgbClr val="000099"/>
          </a:solidFill>
          <a:prstDash val="sys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333399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s-ES" sz="20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rnd" cmpd="sng" algn="ctr">
          <a:solidFill>
            <a:srgbClr val="000099"/>
          </a:solidFill>
          <a:prstDash val="sysDot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333399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45720" tIns="45720" rIns="4572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altLang="es-ES" sz="20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square" lIns="0" rtlCol="0">
        <a:spAutoFit/>
      </a:bodyPr>
      <a:lstStyle>
        <a:defPPr marL="171450" indent="-171450" algn="l">
          <a:spcBef>
            <a:spcPts val="50"/>
          </a:spcBef>
          <a:spcAft>
            <a:spcPts val="30"/>
          </a:spcAft>
          <a:buClr>
            <a:schemeClr val="bg1">
              <a:lumMod val="50000"/>
            </a:schemeClr>
          </a:buClr>
          <a:buSzPct val="80000"/>
          <a:buFont typeface="Verdana" panose="020B0604030504040204" pitchFamily="34" charset="0"/>
          <a:buChar char="•"/>
          <a:defRPr sz="1200" dirty="0" smtClean="0">
            <a:solidFill>
              <a:schemeClr val="tx2"/>
            </a:solidFill>
            <a:latin typeface="+mn-lt"/>
          </a:defRPr>
        </a:defPPr>
      </a:lstStyle>
    </a:txDef>
  </a:objectDefaults>
  <a:extraClrSchemeLst>
    <a:extraClrScheme>
      <a:clrScheme name="Landor Brand Architecture 1">
        <a:dk1>
          <a:srgbClr val="000000"/>
        </a:dk1>
        <a:lt1>
          <a:srgbClr val="FFFFFF"/>
        </a:lt1>
        <a:dk2>
          <a:srgbClr val="8B8D8E"/>
        </a:dk2>
        <a:lt2>
          <a:srgbClr val="8B8D8E"/>
        </a:lt2>
        <a:accent1>
          <a:srgbClr val="E00034"/>
        </a:accent1>
        <a:accent2>
          <a:srgbClr val="8B8D8E"/>
        </a:accent2>
        <a:accent3>
          <a:srgbClr val="FFFFFF"/>
        </a:accent3>
        <a:accent4>
          <a:srgbClr val="000000"/>
        </a:accent4>
        <a:accent5>
          <a:srgbClr val="EDAAAE"/>
        </a:accent5>
        <a:accent6>
          <a:srgbClr val="7D7F80"/>
        </a:accent6>
        <a:hlink>
          <a:srgbClr val="000000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GMV-Finance_2025" id="{E265365E-A8D4-4BC0-A1FC-A79303AEACF7}" vid="{6AA2C0ED-B13C-4D7C-A668-B67168029039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57CBBCE-824A-40BE-8D05-15049F086752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67230750-D145-44F5-9395-155160F3A0F2}"/>
</file>

<file path=customXml/itemProps3.xml><?xml version="1.0" encoding="utf-8"?>
<ds:datastoreItem xmlns:ds="http://schemas.openxmlformats.org/officeDocument/2006/customXml" ds:itemID="{CCE676DF-C263-463D-93BD-42E530A6AE3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EBB470A3-3501-4A29-8A20-5625BF21DFE9}">
  <ds:schemaRefs>
    <ds:schemaRef ds:uri="http://schemas.microsoft.com/office/2006/metadata/properties"/>
    <ds:schemaRef ds:uri="http://schemas.microsoft.com/office/infopath/2007/PartnerControls"/>
    <ds:schemaRef ds:uri="95a6d21c-7db0-4b7e-981f-b4f22b02b9d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3302</Words>
  <Application>Microsoft Office PowerPoint</Application>
  <PresentationFormat>Widescreen</PresentationFormat>
  <Paragraphs>611</Paragraphs>
  <Slides>48</Slides>
  <Notes>31</Notes>
  <HiddenSlides>0</HiddenSlides>
  <MMClips>0</MMClips>
  <ScaleCrop>false</ScaleCrop>
  <HeadingPairs>
    <vt:vector size="8" baseType="variant">
      <vt:variant>
        <vt:lpstr>Fonts Used</vt:lpstr>
      </vt:variant>
      <vt:variant>
        <vt:i4>24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80" baseType="lpstr">
      <vt:lpstr>等线</vt:lpstr>
      <vt:lpstr>Microsoft YaHei</vt:lpstr>
      <vt:lpstr>Microsoft YaHei</vt:lpstr>
      <vt:lpstr>Aptos</vt:lpstr>
      <vt:lpstr>Arial</vt:lpstr>
      <vt:lpstr>Calibri</vt:lpstr>
      <vt:lpstr>Calibri Light</vt:lpstr>
      <vt:lpstr>Courier New</vt:lpstr>
      <vt:lpstr>Figtree</vt:lpstr>
      <vt:lpstr>Figtree Black</vt:lpstr>
      <vt:lpstr>Figtree ExtraBold</vt:lpstr>
      <vt:lpstr>Figtree Medium</vt:lpstr>
      <vt:lpstr>Figtree SemiBold</vt:lpstr>
      <vt:lpstr>IBM Plex Sans</vt:lpstr>
      <vt:lpstr>IBM Plex Sans Medium</vt:lpstr>
      <vt:lpstr>Montserrat</vt:lpstr>
      <vt:lpstr>Montserrat Light</vt:lpstr>
      <vt:lpstr>Myriad Landor</vt:lpstr>
      <vt:lpstr>Raleway</vt:lpstr>
      <vt:lpstr>Raleway Light</vt:lpstr>
      <vt:lpstr>Source Sans Pro</vt:lpstr>
      <vt:lpstr>Times New Roman</vt:lpstr>
      <vt:lpstr>Verdana</vt:lpstr>
      <vt:lpstr>Wingdings</vt:lpstr>
      <vt:lpstr>CCI_landsurfacetemperature</vt:lpstr>
      <vt:lpstr>第一PPT，www.1ppt.com</vt:lpstr>
      <vt:lpstr>2026-01–OT Light &amp; Dark</vt:lpstr>
      <vt:lpstr>2026-02–OT Light &amp; Dark</vt:lpstr>
      <vt:lpstr>1_CCI_landsurfacetemperature</vt:lpstr>
      <vt:lpstr>2_CCI_landsurfacetemperature</vt:lpstr>
      <vt:lpstr>1_@PresentacionGMV_EN</vt:lpstr>
      <vt:lpstr>Worksheet</vt:lpstr>
      <vt:lpstr>Session 8: LST Applications 4</vt:lpstr>
      <vt:lpstr>PowerPoint Presentation</vt:lpstr>
      <vt:lpstr>Thursday Morning Sessions</vt:lpstr>
      <vt:lpstr>LST_cci Drop-In Session (Conference Room 2)</vt:lpstr>
      <vt:lpstr>Operational Heat-Risk Monitoring for Solar Farms Using EO-Derived Land Surface Temperature Under High Irradiance Thresholds</vt:lpstr>
      <vt:lpstr>EO Best Practices (EOPB) for Solar Energy PROJECT</vt:lpstr>
      <vt:lpstr>To meet industry needs, we have developed two demonstrators hosted on the user-friendly ESA APEx platform</vt:lpstr>
      <vt:lpstr>The demo products show the potential of integrating space &amp; terrestrial data sources</vt:lpstr>
      <vt:lpstr>The demo products show the potential of integrating space &amp; terrestrial data sources</vt:lpstr>
      <vt:lpstr>Temperature Analysis for Solar Radiation Thresholds tool </vt:lpstr>
      <vt:lpstr>The Temperature Analysis tool leverages spatially consistent space data to support monitoring of PV panel performances</vt:lpstr>
      <vt:lpstr>The demonstration aims at proving that EO can help maximising farm efficiency over a specific period</vt:lpstr>
      <vt:lpstr>List of product outputs</vt:lpstr>
      <vt:lpstr>The tools enables the user to predict peaks in LST, maximizing efficiency of the plant and reducing risks of long-term damages</vt:lpstr>
      <vt:lpstr>The tools enables the user to predict peaks in LST, maximizing efficiency of the plant and reducing risks of long-term damages</vt:lpstr>
      <vt:lpstr>Example of Max/Min LST with their corresponding time over the targeting solar farm.</vt:lpstr>
      <vt:lpstr>The tool can be scaled up to monitor multiple farms within the same region based on data from the same source</vt:lpstr>
      <vt:lpstr>Key Added Value</vt:lpstr>
      <vt:lpstr>Looking Ahead: Future Prospects</vt:lpstr>
      <vt:lpstr>Stakeholder Feedback and Lesson Learnt </vt:lpstr>
      <vt:lpstr>Gathering Feedback</vt:lpstr>
      <vt:lpstr>We have categorized the stakeholder feedback of the demonstrators into nine thematic areas…</vt:lpstr>
      <vt:lpstr>…and consolidated it into main findings to inform the EO adoption barriers of the overall EOBP for Solar Energy project</vt:lpstr>
      <vt:lpstr>PowerPoint Presentation</vt:lpstr>
      <vt:lpstr>PowerPoint Presentation</vt:lpstr>
      <vt:lpstr>Land Surface Temperature from OroraTech’s Thermal Infrared Constellation</vt:lpstr>
      <vt:lpstr>Hi, we are OroraTech</vt:lpstr>
      <vt:lpstr>Mission</vt:lpstr>
      <vt:lpstr>Constellation update: 4 satellites launched on May 3rd!</vt:lpstr>
      <vt:lpstr>Seeing what others miss: satellites in new orbits</vt:lpstr>
      <vt:lpstr>Mission characteristics</vt:lpstr>
      <vt:lpstr>Specifications of Instrument</vt:lpstr>
      <vt:lpstr>Band Specifications</vt:lpstr>
      <vt:lpstr>OroraTech Data Products</vt:lpstr>
      <vt:lpstr>OroraTech Data Products</vt:lpstr>
      <vt:lpstr>Level 2 Land Surface Temperature</vt:lpstr>
      <vt:lpstr>Level-2 LST retrieval</vt:lpstr>
      <vt:lpstr>Level-2 LST validation</vt:lpstr>
      <vt:lpstr>Level-2 LST performance</vt:lpstr>
      <vt:lpstr>FOREST-2 LST use cases</vt:lpstr>
      <vt:lpstr>FOREST-2 LST use cases</vt:lpstr>
      <vt:lpstr>FOREST-2 LST use cases</vt:lpstr>
      <vt:lpstr>FOREST-2 LST use cases</vt:lpstr>
      <vt:lpstr>OroraTech as Emerging Data Provider</vt:lpstr>
      <vt:lpstr>Get free access to OroraTech LST data</vt:lpstr>
      <vt:lpstr>Thank you!</vt:lpstr>
      <vt:lpstr>PowerPoint Presentation</vt:lpstr>
      <vt:lpstr>PowerPoint Presentation</vt:lpstr>
    </vt:vector>
  </TitlesOfParts>
  <Company>Met 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Josh Blannin</dc:creator>
  <cp:lastModifiedBy>Josh Blannin</cp:lastModifiedBy>
  <cp:revision>1</cp:revision>
  <dcterms:created xsi:type="dcterms:W3CDTF">2026-05-11T17:31:28Z</dcterms:created>
  <dcterms:modified xsi:type="dcterms:W3CDTF">2026-05-13T14:33:57Z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0x010100E4F9D0DE9BDCC4459CB953BA1A83B265</vt:lpwstr>
  </property>
</Properties>
</file>