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26"/>
  </p:notesMasterIdLst>
  <p:sldIdLst>
    <p:sldId id="282" r:id="rId5"/>
    <p:sldId id="302" r:id="rId6"/>
    <p:sldId id="281" r:id="rId7"/>
    <p:sldId id="292" r:id="rId8"/>
    <p:sldId id="301" r:id="rId9"/>
    <p:sldId id="285" r:id="rId10"/>
    <p:sldId id="298" r:id="rId11"/>
    <p:sldId id="299" r:id="rId12"/>
    <p:sldId id="284" r:id="rId13"/>
    <p:sldId id="295" r:id="rId14"/>
    <p:sldId id="287" r:id="rId15"/>
    <p:sldId id="288" r:id="rId16"/>
    <p:sldId id="294" r:id="rId17"/>
    <p:sldId id="283" r:id="rId18"/>
    <p:sldId id="297" r:id="rId19"/>
    <p:sldId id="289" r:id="rId20"/>
    <p:sldId id="296" r:id="rId21"/>
    <p:sldId id="290" r:id="rId22"/>
    <p:sldId id="300" r:id="rId23"/>
    <p:sldId id="291" r:id="rId24"/>
    <p:sldId id="286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6B4"/>
    <a:srgbClr val="E47452"/>
    <a:srgbClr val="359BC0"/>
    <a:srgbClr val="BBBDBF"/>
    <a:srgbClr val="C4E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D9C0C1-02FD-4B89-8B0D-EB85CFDD9ECD}" v="447" dt="2026-05-07T15:42:30.4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8667" autoAdjust="0"/>
  </p:normalViewPr>
  <p:slideViewPr>
    <p:cSldViewPr snapToGrid="0">
      <p:cViewPr varScale="1">
        <p:scale>
          <a:sx n="101" d="100"/>
          <a:sy n="101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 Dunn" userId="1d4e964b-094b-4622-aeed-bff925818ec4" providerId="ADAL" clId="{D8D0035E-C0EB-4BE0-9DEA-22008F8F9977}"/>
    <pc:docChg chg="undo custSel addSld delSld modSld sldOrd addSection delSection">
      <pc:chgData name="Robert Dunn" userId="1d4e964b-094b-4622-aeed-bff925818ec4" providerId="ADAL" clId="{D8D0035E-C0EB-4BE0-9DEA-22008F8F9977}" dt="2026-05-07T15:43:17.197" v="8258" actId="20577"/>
      <pc:docMkLst>
        <pc:docMk/>
      </pc:docMkLst>
      <pc:sldChg chg="addSp delSp modSp mod modClrScheme chgLayout">
        <pc:chgData name="Robert Dunn" userId="1d4e964b-094b-4622-aeed-bff925818ec4" providerId="ADAL" clId="{D8D0035E-C0EB-4BE0-9DEA-22008F8F9977}" dt="2026-04-22T17:34:25.755" v="5769" actId="478"/>
        <pc:sldMkLst>
          <pc:docMk/>
          <pc:sldMk cId="3436823980" sldId="281"/>
        </pc:sldMkLst>
        <pc:spChg chg="mod ord">
          <ac:chgData name="Robert Dunn" userId="1d4e964b-094b-4622-aeed-bff925818ec4" providerId="ADAL" clId="{D8D0035E-C0EB-4BE0-9DEA-22008F8F9977}" dt="2026-04-22T17:27:21.420" v="5700" actId="700"/>
          <ac:spMkLst>
            <pc:docMk/>
            <pc:sldMk cId="3436823980" sldId="281"/>
            <ac:spMk id="3" creationId="{00000000-0000-0000-0000-000000000000}"/>
          </ac:spMkLst>
        </pc:spChg>
        <pc:spChg chg="add mod">
          <ac:chgData name="Robert Dunn" userId="1d4e964b-094b-4622-aeed-bff925818ec4" providerId="ADAL" clId="{D8D0035E-C0EB-4BE0-9DEA-22008F8F9977}" dt="2026-04-22T17:34:25.755" v="5769" actId="478"/>
          <ac:spMkLst>
            <pc:docMk/>
            <pc:sldMk cId="3436823980" sldId="281"/>
            <ac:spMk id="5" creationId="{6F2E9693-9F88-E633-076D-3924A54B92DF}"/>
          </ac:spMkLst>
        </pc:spChg>
      </pc:sldChg>
      <pc:sldChg chg="modSp mod">
        <pc:chgData name="Robert Dunn" userId="1d4e964b-094b-4622-aeed-bff925818ec4" providerId="ADAL" clId="{D8D0035E-C0EB-4BE0-9DEA-22008F8F9977}" dt="2026-05-07T07:56:37.095" v="7358" actId="14100"/>
        <pc:sldMkLst>
          <pc:docMk/>
          <pc:sldMk cId="1206978299" sldId="282"/>
        </pc:sldMkLst>
        <pc:spChg chg="mod">
          <ac:chgData name="Robert Dunn" userId="1d4e964b-094b-4622-aeed-bff925818ec4" providerId="ADAL" clId="{D8D0035E-C0EB-4BE0-9DEA-22008F8F9977}" dt="2026-05-07T07:56:36.677" v="7357" actId="20577"/>
          <ac:spMkLst>
            <pc:docMk/>
            <pc:sldMk cId="1206978299" sldId="282"/>
            <ac:spMk id="4" creationId="{2D75502A-8593-4943-8835-00F4A7FD3BA5}"/>
          </ac:spMkLst>
        </pc:spChg>
        <pc:spChg chg="mod">
          <ac:chgData name="Robert Dunn" userId="1d4e964b-094b-4622-aeed-bff925818ec4" providerId="ADAL" clId="{D8D0035E-C0EB-4BE0-9DEA-22008F8F9977}" dt="2026-05-07T07:56:37.095" v="7358" actId="14100"/>
          <ac:spMkLst>
            <pc:docMk/>
            <pc:sldMk cId="1206978299" sldId="282"/>
            <ac:spMk id="5" creationId="{F98568AF-A57B-4853-A22B-7D909BD9EDBD}"/>
          </ac:spMkLst>
        </pc:spChg>
      </pc:sldChg>
      <pc:sldChg chg="addSp delSp modSp new mod modClrScheme chgLayout">
        <pc:chgData name="Robert Dunn" userId="1d4e964b-094b-4622-aeed-bff925818ec4" providerId="ADAL" clId="{D8D0035E-C0EB-4BE0-9DEA-22008F8F9977}" dt="2026-04-22T17:26:57.129" v="5695" actId="20577"/>
        <pc:sldMkLst>
          <pc:docMk/>
          <pc:sldMk cId="520770279" sldId="283"/>
        </pc:sldMkLst>
        <pc:spChg chg="mod ord">
          <ac:chgData name="Robert Dunn" userId="1d4e964b-094b-4622-aeed-bff925818ec4" providerId="ADAL" clId="{D8D0035E-C0EB-4BE0-9DEA-22008F8F9977}" dt="2026-04-22T17:26:57.129" v="5695" actId="20577"/>
          <ac:spMkLst>
            <pc:docMk/>
            <pc:sldMk cId="520770279" sldId="283"/>
            <ac:spMk id="3" creationId="{A1C188AB-7998-B826-8147-1B39E79851B0}"/>
          </ac:spMkLst>
        </pc:spChg>
        <pc:spChg chg="add mod">
          <ac:chgData name="Robert Dunn" userId="1d4e964b-094b-4622-aeed-bff925818ec4" providerId="ADAL" clId="{D8D0035E-C0EB-4BE0-9DEA-22008F8F9977}" dt="2026-04-22T17:26:51.917" v="5675" actId="478"/>
          <ac:spMkLst>
            <pc:docMk/>
            <pc:sldMk cId="520770279" sldId="283"/>
            <ac:spMk id="5" creationId="{FDAD7640-0183-62C9-4E9C-361D30DEFC25}"/>
          </ac:spMkLst>
        </pc:spChg>
      </pc:sldChg>
      <pc:sldChg chg="modSp new mod modClrScheme chgLayout">
        <pc:chgData name="Robert Dunn" userId="1d4e964b-094b-4622-aeed-bff925818ec4" providerId="ADAL" clId="{D8D0035E-C0EB-4BE0-9DEA-22008F8F9977}" dt="2026-04-23T11:17:08.325" v="6729" actId="6549"/>
        <pc:sldMkLst>
          <pc:docMk/>
          <pc:sldMk cId="1347296372" sldId="284"/>
        </pc:sldMkLst>
        <pc:spChg chg="mod ord">
          <ac:chgData name="Robert Dunn" userId="1d4e964b-094b-4622-aeed-bff925818ec4" providerId="ADAL" clId="{D8D0035E-C0EB-4BE0-9DEA-22008F8F9977}" dt="2026-04-23T11:17:08.325" v="6729" actId="6549"/>
          <ac:spMkLst>
            <pc:docMk/>
            <pc:sldMk cId="1347296372" sldId="284"/>
            <ac:spMk id="2" creationId="{E29BB624-5094-581D-DD12-EB1D7326D1FD}"/>
          </ac:spMkLst>
        </pc:spChg>
        <pc:spChg chg="mod ord">
          <ac:chgData name="Robert Dunn" userId="1d4e964b-094b-4622-aeed-bff925818ec4" providerId="ADAL" clId="{D8D0035E-C0EB-4BE0-9DEA-22008F8F9977}" dt="2026-04-22T17:27:12.275" v="5697" actId="20577"/>
          <ac:spMkLst>
            <pc:docMk/>
            <pc:sldMk cId="1347296372" sldId="284"/>
            <ac:spMk id="3" creationId="{BCF8B1F9-927B-9886-A42E-00F99FF263E4}"/>
          </ac:spMkLst>
        </pc:spChg>
      </pc:sldChg>
      <pc:sldChg chg="addSp delSp modSp new mod ord modClrScheme chgLayout">
        <pc:chgData name="Robert Dunn" userId="1d4e964b-094b-4622-aeed-bff925818ec4" providerId="ADAL" clId="{D8D0035E-C0EB-4BE0-9DEA-22008F8F9977}" dt="2026-05-07T08:52:54.163" v="7428" actId="20577"/>
        <pc:sldMkLst>
          <pc:docMk/>
          <pc:sldMk cId="2777753880" sldId="285"/>
        </pc:sldMkLst>
        <pc:spChg chg="mod ord">
          <ac:chgData name="Robert Dunn" userId="1d4e964b-094b-4622-aeed-bff925818ec4" providerId="ADAL" clId="{D8D0035E-C0EB-4BE0-9DEA-22008F8F9977}" dt="2026-05-07T08:52:54.163" v="7428" actId="20577"/>
          <ac:spMkLst>
            <pc:docMk/>
            <pc:sldMk cId="2777753880" sldId="285"/>
            <ac:spMk id="3" creationId="{EAED61B3-9C92-1709-6E46-C40524E50639}"/>
          </ac:spMkLst>
        </pc:spChg>
        <pc:spChg chg="add mod">
          <ac:chgData name="Robert Dunn" userId="1d4e964b-094b-4622-aeed-bff925818ec4" providerId="ADAL" clId="{D8D0035E-C0EB-4BE0-9DEA-22008F8F9977}" dt="2026-04-23T11:54:02.203" v="7246" actId="478"/>
          <ac:spMkLst>
            <pc:docMk/>
            <pc:sldMk cId="2777753880" sldId="285"/>
            <ac:spMk id="5" creationId="{137DC77D-8F69-85AC-917E-923EBF3E0BAF}"/>
          </ac:spMkLst>
        </pc:spChg>
      </pc:sldChg>
      <pc:sldChg chg="addSp delSp modSp add mod">
        <pc:chgData name="Robert Dunn" userId="1d4e964b-094b-4622-aeed-bff925818ec4" providerId="ADAL" clId="{D8D0035E-C0EB-4BE0-9DEA-22008F8F9977}" dt="2026-04-22T17:55:49.291" v="6656" actId="14100"/>
        <pc:sldMkLst>
          <pc:docMk/>
          <pc:sldMk cId="243728309" sldId="286"/>
        </pc:sldMkLst>
        <pc:spChg chg="mod">
          <ac:chgData name="Robert Dunn" userId="1d4e964b-094b-4622-aeed-bff925818ec4" providerId="ADAL" clId="{D8D0035E-C0EB-4BE0-9DEA-22008F8F9977}" dt="2026-04-22T13:18:19.926" v="572" actId="6549"/>
          <ac:spMkLst>
            <pc:docMk/>
            <pc:sldMk cId="243728309" sldId="286"/>
            <ac:spMk id="3" creationId="{4147B656-45B8-EEE4-68FF-6A7258B2260D}"/>
          </ac:spMkLst>
        </pc:spChg>
        <pc:spChg chg="add mod">
          <ac:chgData name="Robert Dunn" userId="1d4e964b-094b-4622-aeed-bff925818ec4" providerId="ADAL" clId="{D8D0035E-C0EB-4BE0-9DEA-22008F8F9977}" dt="2026-04-22T13:18:10.966" v="571" actId="1076"/>
          <ac:spMkLst>
            <pc:docMk/>
            <pc:sldMk cId="243728309" sldId="286"/>
            <ac:spMk id="7" creationId="{C57ADAA8-6D08-0063-6D62-C5247068EB8F}"/>
          </ac:spMkLst>
        </pc:spChg>
        <pc:graphicFrameChg chg="add mod modGraphic">
          <ac:chgData name="Robert Dunn" userId="1d4e964b-094b-4622-aeed-bff925818ec4" providerId="ADAL" clId="{D8D0035E-C0EB-4BE0-9DEA-22008F8F9977}" dt="2026-04-22T17:55:49.291" v="6656" actId="14100"/>
          <ac:graphicFrameMkLst>
            <pc:docMk/>
            <pc:sldMk cId="243728309" sldId="286"/>
            <ac:graphicFrameMk id="4" creationId="{A3787F79-8EB3-135E-E52C-80E89E55D6A1}"/>
          </ac:graphicFrameMkLst>
        </pc:graphicFrameChg>
      </pc:sldChg>
      <pc:sldChg chg="addSp delSp modSp add mod ord modAnim">
        <pc:chgData name="Robert Dunn" userId="1d4e964b-094b-4622-aeed-bff925818ec4" providerId="ADAL" clId="{D8D0035E-C0EB-4BE0-9DEA-22008F8F9977}" dt="2026-05-07T13:46:30.824" v="7548"/>
        <pc:sldMkLst>
          <pc:docMk/>
          <pc:sldMk cId="420689364" sldId="287"/>
        </pc:sldMkLst>
        <pc:spChg chg="mod">
          <ac:chgData name="Robert Dunn" userId="1d4e964b-094b-4622-aeed-bff925818ec4" providerId="ADAL" clId="{D8D0035E-C0EB-4BE0-9DEA-22008F8F9977}" dt="2026-04-23T11:14:53.018" v="6720" actId="27636"/>
          <ac:spMkLst>
            <pc:docMk/>
            <pc:sldMk cId="420689364" sldId="287"/>
            <ac:spMk id="2" creationId="{B502EDB7-4341-F04E-79EA-C5F0C79287C6}"/>
          </ac:spMkLst>
        </pc:spChg>
        <pc:spChg chg="add del mod">
          <ac:chgData name="Robert Dunn" userId="1d4e964b-094b-4622-aeed-bff925818ec4" providerId="ADAL" clId="{D8D0035E-C0EB-4BE0-9DEA-22008F8F9977}" dt="2026-04-22T15:25:56.555" v="1560" actId="478"/>
          <ac:spMkLst>
            <pc:docMk/>
            <pc:sldMk cId="420689364" sldId="287"/>
            <ac:spMk id="3" creationId="{034F4880-6F89-40F4-8DFD-9FCC82FAF8DE}"/>
          </ac:spMkLst>
        </pc:spChg>
        <pc:spChg chg="add mod">
          <ac:chgData name="Robert Dunn" userId="1d4e964b-094b-4622-aeed-bff925818ec4" providerId="ADAL" clId="{D8D0035E-C0EB-4BE0-9DEA-22008F8F9977}" dt="2026-04-22T15:27:51.266" v="1617" actId="14100"/>
          <ac:spMkLst>
            <pc:docMk/>
            <pc:sldMk cId="420689364" sldId="287"/>
            <ac:spMk id="9" creationId="{FDDAA211-5295-244E-4687-752AFB040271}"/>
          </ac:spMkLst>
        </pc:spChg>
        <pc:spChg chg="add mod">
          <ac:chgData name="Robert Dunn" userId="1d4e964b-094b-4622-aeed-bff925818ec4" providerId="ADAL" clId="{D8D0035E-C0EB-4BE0-9DEA-22008F8F9977}" dt="2026-04-22T17:50:49.387" v="6373" actId="1076"/>
          <ac:spMkLst>
            <pc:docMk/>
            <pc:sldMk cId="420689364" sldId="287"/>
            <ac:spMk id="10" creationId="{8BA76D0C-C228-4410-EBF3-85E2C3FB075E}"/>
          </ac:spMkLst>
        </pc:spChg>
        <pc:picChg chg="add mod">
          <ac:chgData name="Robert Dunn" userId="1d4e964b-094b-4622-aeed-bff925818ec4" providerId="ADAL" clId="{D8D0035E-C0EB-4BE0-9DEA-22008F8F9977}" dt="2026-04-22T15:27:54.324" v="1618" actId="14100"/>
          <ac:picMkLst>
            <pc:docMk/>
            <pc:sldMk cId="420689364" sldId="287"/>
            <ac:picMk id="5" creationId="{B57E4C69-3F52-A8F5-6BFB-47AEEA9D99BC}"/>
          </ac:picMkLst>
        </pc:picChg>
      </pc:sldChg>
      <pc:sldChg chg="addSp modSp add mod ord modAnim">
        <pc:chgData name="Robert Dunn" userId="1d4e964b-094b-4622-aeed-bff925818ec4" providerId="ADAL" clId="{D8D0035E-C0EB-4BE0-9DEA-22008F8F9977}" dt="2026-04-23T11:15:30.150" v="6722"/>
        <pc:sldMkLst>
          <pc:docMk/>
          <pc:sldMk cId="2137090376" sldId="288"/>
        </pc:sldMkLst>
        <pc:spChg chg="mod">
          <ac:chgData name="Robert Dunn" userId="1d4e964b-094b-4622-aeed-bff925818ec4" providerId="ADAL" clId="{D8D0035E-C0EB-4BE0-9DEA-22008F8F9977}" dt="2026-04-22T17:37:42.818" v="5974" actId="14100"/>
          <ac:spMkLst>
            <pc:docMk/>
            <pc:sldMk cId="2137090376" sldId="288"/>
            <ac:spMk id="2" creationId="{E15C34BA-869B-640B-EA3C-2038DB33CEC7}"/>
          </ac:spMkLst>
        </pc:spChg>
        <pc:spChg chg="mod">
          <ac:chgData name="Robert Dunn" userId="1d4e964b-094b-4622-aeed-bff925818ec4" providerId="ADAL" clId="{D8D0035E-C0EB-4BE0-9DEA-22008F8F9977}" dt="2026-04-22T13:22:52.178" v="767" actId="20577"/>
          <ac:spMkLst>
            <pc:docMk/>
            <pc:sldMk cId="2137090376" sldId="288"/>
            <ac:spMk id="3" creationId="{DAD8D11F-5166-54EB-B803-1F221D5322DA}"/>
          </ac:spMkLst>
        </pc:spChg>
        <pc:spChg chg="add 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5" creationId="{75746F13-6737-4299-AFAB-2CE540D3765A}"/>
          </ac:spMkLst>
        </pc:spChg>
        <pc:spChg chg="add 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6" creationId="{A8E66E83-D205-174B-DDEA-F85C9BF35811}"/>
          </ac:spMkLst>
        </pc:spChg>
        <pc:spChg chg="add mod">
          <ac:chgData name="Robert Dunn" userId="1d4e964b-094b-4622-aeed-bff925818ec4" providerId="ADAL" clId="{D8D0035E-C0EB-4BE0-9DEA-22008F8F9977}" dt="2026-04-23T11:04:05.453" v="6695" actId="14100"/>
          <ac:spMkLst>
            <pc:docMk/>
            <pc:sldMk cId="2137090376" sldId="288"/>
            <ac:spMk id="7" creationId="{05FAACDC-20AC-2D9E-ABB8-BE2226C0149D}"/>
          </ac:spMkLst>
        </pc:spChg>
        <pc:spChg chg="add 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8" creationId="{BCA89B77-95DE-F7BE-B548-E6441CD285C7}"/>
          </ac:spMkLst>
        </pc:spChg>
        <pc:spChg chg="add mod">
          <ac:chgData name="Robert Dunn" userId="1d4e964b-094b-4622-aeed-bff925818ec4" providerId="ADAL" clId="{D8D0035E-C0EB-4BE0-9DEA-22008F8F9977}" dt="2026-04-23T11:03:51.830" v="6692" actId="14100"/>
          <ac:spMkLst>
            <pc:docMk/>
            <pc:sldMk cId="2137090376" sldId="288"/>
            <ac:spMk id="9" creationId="{AEBB327C-7A57-195D-AEC9-9921AB11837E}"/>
          </ac:spMkLst>
        </pc:spChg>
        <pc:spChg chg="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10" creationId="{63E995A5-C4F8-2A83-6B1F-97044FDFE018}"/>
          </ac:spMkLst>
        </pc:spChg>
        <pc:spChg chg="add mod">
          <ac:chgData name="Robert Dunn" userId="1d4e964b-094b-4622-aeed-bff925818ec4" providerId="ADAL" clId="{D8D0035E-C0EB-4BE0-9DEA-22008F8F9977}" dt="2026-04-23T11:03:46.915" v="6690" actId="1076"/>
          <ac:spMkLst>
            <pc:docMk/>
            <pc:sldMk cId="2137090376" sldId="288"/>
            <ac:spMk id="11" creationId="{869149F9-5ADC-0C8C-A5E0-827BEE61FAF5}"/>
          </ac:spMkLst>
        </pc:spChg>
        <pc:spChg chg="mod">
          <ac:chgData name="Robert Dunn" userId="1d4e964b-094b-4622-aeed-bff925818ec4" providerId="ADAL" clId="{D8D0035E-C0EB-4BE0-9DEA-22008F8F9977}" dt="2026-04-23T11:03:13.519" v="6686" actId="1076"/>
          <ac:spMkLst>
            <pc:docMk/>
            <pc:sldMk cId="2137090376" sldId="288"/>
            <ac:spMk id="12" creationId="{238F593A-479E-56A8-6C77-7E2EF06820B2}"/>
          </ac:spMkLst>
        </pc:spChg>
        <pc:spChg chg="add 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13" creationId="{1953E2D0-693E-42F7-DE8C-FD8110A334A4}"/>
          </ac:spMkLst>
        </pc:spChg>
        <pc:spChg chg="add mod">
          <ac:chgData name="Robert Dunn" userId="1d4e964b-094b-4622-aeed-bff925818ec4" providerId="ADAL" clId="{D8D0035E-C0EB-4BE0-9DEA-22008F8F9977}" dt="2026-04-23T11:03:35.933" v="6688" actId="1076"/>
          <ac:spMkLst>
            <pc:docMk/>
            <pc:sldMk cId="2137090376" sldId="288"/>
            <ac:spMk id="14" creationId="{9FABEC22-BC26-1D80-16A4-06386C353044}"/>
          </ac:spMkLst>
        </pc:spChg>
        <pc:spChg chg="add mod">
          <ac:chgData name="Robert Dunn" userId="1d4e964b-094b-4622-aeed-bff925818ec4" providerId="ADAL" clId="{D8D0035E-C0EB-4BE0-9DEA-22008F8F9977}" dt="2026-04-23T11:04:00.587" v="6694" actId="14100"/>
          <ac:spMkLst>
            <pc:docMk/>
            <pc:sldMk cId="2137090376" sldId="288"/>
            <ac:spMk id="15" creationId="{C7504C31-BAF9-1C54-327C-C01A553AE6A4}"/>
          </ac:spMkLst>
        </pc:spChg>
        <pc:spChg chg="add mod">
          <ac:chgData name="Robert Dunn" userId="1d4e964b-094b-4622-aeed-bff925818ec4" providerId="ADAL" clId="{D8D0035E-C0EB-4BE0-9DEA-22008F8F9977}" dt="2026-04-23T11:02:02.317" v="6665" actId="1076"/>
          <ac:spMkLst>
            <pc:docMk/>
            <pc:sldMk cId="2137090376" sldId="288"/>
            <ac:spMk id="16" creationId="{F1BB27FC-2798-6382-C830-CAD23D958A68}"/>
          </ac:spMkLst>
        </pc:spChg>
        <pc:picChg chg="mod modCrop">
          <ac:chgData name="Robert Dunn" userId="1d4e964b-094b-4622-aeed-bff925818ec4" providerId="ADAL" clId="{D8D0035E-C0EB-4BE0-9DEA-22008F8F9977}" dt="2026-04-23T11:03:28.975" v="6687" actId="732"/>
          <ac:picMkLst>
            <pc:docMk/>
            <pc:sldMk cId="2137090376" sldId="288"/>
            <ac:picMk id="4" creationId="{37DA32D8-29F7-E0D7-579C-14591EAF4A22}"/>
          </ac:picMkLst>
        </pc:picChg>
        <pc:picChg chg="mod">
          <ac:chgData name="Robert Dunn" userId="1d4e964b-094b-4622-aeed-bff925818ec4" providerId="ADAL" clId="{D8D0035E-C0EB-4BE0-9DEA-22008F8F9977}" dt="2026-04-23T11:03:40.094" v="6689" actId="1076"/>
          <ac:picMkLst>
            <pc:docMk/>
            <pc:sldMk cId="2137090376" sldId="288"/>
            <ac:picMk id="17" creationId="{84420F03-36FF-CDAF-B931-7B9C6DCD18C1}"/>
          </ac:picMkLst>
        </pc:picChg>
      </pc:sldChg>
      <pc:sldChg chg="addSp delSp modSp add mod ord modAnim">
        <pc:chgData name="Robert Dunn" userId="1d4e964b-094b-4622-aeed-bff925818ec4" providerId="ADAL" clId="{D8D0035E-C0EB-4BE0-9DEA-22008F8F9977}" dt="2026-04-22T17:52:49.043" v="6436" actId="14100"/>
        <pc:sldMkLst>
          <pc:docMk/>
          <pc:sldMk cId="1995801603" sldId="289"/>
        </pc:sldMkLst>
        <pc:spChg chg="add del">
          <ac:chgData name="Robert Dunn" userId="1d4e964b-094b-4622-aeed-bff925818ec4" providerId="ADAL" clId="{D8D0035E-C0EB-4BE0-9DEA-22008F8F9977}" dt="2026-04-22T15:56:54.594" v="2418"/>
          <ac:spMkLst>
            <pc:docMk/>
            <pc:sldMk cId="1995801603" sldId="289"/>
            <ac:spMk id="2" creationId="{08A2F344-020E-5516-F8EC-160A4CCC8D90}"/>
          </ac:spMkLst>
        </pc:spChg>
        <pc:spChg chg="mod ord">
          <ac:chgData name="Robert Dunn" userId="1d4e964b-094b-4622-aeed-bff925818ec4" providerId="ADAL" clId="{D8D0035E-C0EB-4BE0-9DEA-22008F8F9977}" dt="2026-04-22T16:13:37.758" v="3053" actId="20577"/>
          <ac:spMkLst>
            <pc:docMk/>
            <pc:sldMk cId="1995801603" sldId="289"/>
            <ac:spMk id="3" creationId="{E1200E0B-D3CB-0CF5-0300-E32ED342D2A4}"/>
          </ac:spMkLst>
        </pc:spChg>
        <pc:spChg chg="add mod">
          <ac:chgData name="Robert Dunn" userId="1d4e964b-094b-4622-aeed-bff925818ec4" providerId="ADAL" clId="{D8D0035E-C0EB-4BE0-9DEA-22008F8F9977}" dt="2026-04-22T15:55:35.724" v="2391" actId="1076"/>
          <ac:spMkLst>
            <pc:docMk/>
            <pc:sldMk cId="1995801603" sldId="289"/>
            <ac:spMk id="6" creationId="{1153A286-49AF-76BD-B1FD-A6080DB20FB9}"/>
          </ac:spMkLst>
        </pc:spChg>
        <pc:spChg chg="add mod">
          <ac:chgData name="Robert Dunn" userId="1d4e964b-094b-4622-aeed-bff925818ec4" providerId="ADAL" clId="{D8D0035E-C0EB-4BE0-9DEA-22008F8F9977}" dt="2026-04-22T15:56:41.744" v="2414" actId="1038"/>
          <ac:spMkLst>
            <pc:docMk/>
            <pc:sldMk cId="1995801603" sldId="289"/>
            <ac:spMk id="10" creationId="{850514F2-B5EC-BA64-3AB8-81F6F08FBF70}"/>
          </ac:spMkLst>
        </pc:spChg>
        <pc:spChg chg="add mod">
          <ac:chgData name="Robert Dunn" userId="1d4e964b-094b-4622-aeed-bff925818ec4" providerId="ADAL" clId="{D8D0035E-C0EB-4BE0-9DEA-22008F8F9977}" dt="2026-04-22T15:55:40.638" v="2392" actId="1076"/>
          <ac:spMkLst>
            <pc:docMk/>
            <pc:sldMk cId="1995801603" sldId="289"/>
            <ac:spMk id="11" creationId="{B1C9F760-4CE9-92D6-B6A8-67513209BB90}"/>
          </ac:spMkLst>
        </pc:spChg>
        <pc:spChg chg="add mod">
          <ac:chgData name="Robert Dunn" userId="1d4e964b-094b-4622-aeed-bff925818ec4" providerId="ADAL" clId="{D8D0035E-C0EB-4BE0-9DEA-22008F8F9977}" dt="2026-04-22T15:56:48.612" v="2416" actId="1076"/>
          <ac:spMkLst>
            <pc:docMk/>
            <pc:sldMk cId="1995801603" sldId="289"/>
            <ac:spMk id="13" creationId="{DA0BC890-4995-3D55-E043-81735ACDAE37}"/>
          </ac:spMkLst>
        </pc:spChg>
        <pc:spChg chg="add mod">
          <ac:chgData name="Robert Dunn" userId="1d4e964b-094b-4622-aeed-bff925818ec4" providerId="ADAL" clId="{D8D0035E-C0EB-4BE0-9DEA-22008F8F9977}" dt="2026-04-22T15:57:29.945" v="2463" actId="122"/>
          <ac:spMkLst>
            <pc:docMk/>
            <pc:sldMk cId="1995801603" sldId="289"/>
            <ac:spMk id="15" creationId="{F626C82E-6475-718D-C09F-0D23F97E3ABD}"/>
          </ac:spMkLst>
        </pc:spChg>
        <pc:spChg chg="add mod">
          <ac:chgData name="Robert Dunn" userId="1d4e964b-094b-4622-aeed-bff925818ec4" providerId="ADAL" clId="{D8D0035E-C0EB-4BE0-9DEA-22008F8F9977}" dt="2026-04-22T15:53:01.422" v="2333" actId="1076"/>
          <ac:spMkLst>
            <pc:docMk/>
            <pc:sldMk cId="1995801603" sldId="289"/>
            <ac:spMk id="16" creationId="{B9C6E102-1576-5647-3271-6C93CB266E70}"/>
          </ac:spMkLst>
        </pc:spChg>
        <pc:spChg chg="add mod">
          <ac:chgData name="Robert Dunn" userId="1d4e964b-094b-4622-aeed-bff925818ec4" providerId="ADAL" clId="{D8D0035E-C0EB-4BE0-9DEA-22008F8F9977}" dt="2026-04-22T15:57:27.152" v="2462" actId="1076"/>
          <ac:spMkLst>
            <pc:docMk/>
            <pc:sldMk cId="1995801603" sldId="289"/>
            <ac:spMk id="18" creationId="{AF452A9F-30B5-971E-27F6-1F5DA98CD9D1}"/>
          </ac:spMkLst>
        </pc:spChg>
        <pc:spChg chg="add mod">
          <ac:chgData name="Robert Dunn" userId="1d4e964b-094b-4622-aeed-bff925818ec4" providerId="ADAL" clId="{D8D0035E-C0EB-4BE0-9DEA-22008F8F9977}" dt="2026-04-22T17:52:49.043" v="6436" actId="14100"/>
          <ac:spMkLst>
            <pc:docMk/>
            <pc:sldMk cId="1995801603" sldId="289"/>
            <ac:spMk id="20" creationId="{E4677CE6-4A11-61A8-B288-01291DA25869}"/>
          </ac:spMkLst>
        </pc:spChg>
        <pc:spChg chg="add mod">
          <ac:chgData name="Robert Dunn" userId="1d4e964b-094b-4622-aeed-bff925818ec4" providerId="ADAL" clId="{D8D0035E-C0EB-4BE0-9DEA-22008F8F9977}" dt="2026-04-22T15:54:30.013" v="2368" actId="1076"/>
          <ac:spMkLst>
            <pc:docMk/>
            <pc:sldMk cId="1995801603" sldId="289"/>
            <ac:spMk id="21" creationId="{2C06FDEC-61A1-2B55-EFDA-9A88C7E53B0F}"/>
          </ac:spMkLst>
        </pc:spChg>
        <pc:picChg chg="add mod">
          <ac:chgData name="Robert Dunn" userId="1d4e964b-094b-4622-aeed-bff925818ec4" providerId="ADAL" clId="{D8D0035E-C0EB-4BE0-9DEA-22008F8F9977}" dt="2026-04-22T15:55:05.553" v="2376" actId="1076"/>
          <ac:picMkLst>
            <pc:docMk/>
            <pc:sldMk cId="1995801603" sldId="289"/>
            <ac:picMk id="4" creationId="{A69FE609-1F52-E0B1-2CA0-1BD559F7BBA1}"/>
          </ac:picMkLst>
        </pc:picChg>
        <pc:picChg chg="add mod">
          <ac:chgData name="Robert Dunn" userId="1d4e964b-094b-4622-aeed-bff925818ec4" providerId="ADAL" clId="{D8D0035E-C0EB-4BE0-9DEA-22008F8F9977}" dt="2026-04-22T15:55:05.553" v="2376" actId="1076"/>
          <ac:picMkLst>
            <pc:docMk/>
            <pc:sldMk cId="1995801603" sldId="289"/>
            <ac:picMk id="9" creationId="{652ADE01-4146-8FBA-7B7C-A0B5DF2B6F0D}"/>
          </ac:picMkLst>
        </pc:picChg>
        <pc:picChg chg="add mod">
          <ac:chgData name="Robert Dunn" userId="1d4e964b-094b-4622-aeed-bff925818ec4" providerId="ADAL" clId="{D8D0035E-C0EB-4BE0-9DEA-22008F8F9977}" dt="2026-04-22T15:55:15.789" v="2379" actId="1036"/>
          <ac:picMkLst>
            <pc:docMk/>
            <pc:sldMk cId="1995801603" sldId="289"/>
            <ac:picMk id="12" creationId="{AAE09068-D500-5EB7-C71E-163E4BA029AC}"/>
          </ac:picMkLst>
        </pc:picChg>
        <pc:picChg chg="add mod">
          <ac:chgData name="Robert Dunn" userId="1d4e964b-094b-4622-aeed-bff925818ec4" providerId="ADAL" clId="{D8D0035E-C0EB-4BE0-9DEA-22008F8F9977}" dt="2026-04-22T15:55:27.132" v="2390" actId="1035"/>
          <ac:picMkLst>
            <pc:docMk/>
            <pc:sldMk cId="1995801603" sldId="289"/>
            <ac:picMk id="17" creationId="{FC6D213F-E99F-AE5A-44EA-911118EA746C}"/>
          </ac:picMkLst>
        </pc:picChg>
      </pc:sldChg>
      <pc:sldChg chg="addSp modSp add mod ord modAnim">
        <pc:chgData name="Robert Dunn" userId="1d4e964b-094b-4622-aeed-bff925818ec4" providerId="ADAL" clId="{D8D0035E-C0EB-4BE0-9DEA-22008F8F9977}" dt="2026-05-07T13:47:53.778" v="7562"/>
        <pc:sldMkLst>
          <pc:docMk/>
          <pc:sldMk cId="938890980" sldId="290"/>
        </pc:sldMkLst>
        <pc:spChg chg="mod">
          <ac:chgData name="Robert Dunn" userId="1d4e964b-094b-4622-aeed-bff925818ec4" providerId="ADAL" clId="{D8D0035E-C0EB-4BE0-9DEA-22008F8F9977}" dt="2026-04-22T17:23:40.027" v="5672" actId="14100"/>
          <ac:spMkLst>
            <pc:docMk/>
            <pc:sldMk cId="938890980" sldId="290"/>
            <ac:spMk id="2" creationId="{90AD0117-8F71-4AF3-D8F1-7C96D554E421}"/>
          </ac:spMkLst>
        </pc:spChg>
        <pc:spChg chg="mod">
          <ac:chgData name="Robert Dunn" userId="1d4e964b-094b-4622-aeed-bff925818ec4" providerId="ADAL" clId="{D8D0035E-C0EB-4BE0-9DEA-22008F8F9977}" dt="2026-04-22T13:22:11.885" v="719" actId="20577"/>
          <ac:spMkLst>
            <pc:docMk/>
            <pc:sldMk cId="938890980" sldId="290"/>
            <ac:spMk id="3" creationId="{4F1A64B4-FF6E-B160-D701-D105EC7A8DEF}"/>
          </ac:spMkLst>
        </pc:spChg>
        <pc:spChg chg="add mod">
          <ac:chgData name="Robert Dunn" userId="1d4e964b-094b-4622-aeed-bff925818ec4" providerId="ADAL" clId="{D8D0035E-C0EB-4BE0-9DEA-22008F8F9977}" dt="2026-04-22T17:15:36.270" v="5003" actId="14100"/>
          <ac:spMkLst>
            <pc:docMk/>
            <pc:sldMk cId="938890980" sldId="290"/>
            <ac:spMk id="5" creationId="{0F4986BF-53EC-E24E-13CF-F95CA41B2BD5}"/>
          </ac:spMkLst>
        </pc:spChg>
        <pc:spChg chg="add mod">
          <ac:chgData name="Robert Dunn" userId="1d4e964b-094b-4622-aeed-bff925818ec4" providerId="ADAL" clId="{D8D0035E-C0EB-4BE0-9DEA-22008F8F9977}" dt="2026-04-22T17:52:03.185" v="6402" actId="1076"/>
          <ac:spMkLst>
            <pc:docMk/>
            <pc:sldMk cId="938890980" sldId="290"/>
            <ac:spMk id="6" creationId="{65A95CE7-F198-D836-F4F3-288524279F84}"/>
          </ac:spMkLst>
        </pc:spChg>
        <pc:picChg chg="add mod">
          <ac:chgData name="Robert Dunn" userId="1d4e964b-094b-4622-aeed-bff925818ec4" providerId="ADAL" clId="{D8D0035E-C0EB-4BE0-9DEA-22008F8F9977}" dt="2026-04-22T17:14:33.654" v="4999" actId="1076"/>
          <ac:picMkLst>
            <pc:docMk/>
            <pc:sldMk cId="938890980" sldId="290"/>
            <ac:picMk id="4" creationId="{62908D7A-7594-29A9-F9F2-F35982B9A350}"/>
          </ac:picMkLst>
        </pc:picChg>
      </pc:sldChg>
      <pc:sldChg chg="modSp add mod ord">
        <pc:chgData name="Robert Dunn" userId="1d4e964b-094b-4622-aeed-bff925818ec4" providerId="ADAL" clId="{D8D0035E-C0EB-4BE0-9DEA-22008F8F9977}" dt="2026-05-07T15:43:17.197" v="8258" actId="20577"/>
        <pc:sldMkLst>
          <pc:docMk/>
          <pc:sldMk cId="3169357248" sldId="291"/>
        </pc:sldMkLst>
        <pc:spChg chg="mod">
          <ac:chgData name="Robert Dunn" userId="1d4e964b-094b-4622-aeed-bff925818ec4" providerId="ADAL" clId="{D8D0035E-C0EB-4BE0-9DEA-22008F8F9977}" dt="2026-05-07T15:43:17.197" v="8258" actId="20577"/>
          <ac:spMkLst>
            <pc:docMk/>
            <pc:sldMk cId="3169357248" sldId="291"/>
            <ac:spMk id="2" creationId="{8C6D6D7E-6C31-7A48-0E78-9834295073E7}"/>
          </ac:spMkLst>
        </pc:spChg>
        <pc:spChg chg="mod">
          <ac:chgData name="Robert Dunn" userId="1d4e964b-094b-4622-aeed-bff925818ec4" providerId="ADAL" clId="{D8D0035E-C0EB-4BE0-9DEA-22008F8F9977}" dt="2026-04-22T11:50:48.981" v="201" actId="20577"/>
          <ac:spMkLst>
            <pc:docMk/>
            <pc:sldMk cId="3169357248" sldId="291"/>
            <ac:spMk id="3" creationId="{8EE203E9-F52A-358A-B7B0-BEFCAAA85457}"/>
          </ac:spMkLst>
        </pc:spChg>
      </pc:sldChg>
      <pc:sldChg chg="addSp delSp modSp new mod modAnim">
        <pc:chgData name="Robert Dunn" userId="1d4e964b-094b-4622-aeed-bff925818ec4" providerId="ADAL" clId="{D8D0035E-C0EB-4BE0-9DEA-22008F8F9977}" dt="2026-05-07T13:41:12.516" v="7524" actId="20577"/>
        <pc:sldMkLst>
          <pc:docMk/>
          <pc:sldMk cId="3702158905" sldId="292"/>
        </pc:sldMkLst>
        <pc:spChg chg="mod">
          <ac:chgData name="Robert Dunn" userId="1d4e964b-094b-4622-aeed-bff925818ec4" providerId="ADAL" clId="{D8D0035E-C0EB-4BE0-9DEA-22008F8F9977}" dt="2026-04-22T16:23:56.198" v="3920" actId="27636"/>
          <ac:spMkLst>
            <pc:docMk/>
            <pc:sldMk cId="3702158905" sldId="292"/>
            <ac:spMk id="2" creationId="{6F8EA6DA-F350-9B23-D7D8-82E2FA675E24}"/>
          </ac:spMkLst>
        </pc:spChg>
        <pc:spChg chg="mod">
          <ac:chgData name="Robert Dunn" userId="1d4e964b-094b-4622-aeed-bff925818ec4" providerId="ADAL" clId="{D8D0035E-C0EB-4BE0-9DEA-22008F8F9977}" dt="2026-04-22T13:25:15.958" v="839" actId="20577"/>
          <ac:spMkLst>
            <pc:docMk/>
            <pc:sldMk cId="3702158905" sldId="292"/>
            <ac:spMk id="3" creationId="{2C3DF86B-BC63-4B43-DF9F-3A13CB2BCDB0}"/>
          </ac:spMkLst>
        </pc:spChg>
        <pc:spChg chg="add mod">
          <ac:chgData name="Robert Dunn" userId="1d4e964b-094b-4622-aeed-bff925818ec4" providerId="ADAL" clId="{D8D0035E-C0EB-4BE0-9DEA-22008F8F9977}" dt="2026-05-07T13:41:12.516" v="7524" actId="20577"/>
          <ac:spMkLst>
            <pc:docMk/>
            <pc:sldMk cId="3702158905" sldId="292"/>
            <ac:spMk id="7" creationId="{BCA0F82E-24BD-1A80-C9D4-E054BE6F2FBE}"/>
          </ac:spMkLst>
        </pc:spChg>
        <pc:picChg chg="add mod">
          <ac:chgData name="Robert Dunn" userId="1d4e964b-094b-4622-aeed-bff925818ec4" providerId="ADAL" clId="{D8D0035E-C0EB-4BE0-9DEA-22008F8F9977}" dt="2026-04-22T16:24:08.860" v="3923" actId="1076"/>
          <ac:picMkLst>
            <pc:docMk/>
            <pc:sldMk cId="3702158905" sldId="292"/>
            <ac:picMk id="1028" creationId="{DAFC3F99-B200-CECF-00D8-B3E689620D88}"/>
          </ac:picMkLst>
        </pc:picChg>
        <pc:picChg chg="add mod">
          <ac:chgData name="Robert Dunn" userId="1d4e964b-094b-4622-aeed-bff925818ec4" providerId="ADAL" clId="{D8D0035E-C0EB-4BE0-9DEA-22008F8F9977}" dt="2026-04-22T16:24:14.806" v="3924" actId="14100"/>
          <ac:picMkLst>
            <pc:docMk/>
            <pc:sldMk cId="3702158905" sldId="292"/>
            <ac:picMk id="1030" creationId="{48973EED-91CD-A6E0-0FBD-BF730AB85D95}"/>
          </ac:picMkLst>
        </pc:picChg>
      </pc:sldChg>
      <pc:sldChg chg="addSp delSp modSp new mod addAnim delAnim modAnim">
        <pc:chgData name="Robert Dunn" userId="1d4e964b-094b-4622-aeed-bff925818ec4" providerId="ADAL" clId="{D8D0035E-C0EB-4BE0-9DEA-22008F8F9977}" dt="2026-04-23T11:06:15.479" v="6709" actId="732"/>
        <pc:sldMkLst>
          <pc:docMk/>
          <pc:sldMk cId="3156966202" sldId="294"/>
        </pc:sldMkLst>
        <pc:spChg chg="mod">
          <ac:chgData name="Robert Dunn" userId="1d4e964b-094b-4622-aeed-bff925818ec4" providerId="ADAL" clId="{D8D0035E-C0EB-4BE0-9DEA-22008F8F9977}" dt="2026-04-22T17:46:04.396" v="6241" actId="20577"/>
          <ac:spMkLst>
            <pc:docMk/>
            <pc:sldMk cId="3156966202" sldId="294"/>
            <ac:spMk id="2" creationId="{FA4BA1AA-7F24-B939-CCFB-098D82156167}"/>
          </ac:spMkLst>
        </pc:spChg>
        <pc:spChg chg="mod">
          <ac:chgData name="Robert Dunn" userId="1d4e964b-094b-4622-aeed-bff925818ec4" providerId="ADAL" clId="{D8D0035E-C0EB-4BE0-9DEA-22008F8F9977}" dt="2026-04-22T15:06:05.945" v="1173" actId="20577"/>
          <ac:spMkLst>
            <pc:docMk/>
            <pc:sldMk cId="3156966202" sldId="294"/>
            <ac:spMk id="3" creationId="{9C6BE501-E0D4-C050-86AA-EEC8696D15BA}"/>
          </ac:spMkLst>
        </pc:spChg>
        <pc:spChg chg="add mod">
          <ac:chgData name="Robert Dunn" userId="1d4e964b-094b-4622-aeed-bff925818ec4" providerId="ADAL" clId="{D8D0035E-C0EB-4BE0-9DEA-22008F8F9977}" dt="2026-04-22T17:48:26.434" v="6302" actId="6549"/>
          <ac:spMkLst>
            <pc:docMk/>
            <pc:sldMk cId="3156966202" sldId="294"/>
            <ac:spMk id="13" creationId="{5C4083BB-E310-125C-53D9-1271CC6034CE}"/>
          </ac:spMkLst>
        </pc:spChg>
        <pc:picChg chg="add mod">
          <ac:chgData name="Robert Dunn" userId="1d4e964b-094b-4622-aeed-bff925818ec4" providerId="ADAL" clId="{D8D0035E-C0EB-4BE0-9DEA-22008F8F9977}" dt="2026-04-22T17:39:53.653" v="6002" actId="14100"/>
          <ac:picMkLst>
            <pc:docMk/>
            <pc:sldMk cId="3156966202" sldId="294"/>
            <ac:picMk id="6" creationId="{E1309883-7F2D-3E2A-7E22-8DAB29943974}"/>
          </ac:picMkLst>
        </pc:picChg>
        <pc:picChg chg="add del mod">
          <ac:chgData name="Robert Dunn" userId="1d4e964b-094b-4622-aeed-bff925818ec4" providerId="ADAL" clId="{D8D0035E-C0EB-4BE0-9DEA-22008F8F9977}" dt="2026-04-22T17:45:08.056" v="6100" actId="1076"/>
          <ac:picMkLst>
            <pc:docMk/>
            <pc:sldMk cId="3156966202" sldId="294"/>
            <ac:picMk id="10" creationId="{0A04B4A7-EB3D-68C5-8C48-46D3C27BEBE5}"/>
          </ac:picMkLst>
        </pc:picChg>
        <pc:picChg chg="add mod">
          <ac:chgData name="Robert Dunn" userId="1d4e964b-094b-4622-aeed-bff925818ec4" providerId="ADAL" clId="{D8D0035E-C0EB-4BE0-9DEA-22008F8F9977}" dt="2026-04-22T17:39:42.886" v="5998" actId="1076"/>
          <ac:picMkLst>
            <pc:docMk/>
            <pc:sldMk cId="3156966202" sldId="294"/>
            <ac:picMk id="7170" creationId="{58418BB0-5FF4-449E-A24B-C9F67EE80EC4}"/>
          </ac:picMkLst>
        </pc:picChg>
        <pc:picChg chg="add mod">
          <ac:chgData name="Robert Dunn" userId="1d4e964b-094b-4622-aeed-bff925818ec4" providerId="ADAL" clId="{D8D0035E-C0EB-4BE0-9DEA-22008F8F9977}" dt="2026-04-23T11:06:15.479" v="6709" actId="732"/>
          <ac:picMkLst>
            <pc:docMk/>
            <pc:sldMk cId="3156966202" sldId="294"/>
            <ac:picMk id="7172" creationId="{9FEE268F-FFE0-3F37-4AD7-9AFF9CF1AE77}"/>
          </ac:picMkLst>
        </pc:picChg>
      </pc:sldChg>
      <pc:sldChg chg="addSp delSp modSp new mod ord modAnim">
        <pc:chgData name="Robert Dunn" userId="1d4e964b-094b-4622-aeed-bff925818ec4" providerId="ADAL" clId="{D8D0035E-C0EB-4BE0-9DEA-22008F8F9977}" dt="2026-05-07T13:45:51.745" v="7546"/>
        <pc:sldMkLst>
          <pc:docMk/>
          <pc:sldMk cId="442866752" sldId="295"/>
        </pc:sldMkLst>
        <pc:spChg chg="mod">
          <ac:chgData name="Robert Dunn" userId="1d4e964b-094b-4622-aeed-bff925818ec4" providerId="ADAL" clId="{D8D0035E-C0EB-4BE0-9DEA-22008F8F9977}" dt="2026-04-22T16:32:00.813" v="4014" actId="14100"/>
          <ac:spMkLst>
            <pc:docMk/>
            <pc:sldMk cId="442866752" sldId="295"/>
            <ac:spMk id="2" creationId="{9A9958A8-0675-E439-F5FD-CDC9BF24BDF9}"/>
          </ac:spMkLst>
        </pc:spChg>
        <pc:spChg chg="mod">
          <ac:chgData name="Robert Dunn" userId="1d4e964b-094b-4622-aeed-bff925818ec4" providerId="ADAL" clId="{D8D0035E-C0EB-4BE0-9DEA-22008F8F9977}" dt="2026-04-22T15:08:02.857" v="1186" actId="20577"/>
          <ac:spMkLst>
            <pc:docMk/>
            <pc:sldMk cId="442866752" sldId="295"/>
            <ac:spMk id="3" creationId="{2C5BA9F2-B416-562C-8ABC-C3A6EE3CC9FB}"/>
          </ac:spMkLst>
        </pc:spChg>
        <pc:spChg chg="add mod">
          <ac:chgData name="Robert Dunn" userId="1d4e964b-094b-4622-aeed-bff925818ec4" providerId="ADAL" clId="{D8D0035E-C0EB-4BE0-9DEA-22008F8F9977}" dt="2026-05-07T13:43:29.620" v="7535" actId="14100"/>
          <ac:spMkLst>
            <pc:docMk/>
            <pc:sldMk cId="442866752" sldId="295"/>
            <ac:spMk id="9" creationId="{884E5082-4AA6-95E2-3CF4-358CE3813969}"/>
          </ac:spMkLst>
        </pc:spChg>
        <pc:spChg chg="add mod">
          <ac:chgData name="Robert Dunn" userId="1d4e964b-094b-4622-aeed-bff925818ec4" providerId="ADAL" clId="{D8D0035E-C0EB-4BE0-9DEA-22008F8F9977}" dt="2026-04-22T16:37:51.124" v="4243" actId="2711"/>
          <ac:spMkLst>
            <pc:docMk/>
            <pc:sldMk cId="442866752" sldId="295"/>
            <ac:spMk id="10" creationId="{8C42C59E-0F1F-FB79-9673-3CEBC7C33862}"/>
          </ac:spMkLst>
        </pc:spChg>
        <pc:picChg chg="add mod modCrop">
          <ac:chgData name="Robert Dunn" userId="1d4e964b-094b-4622-aeed-bff925818ec4" providerId="ADAL" clId="{D8D0035E-C0EB-4BE0-9DEA-22008F8F9977}" dt="2026-05-07T13:45:31.808" v="7542" actId="1076"/>
          <ac:picMkLst>
            <pc:docMk/>
            <pc:sldMk cId="442866752" sldId="295"/>
            <ac:picMk id="4" creationId="{69961009-FE00-B8BE-2D87-741854F58C36}"/>
          </ac:picMkLst>
        </pc:picChg>
        <pc:picChg chg="add mod">
          <ac:chgData name="Robert Dunn" userId="1d4e964b-094b-4622-aeed-bff925818ec4" providerId="ADAL" clId="{D8D0035E-C0EB-4BE0-9DEA-22008F8F9977}" dt="2026-04-22T16:31:55.008" v="4012" actId="1076"/>
          <ac:picMkLst>
            <pc:docMk/>
            <pc:sldMk cId="442866752" sldId="295"/>
            <ac:picMk id="7" creationId="{591B5DD4-05B7-1C1C-FF7C-0A9F1904B524}"/>
          </ac:picMkLst>
        </pc:picChg>
        <pc:picChg chg="add mod">
          <ac:chgData name="Robert Dunn" userId="1d4e964b-094b-4622-aeed-bff925818ec4" providerId="ADAL" clId="{D8D0035E-C0EB-4BE0-9DEA-22008F8F9977}" dt="2026-04-22T16:32:02.649" v="4015" actId="1076"/>
          <ac:picMkLst>
            <pc:docMk/>
            <pc:sldMk cId="442866752" sldId="295"/>
            <ac:picMk id="3074" creationId="{2B2576F9-6E84-BE31-79B2-ABCD4DE7FD58}"/>
          </ac:picMkLst>
        </pc:picChg>
      </pc:sldChg>
      <pc:sldChg chg="addSp delSp modSp new mod modAnim chgLayout">
        <pc:chgData name="Robert Dunn" userId="1d4e964b-094b-4622-aeed-bff925818ec4" providerId="ADAL" clId="{D8D0035E-C0EB-4BE0-9DEA-22008F8F9977}" dt="2026-04-23T11:16:28.151" v="6728"/>
        <pc:sldMkLst>
          <pc:docMk/>
          <pc:sldMk cId="4053002962" sldId="296"/>
        </pc:sldMkLst>
        <pc:spChg chg="add mod">
          <ac:chgData name="Robert Dunn" userId="1d4e964b-094b-4622-aeed-bff925818ec4" providerId="ADAL" clId="{D8D0035E-C0EB-4BE0-9DEA-22008F8F9977}" dt="2026-04-22T16:18:22.723" v="3245" actId="20577"/>
          <ac:spMkLst>
            <pc:docMk/>
            <pc:sldMk cId="4053002962" sldId="296"/>
            <ac:spMk id="22" creationId="{1E47FA47-3532-9A0B-A712-A246FED3B0B0}"/>
          </ac:spMkLst>
        </pc:spChg>
        <pc:spChg chg="add mod">
          <ac:chgData name="Robert Dunn" userId="1d4e964b-094b-4622-aeed-bff925818ec4" providerId="ADAL" clId="{D8D0035E-C0EB-4BE0-9DEA-22008F8F9977}" dt="2026-04-22T17:19:37.769" v="5525" actId="20577"/>
          <ac:spMkLst>
            <pc:docMk/>
            <pc:sldMk cId="4053002962" sldId="296"/>
            <ac:spMk id="23" creationId="{6AE43911-DF9B-E9D1-B3F4-C90CB6594EB8}"/>
          </ac:spMkLst>
        </pc:spChg>
        <pc:spChg chg="add mod">
          <ac:chgData name="Robert Dunn" userId="1d4e964b-094b-4622-aeed-bff925818ec4" providerId="ADAL" clId="{D8D0035E-C0EB-4BE0-9DEA-22008F8F9977}" dt="2026-04-22T17:22:53.677" v="5614" actId="1076"/>
          <ac:spMkLst>
            <pc:docMk/>
            <pc:sldMk cId="4053002962" sldId="296"/>
            <ac:spMk id="29" creationId="{78C4E910-444B-7000-0869-529A7E9C3D21}"/>
          </ac:spMkLst>
        </pc:spChg>
        <pc:spChg chg="add mod">
          <ac:chgData name="Robert Dunn" userId="1d4e964b-094b-4622-aeed-bff925818ec4" providerId="ADAL" clId="{D8D0035E-C0EB-4BE0-9DEA-22008F8F9977}" dt="2026-04-22T17:22:53.677" v="5614" actId="1076"/>
          <ac:spMkLst>
            <pc:docMk/>
            <pc:sldMk cId="4053002962" sldId="296"/>
            <ac:spMk id="30" creationId="{FDEEA491-9A5C-5383-2B0F-A203A3A477C5}"/>
          </ac:spMkLst>
        </pc:spChg>
        <pc:spChg chg="add mod">
          <ac:chgData name="Robert Dunn" userId="1d4e964b-094b-4622-aeed-bff925818ec4" providerId="ADAL" clId="{D8D0035E-C0EB-4BE0-9DEA-22008F8F9977}" dt="2026-04-22T17:23:03.582" v="5616" actId="207"/>
          <ac:spMkLst>
            <pc:docMk/>
            <pc:sldMk cId="4053002962" sldId="296"/>
            <ac:spMk id="32" creationId="{078A6860-35A8-27DA-F07C-4BEAAC3390D7}"/>
          </ac:spMkLst>
        </pc:spChg>
        <pc:picChg chg="add mod">
          <ac:chgData name="Robert Dunn" userId="1d4e964b-094b-4622-aeed-bff925818ec4" providerId="ADAL" clId="{D8D0035E-C0EB-4BE0-9DEA-22008F8F9977}" dt="2026-04-22T17:22:33.007" v="5608" actId="14100"/>
          <ac:picMkLst>
            <pc:docMk/>
            <pc:sldMk cId="4053002962" sldId="296"/>
            <ac:picMk id="25" creationId="{FE92CA63-1DEE-5D9A-78F6-25EF18D24E12}"/>
          </ac:picMkLst>
        </pc:picChg>
        <pc:picChg chg="add mod">
          <ac:chgData name="Robert Dunn" userId="1d4e964b-094b-4622-aeed-bff925818ec4" providerId="ADAL" clId="{D8D0035E-C0EB-4BE0-9DEA-22008F8F9977}" dt="2026-04-22T17:22:46.756" v="5613" actId="1076"/>
          <ac:picMkLst>
            <pc:docMk/>
            <pc:sldMk cId="4053002962" sldId="296"/>
            <ac:picMk id="26" creationId="{7AD12E09-C002-339D-AE70-307B9E791722}"/>
          </ac:picMkLst>
        </pc:picChg>
        <pc:picChg chg="add mod">
          <ac:chgData name="Robert Dunn" userId="1d4e964b-094b-4622-aeed-bff925818ec4" providerId="ADAL" clId="{D8D0035E-C0EB-4BE0-9DEA-22008F8F9977}" dt="2026-04-22T17:22:53.677" v="5614" actId="1076"/>
          <ac:picMkLst>
            <pc:docMk/>
            <pc:sldMk cId="4053002962" sldId="296"/>
            <ac:picMk id="28" creationId="{173AF134-06F6-6B82-E63A-C02BA9E24F1C}"/>
          </ac:picMkLst>
        </pc:picChg>
        <pc:picChg chg="add mod">
          <ac:chgData name="Robert Dunn" userId="1d4e964b-094b-4622-aeed-bff925818ec4" providerId="ADAL" clId="{D8D0035E-C0EB-4BE0-9DEA-22008F8F9977}" dt="2026-04-22T17:22:29.398" v="5606" actId="1076"/>
          <ac:picMkLst>
            <pc:docMk/>
            <pc:sldMk cId="4053002962" sldId="296"/>
            <ac:picMk id="33" creationId="{9A431E9A-B36E-9107-08E3-C4D5B0E0E0B5}"/>
          </ac:picMkLst>
        </pc:picChg>
      </pc:sldChg>
      <pc:sldChg chg="addSp modSp new mod modAnim">
        <pc:chgData name="Robert Dunn" userId="1d4e964b-094b-4622-aeed-bff925818ec4" providerId="ADAL" clId="{D8D0035E-C0EB-4BE0-9DEA-22008F8F9977}" dt="2026-05-07T13:47:27.592" v="7557"/>
        <pc:sldMkLst>
          <pc:docMk/>
          <pc:sldMk cId="3968829080" sldId="297"/>
        </pc:sldMkLst>
        <pc:spChg chg="mod">
          <ac:chgData name="Robert Dunn" userId="1d4e964b-094b-4622-aeed-bff925818ec4" providerId="ADAL" clId="{D8D0035E-C0EB-4BE0-9DEA-22008F8F9977}" dt="2026-04-22T16:17:36.618" v="3184" actId="14100"/>
          <ac:spMkLst>
            <pc:docMk/>
            <pc:sldMk cId="3968829080" sldId="297"/>
            <ac:spMk id="2" creationId="{FED1784C-E561-45BD-8564-6F3410DEEB5A}"/>
          </ac:spMkLst>
        </pc:spChg>
        <pc:spChg chg="mod">
          <ac:chgData name="Robert Dunn" userId="1d4e964b-094b-4622-aeed-bff925818ec4" providerId="ADAL" clId="{D8D0035E-C0EB-4BE0-9DEA-22008F8F9977}" dt="2026-04-22T16:06:42.715" v="2573" actId="14100"/>
          <ac:spMkLst>
            <pc:docMk/>
            <pc:sldMk cId="3968829080" sldId="297"/>
            <ac:spMk id="3" creationId="{41EEF8FC-2083-AE6C-7006-A9265446BC57}"/>
          </ac:spMkLst>
        </pc:spChg>
        <pc:spChg chg="add mod ord">
          <ac:chgData name="Robert Dunn" userId="1d4e964b-094b-4622-aeed-bff925818ec4" providerId="ADAL" clId="{D8D0035E-C0EB-4BE0-9DEA-22008F8F9977}" dt="2026-04-22T16:13:14.375" v="3044" actId="166"/>
          <ac:spMkLst>
            <pc:docMk/>
            <pc:sldMk cId="3968829080" sldId="297"/>
            <ac:spMk id="6" creationId="{89672C7F-851E-5B23-C630-B1E4180E4036}"/>
          </ac:spMkLst>
        </pc:spChg>
        <pc:spChg chg="add mod">
          <ac:chgData name="Robert Dunn" userId="1d4e964b-094b-4622-aeed-bff925818ec4" providerId="ADAL" clId="{D8D0035E-C0EB-4BE0-9DEA-22008F8F9977}" dt="2026-04-22T16:12:31.200" v="3034" actId="2085"/>
          <ac:spMkLst>
            <pc:docMk/>
            <pc:sldMk cId="3968829080" sldId="297"/>
            <ac:spMk id="7" creationId="{885A06FD-F293-FD4D-6D8E-02A7F67A8D0D}"/>
          </ac:spMkLst>
        </pc:spChg>
        <pc:spChg chg="add mod">
          <ac:chgData name="Robert Dunn" userId="1d4e964b-094b-4622-aeed-bff925818ec4" providerId="ADAL" clId="{D8D0035E-C0EB-4BE0-9DEA-22008F8F9977}" dt="2026-04-22T16:12:44.525" v="3037" actId="14100"/>
          <ac:spMkLst>
            <pc:docMk/>
            <pc:sldMk cId="3968829080" sldId="297"/>
            <ac:spMk id="8" creationId="{8D074CAF-3DD2-7BDD-047B-FC8083A3E393}"/>
          </ac:spMkLst>
        </pc:spChg>
        <pc:spChg chg="add mod">
          <ac:chgData name="Robert Dunn" userId="1d4e964b-094b-4622-aeed-bff925818ec4" providerId="ADAL" clId="{D8D0035E-C0EB-4BE0-9DEA-22008F8F9977}" dt="2026-04-22T16:12:49.253" v="3039" actId="1076"/>
          <ac:spMkLst>
            <pc:docMk/>
            <pc:sldMk cId="3968829080" sldId="297"/>
            <ac:spMk id="9" creationId="{AB41FF7D-ED82-26E2-CE1F-B3ED82A4E1FC}"/>
          </ac:spMkLst>
        </pc:spChg>
        <pc:picChg chg="add mod">
          <ac:chgData name="Robert Dunn" userId="1d4e964b-094b-4622-aeed-bff925818ec4" providerId="ADAL" clId="{D8D0035E-C0EB-4BE0-9DEA-22008F8F9977}" dt="2026-04-22T16:06:36.508" v="2569" actId="14100"/>
          <ac:picMkLst>
            <pc:docMk/>
            <pc:sldMk cId="3968829080" sldId="297"/>
            <ac:picMk id="4" creationId="{B54791D6-0249-9C02-3ECA-2F2E00AD62AF}"/>
          </ac:picMkLst>
        </pc:picChg>
        <pc:picChg chg="add mod">
          <ac:chgData name="Robert Dunn" userId="1d4e964b-094b-4622-aeed-bff925818ec4" providerId="ADAL" clId="{D8D0035E-C0EB-4BE0-9DEA-22008F8F9977}" dt="2026-04-22T16:07:23.718" v="2596" actId="1076"/>
          <ac:picMkLst>
            <pc:docMk/>
            <pc:sldMk cId="3968829080" sldId="297"/>
            <ac:picMk id="5" creationId="{076C59A7-19F2-E6A4-459E-2203F6254B5C}"/>
          </ac:picMkLst>
        </pc:picChg>
      </pc:sldChg>
      <pc:sldChg chg="addSp delSp modSp new mod modAnim">
        <pc:chgData name="Robert Dunn" userId="1d4e964b-094b-4622-aeed-bff925818ec4" providerId="ADAL" clId="{D8D0035E-C0EB-4BE0-9DEA-22008F8F9977}" dt="2026-05-07T13:42:58.516" v="7534"/>
        <pc:sldMkLst>
          <pc:docMk/>
          <pc:sldMk cId="4015711016" sldId="298"/>
        </pc:sldMkLst>
        <pc:spChg chg="mod">
          <ac:chgData name="Robert Dunn" userId="1d4e964b-094b-4622-aeed-bff925818ec4" providerId="ADAL" clId="{D8D0035E-C0EB-4BE0-9DEA-22008F8F9977}" dt="2026-04-22T17:54:37.397" v="6624" actId="404"/>
          <ac:spMkLst>
            <pc:docMk/>
            <pc:sldMk cId="4015711016" sldId="298"/>
            <ac:spMk id="2" creationId="{CAD6D0F2-44EB-919E-948A-4DC3B1FEC128}"/>
          </ac:spMkLst>
        </pc:spChg>
        <pc:spChg chg="mod">
          <ac:chgData name="Robert Dunn" userId="1d4e964b-094b-4622-aeed-bff925818ec4" providerId="ADAL" clId="{D8D0035E-C0EB-4BE0-9DEA-22008F8F9977}" dt="2026-04-22T16:24:31.724" v="3948" actId="20577"/>
          <ac:spMkLst>
            <pc:docMk/>
            <pc:sldMk cId="4015711016" sldId="298"/>
            <ac:spMk id="3" creationId="{74F101DD-713D-8093-12D4-D69F9E8B885C}"/>
          </ac:spMkLst>
        </pc:spChg>
        <pc:spChg chg="add mod">
          <ac:chgData name="Robert Dunn" userId="1d4e964b-094b-4622-aeed-bff925818ec4" providerId="ADAL" clId="{D8D0035E-C0EB-4BE0-9DEA-22008F8F9977}" dt="2026-04-23T11:14:33.204" v="6718" actId="113"/>
          <ac:spMkLst>
            <pc:docMk/>
            <pc:sldMk cId="4015711016" sldId="298"/>
            <ac:spMk id="5" creationId="{653CAD35-D3D0-E208-6243-EF000015ABD1}"/>
          </ac:spMkLst>
        </pc:spChg>
        <pc:picChg chg="add mod">
          <ac:chgData name="Robert Dunn" userId="1d4e964b-094b-4622-aeed-bff925818ec4" providerId="ADAL" clId="{D8D0035E-C0EB-4BE0-9DEA-22008F8F9977}" dt="2026-04-22T16:34:34.399" v="4135" actId="1076"/>
          <ac:picMkLst>
            <pc:docMk/>
            <pc:sldMk cId="4015711016" sldId="298"/>
            <ac:picMk id="6146" creationId="{DBE5070C-04DA-3517-6A75-92C8AE9A262F}"/>
          </ac:picMkLst>
        </pc:picChg>
        <pc:picChg chg="add mod">
          <ac:chgData name="Robert Dunn" userId="1d4e964b-094b-4622-aeed-bff925818ec4" providerId="ADAL" clId="{D8D0035E-C0EB-4BE0-9DEA-22008F8F9977}" dt="2026-04-22T16:34:26.050" v="4133" actId="1076"/>
          <ac:picMkLst>
            <pc:docMk/>
            <pc:sldMk cId="4015711016" sldId="298"/>
            <ac:picMk id="6148" creationId="{3FF8C662-BC88-4F12-DFFB-6E06BB0BAA0B}"/>
          </ac:picMkLst>
        </pc:picChg>
      </pc:sldChg>
      <pc:sldChg chg="addSp delSp modSp new mod">
        <pc:chgData name="Robert Dunn" userId="1d4e964b-094b-4622-aeed-bff925818ec4" providerId="ADAL" clId="{D8D0035E-C0EB-4BE0-9DEA-22008F8F9977}" dt="2026-04-22T16:53:35.720" v="4816" actId="1076"/>
        <pc:sldMkLst>
          <pc:docMk/>
          <pc:sldMk cId="3986409390" sldId="299"/>
        </pc:sldMkLst>
        <pc:spChg chg="add mod">
          <ac:chgData name="Robert Dunn" userId="1d4e964b-094b-4622-aeed-bff925818ec4" providerId="ADAL" clId="{D8D0035E-C0EB-4BE0-9DEA-22008F8F9977}" dt="2026-04-22T16:53:35.720" v="4816" actId="1076"/>
          <ac:spMkLst>
            <pc:docMk/>
            <pc:sldMk cId="3986409390" sldId="299"/>
            <ac:spMk id="43" creationId="{F4731496-DDE8-6B3D-7707-79316FE3E15C}"/>
          </ac:spMkLst>
        </pc:spChg>
        <pc:picChg chg="add mod ord">
          <ac:chgData name="Robert Dunn" userId="1d4e964b-094b-4622-aeed-bff925818ec4" providerId="ADAL" clId="{D8D0035E-C0EB-4BE0-9DEA-22008F8F9977}" dt="2026-04-22T16:52:41.282" v="4802" actId="1076"/>
          <ac:picMkLst>
            <pc:docMk/>
            <pc:sldMk cId="3986409390" sldId="299"/>
            <ac:picMk id="5" creationId="{E96A9237-9FBB-A0E9-A977-2DE4FE0895EB}"/>
          </ac:picMkLst>
        </pc:picChg>
        <pc:picChg chg="add mod">
          <ac:chgData name="Robert Dunn" userId="1d4e964b-094b-4622-aeed-bff925818ec4" providerId="ADAL" clId="{D8D0035E-C0EB-4BE0-9DEA-22008F8F9977}" dt="2026-04-22T16:52:38.649" v="4801" actId="1076"/>
          <ac:picMkLst>
            <pc:docMk/>
            <pc:sldMk cId="3986409390" sldId="299"/>
            <ac:picMk id="7" creationId="{79394D03-8DB6-CE82-B90A-AC240D4C263F}"/>
          </ac:picMkLst>
        </pc:picChg>
        <pc:picChg chg="add mod">
          <ac:chgData name="Robert Dunn" userId="1d4e964b-094b-4622-aeed-bff925818ec4" providerId="ADAL" clId="{D8D0035E-C0EB-4BE0-9DEA-22008F8F9977}" dt="2026-04-22T16:52:43.103" v="4803" actId="1076"/>
          <ac:picMkLst>
            <pc:docMk/>
            <pc:sldMk cId="3986409390" sldId="299"/>
            <ac:picMk id="9" creationId="{9B0213CE-D39B-0A3C-B813-EFBCE9E0E651}"/>
          </ac:picMkLst>
        </pc:picChg>
        <pc:picChg chg="add mod">
          <ac:chgData name="Robert Dunn" userId="1d4e964b-094b-4622-aeed-bff925818ec4" providerId="ADAL" clId="{D8D0035E-C0EB-4BE0-9DEA-22008F8F9977}" dt="2026-04-22T16:52:26.494" v="4798" actId="1076"/>
          <ac:picMkLst>
            <pc:docMk/>
            <pc:sldMk cId="3986409390" sldId="299"/>
            <ac:picMk id="11" creationId="{91B936ED-CEEA-1172-F384-3ECA92610065}"/>
          </ac:picMkLst>
        </pc:picChg>
        <pc:picChg chg="add mod">
          <ac:chgData name="Robert Dunn" userId="1d4e964b-094b-4622-aeed-bff925818ec4" providerId="ADAL" clId="{D8D0035E-C0EB-4BE0-9DEA-22008F8F9977}" dt="2026-04-22T16:52:29.619" v="4799" actId="1076"/>
          <ac:picMkLst>
            <pc:docMk/>
            <pc:sldMk cId="3986409390" sldId="299"/>
            <ac:picMk id="13" creationId="{18459294-81E0-A0B1-DFB8-EC749D1ED5EC}"/>
          </ac:picMkLst>
        </pc:picChg>
        <pc:picChg chg="add mod">
          <ac:chgData name="Robert Dunn" userId="1d4e964b-094b-4622-aeed-bff925818ec4" providerId="ADAL" clId="{D8D0035E-C0EB-4BE0-9DEA-22008F8F9977}" dt="2026-04-22T16:52:26.494" v="4798" actId="1076"/>
          <ac:picMkLst>
            <pc:docMk/>
            <pc:sldMk cId="3986409390" sldId="299"/>
            <ac:picMk id="19" creationId="{7A0DB702-ADFB-2534-A621-4E414E9D23D8}"/>
          </ac:picMkLst>
        </pc:picChg>
        <pc:picChg chg="add mod">
          <ac:chgData name="Robert Dunn" userId="1d4e964b-094b-4622-aeed-bff925818ec4" providerId="ADAL" clId="{D8D0035E-C0EB-4BE0-9DEA-22008F8F9977}" dt="2026-04-22T16:52:34.637" v="4800" actId="1076"/>
          <ac:picMkLst>
            <pc:docMk/>
            <pc:sldMk cId="3986409390" sldId="299"/>
            <ac:picMk id="21" creationId="{6228CA38-CC77-4FC2-EBC3-DDF57F3453AF}"/>
          </ac:picMkLst>
        </pc:picChg>
        <pc:picChg chg="add mod">
          <ac:chgData name="Robert Dunn" userId="1d4e964b-094b-4622-aeed-bff925818ec4" providerId="ADAL" clId="{D8D0035E-C0EB-4BE0-9DEA-22008F8F9977}" dt="2026-04-22T16:52:50.305" v="4805" actId="1076"/>
          <ac:picMkLst>
            <pc:docMk/>
            <pc:sldMk cId="3986409390" sldId="299"/>
            <ac:picMk id="23" creationId="{17CE216B-22AB-B411-8BDD-EF41BD05F8C0}"/>
          </ac:picMkLst>
        </pc:picChg>
        <pc:picChg chg="add mod">
          <ac:chgData name="Robert Dunn" userId="1d4e964b-094b-4622-aeed-bff925818ec4" providerId="ADAL" clId="{D8D0035E-C0EB-4BE0-9DEA-22008F8F9977}" dt="2026-04-22T16:52:26.494" v="4798" actId="1076"/>
          <ac:picMkLst>
            <pc:docMk/>
            <pc:sldMk cId="3986409390" sldId="299"/>
            <ac:picMk id="25" creationId="{85811051-DBFA-5AF2-04C1-3CB16BECA0D4}"/>
          </ac:picMkLst>
        </pc:picChg>
      </pc:sldChg>
      <pc:sldChg chg="addSp delSp modSp new mod modAnim">
        <pc:chgData name="Robert Dunn" userId="1d4e964b-094b-4622-aeed-bff925818ec4" providerId="ADAL" clId="{D8D0035E-C0EB-4BE0-9DEA-22008F8F9977}" dt="2026-05-07T15:42:37.076" v="8213" actId="14100"/>
        <pc:sldMkLst>
          <pc:docMk/>
          <pc:sldMk cId="533677405" sldId="300"/>
        </pc:sldMkLst>
        <pc:spChg chg="mod">
          <ac:chgData name="Robert Dunn" userId="1d4e964b-094b-4622-aeed-bff925818ec4" providerId="ADAL" clId="{D8D0035E-C0EB-4BE0-9DEA-22008F8F9977}" dt="2026-05-07T15:42:37.076" v="8213" actId="14100"/>
          <ac:spMkLst>
            <pc:docMk/>
            <pc:sldMk cId="533677405" sldId="300"/>
            <ac:spMk id="2" creationId="{5FCD4B8C-30CB-325A-DB04-CE3245B2DF30}"/>
          </ac:spMkLst>
        </pc:spChg>
        <pc:spChg chg="mod">
          <ac:chgData name="Robert Dunn" userId="1d4e964b-094b-4622-aeed-bff925818ec4" providerId="ADAL" clId="{D8D0035E-C0EB-4BE0-9DEA-22008F8F9977}" dt="2026-04-22T17:16:10.679" v="5025" actId="20577"/>
          <ac:spMkLst>
            <pc:docMk/>
            <pc:sldMk cId="533677405" sldId="300"/>
            <ac:spMk id="3" creationId="{3C436448-AADD-CF63-AD0D-A00DE22D66AB}"/>
          </ac:spMkLst>
        </pc:spChg>
        <pc:picChg chg="add mod">
          <ac:chgData name="Robert Dunn" userId="1d4e964b-094b-4622-aeed-bff925818ec4" providerId="ADAL" clId="{D8D0035E-C0EB-4BE0-9DEA-22008F8F9977}" dt="2026-05-07T15:42:34.448" v="8212" actId="1076"/>
          <ac:picMkLst>
            <pc:docMk/>
            <pc:sldMk cId="533677405" sldId="300"/>
            <ac:picMk id="13" creationId="{3A1EA87F-0611-F432-4243-18684DE1FE6B}"/>
          </ac:picMkLst>
        </pc:picChg>
        <pc:picChg chg="add mod">
          <ac:chgData name="Robert Dunn" userId="1d4e964b-094b-4622-aeed-bff925818ec4" providerId="ADAL" clId="{D8D0035E-C0EB-4BE0-9DEA-22008F8F9977}" dt="2026-04-22T17:43:21.268" v="6056" actId="1076"/>
          <ac:picMkLst>
            <pc:docMk/>
            <pc:sldMk cId="533677405" sldId="300"/>
            <ac:picMk id="18" creationId="{ED4EDA89-AA86-0EAF-A0A0-998902CF3153}"/>
          </ac:picMkLst>
        </pc:picChg>
        <pc:cxnChg chg="add mod">
          <ac:chgData name="Robert Dunn" userId="1d4e964b-094b-4622-aeed-bff925818ec4" providerId="ADAL" clId="{D8D0035E-C0EB-4BE0-9DEA-22008F8F9977}" dt="2026-04-22T17:42:40.942" v="6010" actId="1076"/>
          <ac:cxnSpMkLst>
            <pc:docMk/>
            <pc:sldMk cId="533677405" sldId="300"/>
            <ac:cxnSpMk id="14" creationId="{2CE26AE6-D8D1-8B44-04AB-903152C8BE3B}"/>
          </ac:cxnSpMkLst>
        </pc:cxnChg>
        <pc:cxnChg chg="add mod">
          <ac:chgData name="Robert Dunn" userId="1d4e964b-094b-4622-aeed-bff925818ec4" providerId="ADAL" clId="{D8D0035E-C0EB-4BE0-9DEA-22008F8F9977}" dt="2026-04-22T17:42:40.942" v="6010" actId="1076"/>
          <ac:cxnSpMkLst>
            <pc:docMk/>
            <pc:sldMk cId="533677405" sldId="300"/>
            <ac:cxnSpMk id="15" creationId="{C197D9F8-5290-6A1E-33BA-4BCBB38FA9A1}"/>
          </ac:cxnSpMkLst>
        </pc:cxnChg>
        <pc:cxnChg chg="add mod">
          <ac:chgData name="Robert Dunn" userId="1d4e964b-094b-4622-aeed-bff925818ec4" providerId="ADAL" clId="{D8D0035E-C0EB-4BE0-9DEA-22008F8F9977}" dt="2026-04-22T17:42:40.942" v="6010" actId="1076"/>
          <ac:cxnSpMkLst>
            <pc:docMk/>
            <pc:sldMk cId="533677405" sldId="300"/>
            <ac:cxnSpMk id="16" creationId="{B0BF6BE9-4EA8-A4D9-718D-D384D5D2C9C3}"/>
          </ac:cxnSpMkLst>
        </pc:cxnChg>
        <pc:cxnChg chg="add mod">
          <ac:chgData name="Robert Dunn" userId="1d4e964b-094b-4622-aeed-bff925818ec4" providerId="ADAL" clId="{D8D0035E-C0EB-4BE0-9DEA-22008F8F9977}" dt="2026-04-22T17:42:40.942" v="6010" actId="1076"/>
          <ac:cxnSpMkLst>
            <pc:docMk/>
            <pc:sldMk cId="533677405" sldId="300"/>
            <ac:cxnSpMk id="17" creationId="{EC302F78-43B0-A46C-D98E-BC44EFDF3983}"/>
          </ac:cxnSpMkLst>
        </pc:cxnChg>
      </pc:sldChg>
      <pc:sldChg chg="addSp modSp new mod modAnim modNotesTx">
        <pc:chgData name="Robert Dunn" userId="1d4e964b-094b-4622-aeed-bff925818ec4" providerId="ADAL" clId="{D8D0035E-C0EB-4BE0-9DEA-22008F8F9977}" dt="2026-05-07T15:19:23.638" v="8200"/>
        <pc:sldMkLst>
          <pc:docMk/>
          <pc:sldMk cId="3606001134" sldId="301"/>
        </pc:sldMkLst>
        <pc:spChg chg="mod">
          <ac:chgData name="Robert Dunn" userId="1d4e964b-094b-4622-aeed-bff925818ec4" providerId="ADAL" clId="{D8D0035E-C0EB-4BE0-9DEA-22008F8F9977}" dt="2026-05-07T08:54:21.898" v="7522" actId="27636"/>
          <ac:spMkLst>
            <pc:docMk/>
            <pc:sldMk cId="3606001134" sldId="301"/>
            <ac:spMk id="2" creationId="{132CEAE2-CB00-BADD-FEB0-A227ED176085}"/>
          </ac:spMkLst>
        </pc:spChg>
        <pc:spChg chg="mod">
          <ac:chgData name="Robert Dunn" userId="1d4e964b-094b-4622-aeed-bff925818ec4" providerId="ADAL" clId="{D8D0035E-C0EB-4BE0-9DEA-22008F8F9977}" dt="2026-04-23T11:17:30.685" v="6773" actId="20577"/>
          <ac:spMkLst>
            <pc:docMk/>
            <pc:sldMk cId="3606001134" sldId="301"/>
            <ac:spMk id="3" creationId="{8CC66429-28FB-0C5E-CBB4-583F1C9F5379}"/>
          </ac:spMkLst>
        </pc:spChg>
        <pc:spChg chg="add mod">
          <ac:chgData name="Robert Dunn" userId="1d4e964b-094b-4622-aeed-bff925818ec4" providerId="ADAL" clId="{D8D0035E-C0EB-4BE0-9DEA-22008F8F9977}" dt="2026-04-23T11:53:47.743" v="7245" actId="1076"/>
          <ac:spMkLst>
            <pc:docMk/>
            <pc:sldMk cId="3606001134" sldId="301"/>
            <ac:spMk id="12" creationId="{C713C76A-E0DF-21C1-EEA7-40CA8888D818}"/>
          </ac:spMkLst>
        </pc:spChg>
        <pc:picChg chg="add mod">
          <ac:chgData name="Robert Dunn" userId="1d4e964b-094b-4622-aeed-bff925818ec4" providerId="ADAL" clId="{D8D0035E-C0EB-4BE0-9DEA-22008F8F9977}" dt="2026-04-23T11:45:42.276" v="7208" actId="1035"/>
          <ac:picMkLst>
            <pc:docMk/>
            <pc:sldMk cId="3606001134" sldId="301"/>
            <ac:picMk id="5" creationId="{DB9172A5-CA53-79EF-E0BC-F62F6C9E3F7C}"/>
          </ac:picMkLst>
        </pc:picChg>
        <pc:picChg chg="add mod">
          <ac:chgData name="Robert Dunn" userId="1d4e964b-094b-4622-aeed-bff925818ec4" providerId="ADAL" clId="{D8D0035E-C0EB-4BE0-9DEA-22008F8F9977}" dt="2026-04-23T11:44:22.977" v="7192"/>
          <ac:picMkLst>
            <pc:docMk/>
            <pc:sldMk cId="3606001134" sldId="301"/>
            <ac:picMk id="7" creationId="{70C962F4-9C9B-0780-AD54-272B5D32C3E5}"/>
          </ac:picMkLst>
        </pc:picChg>
        <pc:picChg chg="add mod">
          <ac:chgData name="Robert Dunn" userId="1d4e964b-094b-4622-aeed-bff925818ec4" providerId="ADAL" clId="{D8D0035E-C0EB-4BE0-9DEA-22008F8F9977}" dt="2026-04-23T11:43:57.463" v="7190"/>
          <ac:picMkLst>
            <pc:docMk/>
            <pc:sldMk cId="3606001134" sldId="301"/>
            <ac:picMk id="9" creationId="{816F4789-B44E-6BE7-853E-42DD85E3A18D}"/>
          </ac:picMkLst>
        </pc:picChg>
        <pc:picChg chg="add mod">
          <ac:chgData name="Robert Dunn" userId="1d4e964b-094b-4622-aeed-bff925818ec4" providerId="ADAL" clId="{D8D0035E-C0EB-4BE0-9DEA-22008F8F9977}" dt="2026-04-23T11:44:27.618" v="7193" actId="1076"/>
          <ac:picMkLst>
            <pc:docMk/>
            <pc:sldMk cId="3606001134" sldId="301"/>
            <ac:picMk id="10" creationId="{26935305-C4B9-26E6-1F61-19B462C50E5E}"/>
          </ac:picMkLst>
        </pc:picChg>
        <pc:picChg chg="add mod">
          <ac:chgData name="Robert Dunn" userId="1d4e964b-094b-4622-aeed-bff925818ec4" providerId="ADAL" clId="{D8D0035E-C0EB-4BE0-9DEA-22008F8F9977}" dt="2026-04-23T11:52:23.473" v="7213" actId="1076"/>
          <ac:picMkLst>
            <pc:docMk/>
            <pc:sldMk cId="3606001134" sldId="301"/>
            <ac:picMk id="1026" creationId="{28DFA916-A3D6-006D-77A0-E119B8D9125F}"/>
          </ac:picMkLst>
        </pc:picChg>
      </pc:sldChg>
      <pc:sldChg chg="addSp delSp modSp new mod modClrScheme chgLayout">
        <pc:chgData name="Robert Dunn" userId="1d4e964b-094b-4622-aeed-bff925818ec4" providerId="ADAL" clId="{D8D0035E-C0EB-4BE0-9DEA-22008F8F9977}" dt="2026-05-07T08:53:30.044" v="7511" actId="20577"/>
        <pc:sldMkLst>
          <pc:docMk/>
          <pc:sldMk cId="2335472500" sldId="302"/>
        </pc:sldMkLst>
        <pc:spChg chg="del mod ord">
          <ac:chgData name="Robert Dunn" userId="1d4e964b-094b-4622-aeed-bff925818ec4" providerId="ADAL" clId="{D8D0035E-C0EB-4BE0-9DEA-22008F8F9977}" dt="2026-05-07T08:52:06.276" v="7360" actId="700"/>
          <ac:spMkLst>
            <pc:docMk/>
            <pc:sldMk cId="2335472500" sldId="302"/>
            <ac:spMk id="2" creationId="{8226961F-A201-F612-C383-8A4CCA40A7F0}"/>
          </ac:spMkLst>
        </pc:spChg>
        <pc:spChg chg="del mod ord">
          <ac:chgData name="Robert Dunn" userId="1d4e964b-094b-4622-aeed-bff925818ec4" providerId="ADAL" clId="{D8D0035E-C0EB-4BE0-9DEA-22008F8F9977}" dt="2026-05-07T08:52:06.276" v="7360" actId="700"/>
          <ac:spMkLst>
            <pc:docMk/>
            <pc:sldMk cId="2335472500" sldId="302"/>
            <ac:spMk id="3" creationId="{FF67263C-81D7-C33A-1239-874D3BC38439}"/>
          </ac:spMkLst>
        </pc:spChg>
        <pc:spChg chg="add mod ord">
          <ac:chgData name="Robert Dunn" userId="1d4e964b-094b-4622-aeed-bff925818ec4" providerId="ADAL" clId="{D8D0035E-C0EB-4BE0-9DEA-22008F8F9977}" dt="2026-05-07T08:52:10.260" v="7367" actId="20577"/>
          <ac:spMkLst>
            <pc:docMk/>
            <pc:sldMk cId="2335472500" sldId="302"/>
            <ac:spMk id="4" creationId="{891761EC-C2A2-9828-BE7D-282B362790A2}"/>
          </ac:spMkLst>
        </pc:spChg>
        <pc:spChg chg="add mod ord">
          <ac:chgData name="Robert Dunn" userId="1d4e964b-094b-4622-aeed-bff925818ec4" providerId="ADAL" clId="{D8D0035E-C0EB-4BE0-9DEA-22008F8F9977}" dt="2026-05-07T08:53:30.044" v="7511" actId="20577"/>
          <ac:spMkLst>
            <pc:docMk/>
            <pc:sldMk cId="2335472500" sldId="302"/>
            <ac:spMk id="5" creationId="{5FD3FEAE-7445-8009-F53A-4C3677B3E46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07/05/2026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METAR: Airport messages, determined by ICAO (intl. civil aviation organisation). </a:t>
            </a:r>
            <a:r>
              <a:rPr lang="en-GB" i="1" dirty="0"/>
              <a:t>Meteorological Terminal Aviation Routine Weather Report</a:t>
            </a:r>
            <a:r>
              <a:rPr lang="en-GB" i="1" baseline="30000" dirty="0"/>
              <a:t> </a:t>
            </a:r>
            <a:r>
              <a:rPr lang="en-GB" dirty="0"/>
              <a:t>or </a:t>
            </a:r>
            <a:r>
              <a:rPr lang="en-GB" i="1" dirty="0"/>
              <a:t>Meteorological Aerodrome Report</a:t>
            </a:r>
            <a:endParaRPr lang="en-GB" dirty="0"/>
          </a:p>
          <a:p>
            <a:r>
              <a:rPr lang="en-GB" dirty="0"/>
              <a:t>SYNOP: Surface synoptic message (FM-12).  </a:t>
            </a:r>
            <a:r>
              <a:rPr lang="en-GB" dirty="0" err="1"/>
              <a:t>Subdaily</a:t>
            </a:r>
            <a:r>
              <a:rPr lang="en-GB" dirty="0"/>
              <a:t> (6h or 1h if AWS)</a:t>
            </a:r>
          </a:p>
          <a:p>
            <a:r>
              <a:rPr lang="en-GB" dirty="0"/>
              <a:t>CLIMAT: Climate message, monthly averages</a:t>
            </a:r>
          </a:p>
          <a:p>
            <a:r>
              <a:rPr lang="en-GB" dirty="0"/>
              <a:t>DAYCLI : Daily CLIMAT</a:t>
            </a:r>
          </a:p>
          <a:p>
            <a:r>
              <a:rPr lang="en-GB" dirty="0"/>
              <a:t>BUFR:  Binary Universal Form for the Representation of meteorological data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62B7FA-AB46-4993-BA79-F306F77A204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40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25CC4F-BCB7-92DE-BE1E-5A8E4721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349" b="3545"/>
          <a:stretch>
            <a:fillRect/>
          </a:stretch>
        </p:blipFill>
        <p:spPr>
          <a:xfrm>
            <a:off x="-1" y="-8397"/>
            <a:ext cx="9144001" cy="51518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764088"/>
            <a:ext cx="4087988" cy="5116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09468"/>
            <a:ext cx="9143999" cy="402238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BBBDB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359BC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55C6B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65DAA60-F452-4BB2-8381-A1AABC7B0FFA}"/>
              </a:ext>
            </a:extLst>
          </p:cNvPr>
          <p:cNvSpPr>
            <a:spLocks noGrp="1"/>
          </p:cNvSpPr>
          <p:nvPr userDrawn="1"/>
        </p:nvSpPr>
        <p:spPr>
          <a:xfrm>
            <a:off x="735353" y="3513515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phone number here</a:t>
            </a:r>
            <a:endParaRPr lang="en-GB" sz="1600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1A70674-0AF3-4543-A11C-A3B5C2B0FA74}"/>
              </a:ext>
            </a:extLst>
          </p:cNvPr>
          <p:cNvSpPr>
            <a:spLocks noGrp="1"/>
          </p:cNvSpPr>
          <p:nvPr userDrawn="1"/>
        </p:nvSpPr>
        <p:spPr>
          <a:xfrm>
            <a:off x="735353" y="3068336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Insert e-mail here</a:t>
            </a:r>
            <a:endParaRPr lang="en-GB" sz="1600" dirty="0"/>
          </a:p>
        </p:txBody>
      </p:sp>
      <p:pic>
        <p:nvPicPr>
          <p:cNvPr id="21" name="web-icon.png">
            <a:extLst>
              <a:ext uri="{FF2B5EF4-FFF2-40B4-BE49-F238E27FC236}">
                <a16:creationId xmlns:a16="http://schemas.microsoft.com/office/drawing/2014/main" id="{897C26A7-E5A9-429C-88CE-6D761AA4B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2609806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F812764-35C6-4759-8316-7323965CEE11}"/>
              </a:ext>
            </a:extLst>
          </p:cNvPr>
          <p:cNvSpPr>
            <a:spLocks noGrp="1"/>
          </p:cNvSpPr>
          <p:nvPr userDrawn="1"/>
        </p:nvSpPr>
        <p:spPr>
          <a:xfrm>
            <a:off x="735353" y="2620340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www.metoffice.gov.uk</a:t>
            </a:r>
            <a:endParaRPr lang="en-GB" sz="1600" dirty="0"/>
          </a:p>
        </p:txBody>
      </p:sp>
      <p:pic>
        <p:nvPicPr>
          <p:cNvPr id="23" name="web-icon.png">
            <a:extLst>
              <a:ext uri="{FF2B5EF4-FFF2-40B4-BE49-F238E27FC236}">
                <a16:creationId xmlns:a16="http://schemas.microsoft.com/office/drawing/2014/main" id="{B472CB18-3C04-46E9-A4DC-7923E8BEB0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048185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web-icon.png">
            <a:extLst>
              <a:ext uri="{FF2B5EF4-FFF2-40B4-BE49-F238E27FC236}">
                <a16:creationId xmlns:a16="http://schemas.microsoft.com/office/drawing/2014/main" id="{33E1C480-D76C-4A08-A27B-EFA5CDC40A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494141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web-icon.png">
            <a:extLst>
              <a:ext uri="{FF2B5EF4-FFF2-40B4-BE49-F238E27FC236}">
                <a16:creationId xmlns:a16="http://schemas.microsoft.com/office/drawing/2014/main" id="{D4C35C27-B01B-47C2-AAF1-3D38290F18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932520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968136C3-37A7-4311-9705-49E0C1351CA2}"/>
              </a:ext>
            </a:extLst>
          </p:cNvPr>
          <p:cNvSpPr>
            <a:spLocks noGrp="1"/>
          </p:cNvSpPr>
          <p:nvPr userDrawn="1"/>
        </p:nvSpPr>
        <p:spPr>
          <a:xfrm>
            <a:off x="735353" y="3956494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social media handle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8640000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58032"/>
            <a:ext cx="8640000" cy="99806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89556"/>
            <a:ext cx="8640000" cy="866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95818"/>
            <a:ext cx="8640000" cy="860277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6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307" y="40500"/>
            <a:ext cx="1803780" cy="56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52000" y="985596"/>
            <a:ext cx="8640000" cy="87049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768633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7" y="56368"/>
            <a:ext cx="1783501" cy="7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6" r:id="rId2"/>
    <p:sldLayoutId id="2147483659" r:id="rId3"/>
    <p:sldLayoutId id="2147483681" r:id="rId4"/>
    <p:sldLayoutId id="2147483684" r:id="rId5"/>
    <p:sldLayoutId id="2147483682" r:id="rId6"/>
    <p:sldLayoutId id="2147483685" r:id="rId7"/>
    <p:sldLayoutId id="2147483660" r:id="rId8"/>
    <p:sldLayoutId id="2147483662" r:id="rId9"/>
    <p:sldLayoutId id="2147483670" r:id="rId10"/>
    <p:sldLayoutId id="2147483669" r:id="rId11"/>
    <p:sldLayoutId id="2147483668" r:id="rId12"/>
    <p:sldLayoutId id="2147483664" r:id="rId13"/>
    <p:sldLayoutId id="2147483671" r:id="rId14"/>
    <p:sldLayoutId id="2147483665" r:id="rId15"/>
    <p:sldLayoutId id="2147483677" r:id="rId16"/>
    <p:sldLayoutId id="2147483672" r:id="rId17"/>
    <p:sldLayoutId id="2147483676" r:id="rId18"/>
    <p:sldLayoutId id="2147483674" r:id="rId19"/>
    <p:sldLayoutId id="2147483675" r:id="rId20"/>
    <p:sldLayoutId id="2147483673" r:id="rId21"/>
    <p:sldLayoutId id="2147483683" r:id="rId2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hyperlink" Target="https://rmets.onlinelibrary.wiley.com/doi/10.1002/joc.7001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journals.ametsoc.org/view/journals/bams/98/12/bams-d-16-0165.1.xml#bib41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5" Type="http://schemas.openxmlformats.org/officeDocument/2006/relationships/hyperlink" Target="http://dx.doi.org/10.1175/JTECH-D-11-00103.1" TargetMode="External"/><Relationship Id="rId4" Type="http://schemas.openxmlformats.org/officeDocument/2006/relationships/hyperlink" Target="https://journals.ametsoc.org/view/journals/bams/98/12/bams-d-16-0165.1.x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journals.ametsoc.org/view/journals/apme/49/8/2010jamc2375.1.xml" TargetMode="External"/><Relationship Id="rId3" Type="http://schemas.openxmlformats.org/officeDocument/2006/relationships/image" Target="../media/image36.png"/><Relationship Id="rId7" Type="http://schemas.openxmlformats.org/officeDocument/2006/relationships/hyperlink" Target="http://www.geosci-instrum-method-data-syst.net/5/473/2016/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lim-past.net/8/1649/2012/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hyperlink" Target="https://cds.climate.copernicus.eu/datasets/insitu-observations-surface-land?tab=documentation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ty.wmo.int/site/knowledge-hub/programmes-and-initiatives/wmo-integrated-global-observing-system-wigos" TargetMode="External"/><Relationship Id="rId7" Type="http://schemas.openxmlformats.org/officeDocument/2006/relationships/hyperlink" Target="https://cds.climate.copernicus.eu/datasets/insitu-observations-surface-land?tab=overview" TargetMode="External"/><Relationship Id="rId2" Type="http://schemas.openxmlformats.org/officeDocument/2006/relationships/hyperlink" Target="https://wmo.int/wmo-unified-data-policy-resolution-res1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https://wmo.int/activities/wmo-information-system-wi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clim-past.net/8/1649/2012/" TargetMode="Externa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berkeleyearth.org/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journals.ametsoc.org/view/journals/clim/22/7/2008jcli2263.1.x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metsoc.org/ams/publications/journals/bulletin-of-the-american-meteorological-society-bams/state-of-the-climate/" TargetMode="External"/><Relationship Id="rId3" Type="http://schemas.openxmlformats.org/officeDocument/2006/relationships/hyperlink" Target="https://cds.climate.copernicus.eu/datasets/insitu-observations-surface-land" TargetMode="External"/><Relationship Id="rId7" Type="http://schemas.openxmlformats.org/officeDocument/2006/relationships/hyperlink" Target="https://catalogue.ceda.ac.uk/uuid/dbd451271eb04662beade68da43546e1/" TargetMode="External"/><Relationship Id="rId2" Type="http://schemas.openxmlformats.org/officeDocument/2006/relationships/hyperlink" Target="https://www.ncei.noaa.gov/products/land-based-station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dwd.de/EN/ourservices/gpcc/gpcc.html" TargetMode="External"/><Relationship Id="rId5" Type="http://schemas.openxmlformats.org/officeDocument/2006/relationships/hyperlink" Target="http://www.ecad.eu/" TargetMode="External"/><Relationship Id="rId4" Type="http://schemas.openxmlformats.org/officeDocument/2006/relationships/hyperlink" Target="https://surfobs.climate.copernicus.eu/dataaccess/access_eobs.ph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library.wmo.int/records/item/68662-guide-to-instruments-and-methods-of-observation?offset=1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metar-taf.com/explanation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en.wikipedia.org/wiki/SYNOP" TargetMode="External"/><Relationship Id="rId11" Type="http://schemas.openxmlformats.org/officeDocument/2006/relationships/hyperlink" Target="https://eu.patagonia.com/nl/en/films/the-last-observers/" TargetMode="External"/><Relationship Id="rId5" Type="http://schemas.openxmlformats.org/officeDocument/2006/relationships/image" Target="../media/image15.png"/><Relationship Id="rId10" Type="http://schemas.openxmlformats.org/officeDocument/2006/relationships/image" Target="../media/image18.jpeg"/><Relationship Id="rId4" Type="http://schemas.openxmlformats.org/officeDocument/2006/relationships/image" Target="../media/image14.png"/><Relationship Id="rId9" Type="http://schemas.openxmlformats.org/officeDocument/2006/relationships/hyperlink" Target="https://commons.wikimedia.org/wiki/File:A_close_view_of_an_automatic_weather_station_in_Ruse,_Bulgaria..jp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rmets.onlinelibrary.wiley.com/doi/10.1002/joc.70010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11" Type="http://schemas.openxmlformats.org/officeDocument/2006/relationships/hyperlink" Target="https://cds.climate.copernicus.eu/datasets/insitu-observations-surface-land?tab=overview" TargetMode="External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75502A-8593-4943-8835-00F4A7FD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In situ temperature data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98568AF-A57B-4853-A22B-7D909BD9ED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Robert Dunn (Met Office)</a:t>
            </a:r>
          </a:p>
        </p:txBody>
      </p:sp>
    </p:spTree>
    <p:extLst>
      <p:ext uri="{BB962C8B-B14F-4D97-AF65-F5344CB8AC3E}">
        <p14:creationId xmlns:p14="http://schemas.microsoft.com/office/powerpoint/2010/main" val="1206978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A9958A8-0675-E439-F5FD-CDC9BF24B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5150510" cy="3060000"/>
          </a:xfrm>
        </p:spPr>
        <p:txBody>
          <a:bodyPr/>
          <a:lstStyle/>
          <a:p>
            <a:r>
              <a:rPr lang="en-GB" dirty="0"/>
              <a:t>Station records not yet digitised (or imaged)</a:t>
            </a:r>
          </a:p>
          <a:p>
            <a:pPr lvl="1"/>
            <a:r>
              <a:rPr lang="en-GB" dirty="0"/>
              <a:t>Hence unavailable to the scientific community</a:t>
            </a:r>
          </a:p>
          <a:p>
            <a:r>
              <a:rPr lang="en-GB" dirty="0"/>
              <a:t>Both steps are currently labour-intensive</a:t>
            </a:r>
          </a:p>
          <a:p>
            <a:pPr lvl="1"/>
            <a:r>
              <a:rPr lang="en-GB" dirty="0"/>
              <a:t>Citizen science (e.g. Zooniverse)</a:t>
            </a:r>
          </a:p>
          <a:p>
            <a:pPr lvl="1"/>
            <a:r>
              <a:rPr lang="en-GB" dirty="0"/>
              <a:t>Promising developments with AI digitisation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5BA9F2-B416-562C-8ABC-C3A6EE3CC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Rescue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1B5DD4-05B7-1C1C-FF7C-0A9F1904B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973" y="140178"/>
            <a:ext cx="3251421" cy="1832909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2B2576F9-6E84-BE31-79B2-ABCD4DE7F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973" y="2072092"/>
            <a:ext cx="3251421" cy="262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4E5082-4AA6-95E2-3CF4-358CE3813969}"/>
              </a:ext>
            </a:extLst>
          </p:cNvPr>
          <p:cNvSpPr txBox="1"/>
          <p:nvPr/>
        </p:nvSpPr>
        <p:spPr>
          <a:xfrm>
            <a:off x="3842158" y="3414319"/>
            <a:ext cx="1974814" cy="1196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800" dirty="0">
                <a:solidFill>
                  <a:srgbClr val="1C1D1E"/>
                </a:solidFill>
              </a:rPr>
              <a:t>(a): Box files of observations of historical daily rainfall data for the UK held by the Met Office library and archive in Exeter (b) an example of contents: daily rainfall observations in inches for Longwood House, Hampshire for each day of the year 1928. (UK SotC 2024 </a:t>
            </a:r>
            <a:r>
              <a:rPr lang="en-GB" sz="800" dirty="0">
                <a:solidFill>
                  <a:srgbClr val="1C1D1E"/>
                </a:solidFill>
                <a:hlinkClick r:id="rId4"/>
              </a:rPr>
              <a:t>Kendon et al. 2025</a:t>
            </a:r>
            <a:r>
              <a:rPr lang="en-GB" sz="800" dirty="0">
                <a:solidFill>
                  <a:srgbClr val="1C1D1E"/>
                </a:solidFill>
              </a:rPr>
              <a:t> Fig A6 )</a:t>
            </a:r>
            <a:endParaRPr lang="en-GB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42C59E-0F1F-FB79-9673-3CEBC7C33862}"/>
              </a:ext>
            </a:extLst>
          </p:cNvPr>
          <p:cNvSpPr txBox="1"/>
          <p:nvPr/>
        </p:nvSpPr>
        <p:spPr>
          <a:xfrm>
            <a:off x="3011647" y="181414"/>
            <a:ext cx="28053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800" dirty="0">
                <a:solidFill>
                  <a:srgbClr val="1C1D1E"/>
                </a:solidFill>
              </a:rPr>
              <a:t>Archives at NOAA/NCEI, Asheville, NC (Photo: R Dunn)</a:t>
            </a:r>
            <a:endParaRPr lang="en-GB" sz="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961009-FE00-B8BE-2D87-741854F58C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4955" b="26724"/>
          <a:stretch>
            <a:fillRect/>
          </a:stretch>
        </p:blipFill>
        <p:spPr>
          <a:xfrm>
            <a:off x="1202894" y="3355363"/>
            <a:ext cx="2224801" cy="1337277"/>
          </a:xfrm>
          <a:prstGeom prst="rect">
            <a:avLst/>
          </a:prstGeom>
          <a:ln w="12700">
            <a:noFill/>
          </a:ln>
        </p:spPr>
      </p:pic>
    </p:spTree>
    <p:extLst>
      <p:ext uri="{BB962C8B-B14F-4D97-AF65-F5344CB8AC3E}">
        <p14:creationId xmlns:p14="http://schemas.microsoft.com/office/powerpoint/2010/main" val="44286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B2A45-2726-0807-82B0-FD200A040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502EDB7-4341-F04E-79EA-C5F0C7928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1" y="1344633"/>
            <a:ext cx="4320000" cy="3428703"/>
          </a:xfrm>
        </p:spPr>
        <p:txBody>
          <a:bodyPr>
            <a:normAutofit lnSpcReduction="10000"/>
          </a:bodyPr>
          <a:lstStyle/>
          <a:p>
            <a:r>
              <a:rPr lang="en-GB" sz="1800" dirty="0"/>
              <a:t>Station records maybe stored under different IDs</a:t>
            </a:r>
          </a:p>
          <a:p>
            <a:pPr lvl="1"/>
            <a:r>
              <a:rPr lang="en-GB" sz="1400" dirty="0"/>
              <a:t>Especially if combining individual sources</a:t>
            </a:r>
          </a:p>
          <a:p>
            <a:pPr lvl="1"/>
            <a:r>
              <a:rPr lang="en-GB" sz="1400" dirty="0"/>
              <a:t>Or different variables</a:t>
            </a:r>
          </a:p>
          <a:p>
            <a:r>
              <a:rPr lang="en-GB" sz="1800" dirty="0"/>
              <a:t>Geopolitical changes cause station IDs to change (e.g. 1988-90)</a:t>
            </a:r>
          </a:p>
          <a:p>
            <a:r>
              <a:rPr lang="en-GB" sz="1800" dirty="0"/>
              <a:t>Adding rescued data records</a:t>
            </a:r>
          </a:p>
          <a:p>
            <a:r>
              <a:rPr lang="en-GB" sz="1800" dirty="0"/>
              <a:t>Need careful hierarchy of sources</a:t>
            </a:r>
          </a:p>
          <a:p>
            <a:pPr lvl="1"/>
            <a:r>
              <a:rPr lang="en-GB" sz="1400" dirty="0"/>
              <a:t>Most reliable given highest priority</a:t>
            </a:r>
          </a:p>
          <a:p>
            <a:r>
              <a:rPr lang="en-GB" sz="1800" dirty="0"/>
              <a:t>Depends on reliable and complete metadata</a:t>
            </a:r>
          </a:p>
          <a:p>
            <a:r>
              <a:rPr lang="en-GB" sz="1800" dirty="0"/>
              <a:t>Can cause inhomogeneities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4F4880-6F89-40F4-8DFD-9FCC82FA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Mingling and merging station records</a:t>
            </a:r>
          </a:p>
        </p:txBody>
      </p:sp>
      <p:pic>
        <p:nvPicPr>
          <p:cNvPr id="5" name="Picture 4" descr="Fig. 3.">
            <a:extLst>
              <a:ext uri="{FF2B5EF4-FFF2-40B4-BE49-F238E27FC236}">
                <a16:creationId xmlns:a16="http://schemas.microsoft.com/office/drawing/2014/main" id="{B57E4C69-3F52-A8F5-6BFB-47AEEA9D9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680" y="1308677"/>
            <a:ext cx="3801080" cy="285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DDAA211-5295-244E-4687-752AFB040271}"/>
              </a:ext>
            </a:extLst>
          </p:cNvPr>
          <p:cNvSpPr txBox="1"/>
          <p:nvPr/>
        </p:nvSpPr>
        <p:spPr>
          <a:xfrm>
            <a:off x="4701540" y="4163452"/>
            <a:ext cx="445077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/>
              <a:t>Different colours denote distinct source decks and their identifiers in these source decks are given in the inline key. Note that source deck lines often overplot one another. </a:t>
            </a:r>
            <a:r>
              <a:rPr lang="en-GB" sz="900" dirty="0">
                <a:hlinkClick r:id="rId3"/>
              </a:rPr>
              <a:t>Rennie et al. (2014)</a:t>
            </a:r>
            <a:r>
              <a:rPr lang="en-GB" sz="900" dirty="0"/>
              <a:t>, </a:t>
            </a:r>
            <a:r>
              <a:rPr lang="en-GB" sz="900" dirty="0">
                <a:hlinkClick r:id="rId4"/>
              </a:rPr>
              <a:t>Thorne et al. (2017)</a:t>
            </a:r>
            <a:r>
              <a:rPr lang="en-GB" sz="900" dirty="0"/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A76D0C-C228-4410-EBF3-85E2C3FB075E}"/>
              </a:ext>
            </a:extLst>
          </p:cNvPr>
          <p:cNvSpPr txBox="1"/>
          <p:nvPr/>
        </p:nvSpPr>
        <p:spPr>
          <a:xfrm>
            <a:off x="122462" y="4773336"/>
            <a:ext cx="3672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GHCN method: </a:t>
            </a:r>
            <a:r>
              <a:rPr lang="en-GB" dirty="0">
                <a:hlinkClick r:id="rId5"/>
              </a:rPr>
              <a:t>Menne et al, 2012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689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89A0B3-B3B5-F42A-96B2-16478DD64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5C34BA-869B-640B-EA3C-2038DB33C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4472400" cy="3060000"/>
          </a:xfrm>
        </p:spPr>
        <p:txBody>
          <a:bodyPr/>
          <a:lstStyle/>
          <a:p>
            <a:r>
              <a:rPr lang="en-GB" dirty="0"/>
              <a:t>Manual</a:t>
            </a:r>
          </a:p>
          <a:p>
            <a:pPr lvl="1"/>
            <a:r>
              <a:rPr lang="en-GB" dirty="0"/>
              <a:t>Time intensive</a:t>
            </a:r>
          </a:p>
          <a:p>
            <a:pPr lvl="1"/>
            <a:r>
              <a:rPr lang="en-GB" dirty="0"/>
              <a:t>Concerns about reproducibility</a:t>
            </a:r>
          </a:p>
          <a:p>
            <a:r>
              <a:rPr lang="en-GB" dirty="0"/>
              <a:t>Automatic QC </a:t>
            </a:r>
          </a:p>
          <a:p>
            <a:pPr lvl="1"/>
            <a:r>
              <a:rPr lang="en-GB" dirty="0"/>
              <a:t>Never perfect</a:t>
            </a:r>
          </a:p>
          <a:p>
            <a:pPr lvl="1"/>
            <a:r>
              <a:rPr lang="en-GB" dirty="0"/>
              <a:t>Hard to get right for all climates</a:t>
            </a:r>
          </a:p>
          <a:p>
            <a:r>
              <a:rPr lang="en-GB" dirty="0"/>
              <a:t>Types of QC depend on goal</a:t>
            </a:r>
          </a:p>
          <a:p>
            <a:pPr lvl="1"/>
            <a:r>
              <a:rPr lang="en-GB" dirty="0"/>
              <a:t>presentational purposes (“bullseyes”)</a:t>
            </a:r>
          </a:p>
          <a:p>
            <a:pPr lvl="1"/>
            <a:r>
              <a:rPr lang="en-GB" dirty="0"/>
              <a:t>data accuracy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AD8D11F-5166-54EB-B803-1F221D532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</a:p>
        </p:txBody>
      </p:sp>
      <p:pic>
        <p:nvPicPr>
          <p:cNvPr id="4" name="Picture 12">
            <a:extLst>
              <a:ext uri="{FF2B5EF4-FFF2-40B4-BE49-F238E27FC236}">
                <a16:creationId xmlns:a16="http://schemas.microsoft.com/office/drawing/2014/main" id="{37DA32D8-29F7-E0D7-579C-14591EAF4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l="7722" t="14442" r="7297" b="6637"/>
          <a:stretch>
            <a:fillRect/>
          </a:stretch>
        </p:blipFill>
        <p:spPr bwMode="auto">
          <a:xfrm>
            <a:off x="4499572" y="552564"/>
            <a:ext cx="4562594" cy="33900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" name="Oval 3">
            <a:extLst>
              <a:ext uri="{FF2B5EF4-FFF2-40B4-BE49-F238E27FC236}">
                <a16:creationId xmlns:a16="http://schemas.microsoft.com/office/drawing/2014/main" id="{75746F13-6737-4299-AFAB-2CE540D376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0201" y="1776613"/>
            <a:ext cx="1329582" cy="136575"/>
          </a:xfrm>
          <a:prstGeom prst="ellips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defTabSz="609585">
              <a:lnSpc>
                <a:spcPct val="85000"/>
              </a:lnSpc>
            </a:pPr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A8E66E83-D205-174B-DDEA-F85C9BF35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3327" y="2468534"/>
            <a:ext cx="766850" cy="181766"/>
          </a:xfrm>
          <a:prstGeom prst="ellips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defTabSz="609585">
              <a:lnSpc>
                <a:spcPct val="85000"/>
              </a:lnSpc>
            </a:pPr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7" name="Line 6">
            <a:extLst>
              <a:ext uri="{FF2B5EF4-FFF2-40B4-BE49-F238E27FC236}">
                <a16:creationId xmlns:a16="http://schemas.microsoft.com/office/drawing/2014/main" id="{05FAACDC-20AC-2D9E-ABB8-BE2226C014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99570" y="1115794"/>
            <a:ext cx="1303644" cy="687401"/>
          </a:xfrm>
          <a:prstGeom prst="line">
            <a:avLst/>
          </a:prstGeom>
          <a:noFill/>
          <a:ln w="19050">
            <a:solidFill>
              <a:schemeClr val="accent3">
                <a:lumMod val="75000"/>
              </a:schemeClr>
            </a:solidFill>
            <a:round/>
            <a:headEnd type="triangle" w="lg" len="lg"/>
            <a:tailEnd/>
          </a:ln>
        </p:spPr>
        <p:txBody>
          <a:bodyPr/>
          <a:lstStyle/>
          <a:p>
            <a:pPr defTabSz="609585"/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id="{BCA89B77-95DE-F7BE-B548-E6441CD285C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52545" y="2048663"/>
            <a:ext cx="388129" cy="163325"/>
          </a:xfrm>
          <a:prstGeom prst="line">
            <a:avLst/>
          </a:prstGeom>
          <a:noFill/>
          <a:ln w="19050">
            <a:solidFill>
              <a:schemeClr val="accent3">
                <a:lumMod val="75000"/>
              </a:schemeClr>
            </a:solidFill>
            <a:round/>
            <a:headEnd type="triangle" w="lg" len="lg"/>
            <a:tailEnd/>
          </a:ln>
        </p:spPr>
        <p:txBody>
          <a:bodyPr/>
          <a:lstStyle/>
          <a:p>
            <a:pPr defTabSz="609585"/>
            <a:endParaRPr lang="en-US">
              <a:solidFill>
                <a:srgbClr val="2A2A2A"/>
              </a:solidFill>
              <a:latin typeface="Arial"/>
            </a:endParaRPr>
          </a:p>
        </p:txBody>
      </p:sp>
      <p:sp>
        <p:nvSpPr>
          <p:cNvPr id="9" name="Line 8">
            <a:extLst>
              <a:ext uri="{FF2B5EF4-FFF2-40B4-BE49-F238E27FC236}">
                <a16:creationId xmlns:a16="http://schemas.microsoft.com/office/drawing/2014/main" id="{AEBB327C-7A57-195D-AEC9-9921AB11837E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0606" y="2650300"/>
            <a:ext cx="66608" cy="497346"/>
          </a:xfrm>
          <a:prstGeom prst="line">
            <a:avLst/>
          </a:prstGeom>
          <a:noFill/>
          <a:ln w="19050">
            <a:solidFill>
              <a:schemeClr val="accent3">
                <a:lumMod val="75000"/>
              </a:schemeClr>
            </a:solidFill>
            <a:round/>
            <a:headEnd type="triangle" w="lg" len="lg"/>
            <a:tailEnd/>
          </a:ln>
        </p:spPr>
        <p:txBody>
          <a:bodyPr/>
          <a:lstStyle/>
          <a:p>
            <a:pPr defTabSz="609585"/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63E995A5-C4F8-2A83-6B1F-97044FDFE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802" y="552564"/>
            <a:ext cx="1303645" cy="5632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09585">
              <a:lnSpc>
                <a:spcPct val="85000"/>
              </a:lnSpc>
              <a:spcBef>
                <a:spcPct val="50000"/>
              </a:spcBef>
            </a:pPr>
            <a:r>
              <a:rPr lang="en-GB" sz="1200" dirty="0">
                <a:solidFill>
                  <a:srgbClr val="E47452">
                    <a:lumMod val="75000"/>
                  </a:srgbClr>
                </a:solidFill>
                <a:latin typeface="Arial"/>
              </a:rPr>
              <a:t>Reason why CLIMAT has been “flagged”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869149F9-5ADC-0C8C-A5E0-827BEE61FA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6609" y="3221038"/>
            <a:ext cx="1303645" cy="5632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09585">
              <a:lnSpc>
                <a:spcPct val="85000"/>
              </a:lnSpc>
              <a:spcBef>
                <a:spcPct val="50000"/>
              </a:spcBef>
            </a:pPr>
            <a:r>
              <a:rPr lang="en-GB" sz="1200" dirty="0">
                <a:solidFill>
                  <a:srgbClr val="E47452">
                    <a:lumMod val="75000"/>
                  </a:srgbClr>
                </a:solidFill>
                <a:latin typeface="Arial"/>
              </a:rPr>
              <a:t>Facility to look at original coded message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238F593A-479E-56A8-6C77-7E2EF0682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6961" y="1424696"/>
            <a:ext cx="1303645" cy="7201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09585">
              <a:lnSpc>
                <a:spcPct val="85000"/>
              </a:lnSpc>
              <a:spcBef>
                <a:spcPct val="50000"/>
              </a:spcBef>
            </a:pPr>
            <a:r>
              <a:rPr lang="en-GB" sz="1200" dirty="0">
                <a:solidFill>
                  <a:srgbClr val="E47452">
                    <a:lumMod val="75000"/>
                  </a:srgbClr>
                </a:solidFill>
                <a:latin typeface="Arial"/>
              </a:rPr>
              <a:t>Values derived from alternative SYNOP data source</a:t>
            </a: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1953E2D0-693E-42F7-DE8C-FD8110A334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4453" y="2935930"/>
            <a:ext cx="1432205" cy="720197"/>
          </a:xfrm>
          <a:prstGeom prst="rect">
            <a:avLst/>
          </a:prstGeom>
          <a:solidFill>
            <a:schemeClr val="accent6">
              <a:lumMod val="75000"/>
              <a:alpha val="76077"/>
            </a:schemeClr>
          </a:solidFill>
          <a:ln w="28575" algn="ctr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609585">
              <a:lnSpc>
                <a:spcPct val="85000"/>
              </a:lnSpc>
              <a:spcBef>
                <a:spcPct val="50000"/>
              </a:spcBef>
            </a:pPr>
            <a:r>
              <a:rPr lang="en-GB" sz="1200" dirty="0">
                <a:solidFill>
                  <a:schemeClr val="accent1"/>
                </a:solidFill>
                <a:latin typeface="Arial"/>
              </a:rPr>
              <a:t>Values are changed or deleted by typing in these boxes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FABEC22-BC26-1D80-16A4-06386C353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2804" y="2048663"/>
            <a:ext cx="2046813" cy="181764"/>
          </a:xfrm>
          <a:prstGeom prst="ellips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defTabSz="609585">
              <a:lnSpc>
                <a:spcPct val="85000"/>
              </a:lnSpc>
            </a:pPr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C7504C31-BAF9-1C54-327C-C01A553AE6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833946" y="2230427"/>
            <a:ext cx="187925" cy="653962"/>
          </a:xfrm>
          <a:prstGeom prst="line">
            <a:avLst/>
          </a:prstGeom>
          <a:noFill/>
          <a:ln w="19050">
            <a:solidFill>
              <a:schemeClr val="accent3">
                <a:lumMod val="75000"/>
              </a:schemeClr>
            </a:solidFill>
            <a:round/>
            <a:headEnd type="triangle" w="lg" len="lg"/>
            <a:tailEnd/>
          </a:ln>
        </p:spPr>
        <p:txBody>
          <a:bodyPr/>
          <a:lstStyle/>
          <a:p>
            <a:pPr defTabSz="609585"/>
            <a:endParaRPr lang="en-US">
              <a:solidFill>
                <a:srgbClr val="2A2A2A"/>
              </a:solidFill>
              <a:highlight>
                <a:srgbClr val="C0C0C0"/>
              </a:highlight>
              <a:latin typeface="Arial"/>
            </a:endParaRPr>
          </a:p>
        </p:txBody>
      </p:sp>
      <p:sp>
        <p:nvSpPr>
          <p:cNvPr id="16" name="Text Box 15">
            <a:extLst>
              <a:ext uri="{FF2B5EF4-FFF2-40B4-BE49-F238E27FC236}">
                <a16:creationId xmlns:a16="http://schemas.microsoft.com/office/drawing/2014/main" id="{F1BB27FC-2798-6382-C830-CAD23D958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7830" y="41420"/>
            <a:ext cx="552247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609585"/>
            <a:r>
              <a:rPr lang="en-GB" sz="1400" dirty="0">
                <a:solidFill>
                  <a:schemeClr val="accent1"/>
                </a:solidFill>
                <a:latin typeface="Arial"/>
              </a:rPr>
              <a:t>Manual QC of CLIMAT messages - monthly CRUTEM updates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4420F03-36FF-CDAF-B931-7B9C6DCD1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214" y="3932474"/>
            <a:ext cx="3392476" cy="68571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3709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A4BA1AA-7F24-B939-CCFB-098D82156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3607380" cy="3060000"/>
          </a:xfrm>
        </p:spPr>
        <p:txBody>
          <a:bodyPr/>
          <a:lstStyle/>
          <a:p>
            <a:r>
              <a:rPr lang="en-GB" dirty="0"/>
              <a:t>Repeated strings</a:t>
            </a:r>
          </a:p>
          <a:p>
            <a:r>
              <a:rPr lang="en-GB" dirty="0"/>
              <a:t>Preferential values</a:t>
            </a:r>
          </a:p>
          <a:p>
            <a:r>
              <a:rPr lang="en-GB" dirty="0"/>
              <a:t>Spikes</a:t>
            </a:r>
          </a:p>
          <a:p>
            <a:r>
              <a:rPr lang="en-GB" dirty="0"/>
              <a:t>Secondary populations</a:t>
            </a:r>
          </a:p>
          <a:p>
            <a:r>
              <a:rPr lang="en-GB" dirty="0"/>
              <a:t>Logic checks</a:t>
            </a:r>
          </a:p>
          <a:p>
            <a:r>
              <a:rPr lang="en-GB" dirty="0"/>
              <a:t>Cross-variable sanity checks</a:t>
            </a:r>
          </a:p>
          <a:p>
            <a:r>
              <a:rPr lang="en-GB" dirty="0"/>
              <a:t>Buddy checks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6BE501-E0D4-C050-86AA-EEC8696D1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Control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8418BB0-5FF4-449E-A24B-C9F67EE80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796" y="400724"/>
            <a:ext cx="2659182" cy="1994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9FEE268F-FFE0-3F37-4AD7-9AFF9CF1AE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85"/>
          <a:stretch>
            <a:fillRect/>
          </a:stretch>
        </p:blipFill>
        <p:spPr bwMode="auto">
          <a:xfrm>
            <a:off x="6486333" y="2416031"/>
            <a:ext cx="2657668" cy="195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spike_example">
            <a:extLst>
              <a:ext uri="{FF2B5EF4-FFF2-40B4-BE49-F238E27FC236}">
                <a16:creationId xmlns:a16="http://schemas.microsoft.com/office/drawing/2014/main" id="{E1309883-7F2D-3E2A-7E22-8DAB29943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19550" y="2504784"/>
            <a:ext cx="2394367" cy="1795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037930-99999_FrequentValue_temperature">
            <a:extLst>
              <a:ext uri="{FF2B5EF4-FFF2-40B4-BE49-F238E27FC236}">
                <a16:creationId xmlns:a16="http://schemas.microsoft.com/office/drawing/2014/main" id="{0A04B4A7-EB3D-68C5-8C48-46D3C27BE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2533" y="421644"/>
            <a:ext cx="2569913" cy="1973467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C4083BB-E310-125C-53D9-1271CC6034CE}"/>
              </a:ext>
            </a:extLst>
          </p:cNvPr>
          <p:cNvSpPr txBox="1"/>
          <p:nvPr/>
        </p:nvSpPr>
        <p:spPr>
          <a:xfrm>
            <a:off x="0" y="4742776"/>
            <a:ext cx="9143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 err="1"/>
              <a:t>HadISD</a:t>
            </a:r>
            <a:r>
              <a:rPr lang="en-GB" dirty="0"/>
              <a:t>: </a:t>
            </a:r>
            <a:r>
              <a:rPr lang="en-GB" dirty="0">
                <a:hlinkClick r:id="rId6"/>
              </a:rPr>
              <a:t>Dunn et al, 2012</a:t>
            </a:r>
            <a:r>
              <a:rPr lang="en-GB" dirty="0"/>
              <a:t>, </a:t>
            </a:r>
            <a:r>
              <a:rPr lang="en-GB" dirty="0">
                <a:hlinkClick r:id="rId7"/>
              </a:rPr>
              <a:t>Dunn et al, 2016</a:t>
            </a:r>
            <a:r>
              <a:rPr lang="en-GB" dirty="0"/>
              <a:t>; </a:t>
            </a:r>
            <a:r>
              <a:rPr lang="en-GB" dirty="0" err="1"/>
              <a:t>GHCNd</a:t>
            </a:r>
            <a:r>
              <a:rPr lang="en-GB" dirty="0"/>
              <a:t>:  </a:t>
            </a:r>
            <a:r>
              <a:rPr lang="en-GB" dirty="0">
                <a:hlinkClick r:id="rId8"/>
              </a:rPr>
              <a:t>Durre et al, 2010</a:t>
            </a:r>
            <a:r>
              <a:rPr lang="en-GB" dirty="0"/>
              <a:t>; C3S: </a:t>
            </a:r>
            <a:r>
              <a:rPr lang="en-GB" dirty="0">
                <a:hlinkClick r:id="rId9"/>
              </a:rPr>
              <a:t>LUG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96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C188AB-7998-B826-8147-1B39E798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issues with station datasets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AD7640-0183-62C9-4E9C-361D30DEF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0770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D1784C-E561-45BD-8564-6F3410DEE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1" y="1664382"/>
            <a:ext cx="4678398" cy="3060000"/>
          </a:xfrm>
        </p:spPr>
        <p:txBody>
          <a:bodyPr>
            <a:normAutofit lnSpcReduction="10000"/>
          </a:bodyPr>
          <a:lstStyle/>
          <a:p>
            <a:r>
              <a:rPr lang="en-GB" sz="1800" dirty="0"/>
              <a:t>Open [long term] records heavily skewed to Global North</a:t>
            </a:r>
          </a:p>
          <a:p>
            <a:r>
              <a:rPr lang="en-GB" sz="1800" dirty="0"/>
              <a:t>WMO </a:t>
            </a:r>
            <a:r>
              <a:rPr lang="en-GB" sz="1800" dirty="0">
                <a:hlinkClick r:id="rId2"/>
              </a:rPr>
              <a:t>Unified Data Policy</a:t>
            </a:r>
            <a:endParaRPr lang="en-GB" sz="1800" dirty="0"/>
          </a:p>
          <a:p>
            <a:pPr lvl="1"/>
            <a:r>
              <a:rPr lang="en-GB" sz="1400" dirty="0"/>
              <a:t>Some data shall [must] be shared</a:t>
            </a:r>
          </a:p>
          <a:p>
            <a:pPr lvl="1"/>
            <a:r>
              <a:rPr lang="en-GB" sz="1400" dirty="0"/>
              <a:t>Some data should [maybe] be shared</a:t>
            </a:r>
          </a:p>
          <a:p>
            <a:r>
              <a:rPr lang="en-GB" sz="1800" dirty="0"/>
              <a:t>National networks often much denser than those shared internationally</a:t>
            </a:r>
          </a:p>
          <a:p>
            <a:pPr lvl="1"/>
            <a:r>
              <a:rPr lang="en-GB" sz="1400" dirty="0"/>
              <a:t>“GTS”</a:t>
            </a:r>
          </a:p>
          <a:p>
            <a:pPr lvl="1"/>
            <a:r>
              <a:rPr lang="en-GB" sz="1400" dirty="0"/>
              <a:t>WMO </a:t>
            </a:r>
            <a:r>
              <a:rPr lang="en-GB" sz="1400" dirty="0" err="1"/>
              <a:t>InteGrated</a:t>
            </a:r>
            <a:r>
              <a:rPr lang="en-GB" sz="1400" dirty="0"/>
              <a:t> Observing System (</a:t>
            </a:r>
            <a:r>
              <a:rPr lang="en-GB" sz="1400" dirty="0">
                <a:hlinkClick r:id="rId3"/>
              </a:rPr>
              <a:t>WIGOS</a:t>
            </a:r>
            <a:r>
              <a:rPr lang="en-GB" sz="1400" dirty="0"/>
              <a:t>)</a:t>
            </a:r>
          </a:p>
          <a:p>
            <a:pPr lvl="1"/>
            <a:r>
              <a:rPr lang="en-GB" sz="1400" dirty="0"/>
              <a:t>WMO Information System (</a:t>
            </a:r>
            <a:r>
              <a:rPr lang="en-GB" sz="1400" dirty="0">
                <a:hlinkClick r:id="rId4"/>
              </a:rPr>
              <a:t>WIS</a:t>
            </a:r>
            <a:r>
              <a:rPr lang="en-GB" sz="1400" dirty="0"/>
              <a:t>)</a:t>
            </a:r>
          </a:p>
          <a:p>
            <a:r>
              <a:rPr lang="en-GB" sz="1800" dirty="0"/>
              <a:t>Climate indices have been used to work around sharing restrictions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1EEF8FC-2083-AE6C-7006-A9265446B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" y="768632"/>
            <a:ext cx="8640000" cy="779367"/>
          </a:xfrm>
        </p:spPr>
        <p:txBody>
          <a:bodyPr>
            <a:normAutofit fontScale="90000"/>
          </a:bodyPr>
          <a:lstStyle/>
          <a:p>
            <a:r>
              <a:rPr lang="en-GB" dirty="0"/>
              <a:t>Station Network &amp;</a:t>
            </a:r>
            <a:br>
              <a:rPr lang="en-GB" dirty="0"/>
            </a:br>
            <a:r>
              <a:rPr lang="en-GB" dirty="0"/>
              <a:t> Data Sharing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54791D6-0249-9C02-3ECA-2F2E00AD6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830" y="0"/>
            <a:ext cx="4284170" cy="2211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76C59A7-19F2-E6A4-459E-2203F6254B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393" y="2211185"/>
            <a:ext cx="2721607" cy="329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85A06FD-F293-FD4D-6D8E-02A7F67A8D0D}"/>
              </a:ext>
            </a:extLst>
          </p:cNvPr>
          <p:cNvSpPr/>
          <p:nvPr/>
        </p:nvSpPr>
        <p:spPr>
          <a:xfrm>
            <a:off x="6422393" y="2211185"/>
            <a:ext cx="2721607" cy="10544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74CAF-3DD2-7BDD-047B-FC8083A3E393}"/>
              </a:ext>
            </a:extLst>
          </p:cNvPr>
          <p:cNvSpPr/>
          <p:nvPr/>
        </p:nvSpPr>
        <p:spPr>
          <a:xfrm>
            <a:off x="9052560" y="2310861"/>
            <a:ext cx="99753" cy="28819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41FF7D-ED82-26E2-CE1F-B3ED82A4E1FC}"/>
              </a:ext>
            </a:extLst>
          </p:cNvPr>
          <p:cNvSpPr/>
          <p:nvPr/>
        </p:nvSpPr>
        <p:spPr>
          <a:xfrm>
            <a:off x="6384986" y="2310861"/>
            <a:ext cx="99753" cy="28819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672C7F-851E-5B23-C630-B1E4180E4036}"/>
              </a:ext>
            </a:extLst>
          </p:cNvPr>
          <p:cNvSpPr txBox="1"/>
          <p:nvPr/>
        </p:nvSpPr>
        <p:spPr>
          <a:xfrm>
            <a:off x="4930398" y="3179897"/>
            <a:ext cx="1582484" cy="938719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u="sng" dirty="0">
                <a:hlinkClick r:id="rId7"/>
              </a:rPr>
              <a:t>C3S daily data</a:t>
            </a:r>
            <a:endParaRPr lang="en-GB" sz="1100" u="sng" dirty="0"/>
          </a:p>
          <a:p>
            <a:pPr algn="ctr"/>
            <a:endParaRPr lang="en-GB" sz="1100" dirty="0"/>
          </a:p>
          <a:p>
            <a:pPr algn="ctr"/>
            <a:r>
              <a:rPr lang="en-GB" sz="1100" dirty="0"/>
              <a:t>~177,000 stations</a:t>
            </a:r>
          </a:p>
          <a:p>
            <a:pPr algn="ctr"/>
            <a:r>
              <a:rPr lang="en-GB" sz="1100" dirty="0"/>
              <a:t>1763-2026</a:t>
            </a:r>
          </a:p>
          <a:p>
            <a:pPr algn="ctr"/>
            <a:r>
              <a:rPr lang="en-GB" sz="1100" dirty="0"/>
              <a:t>150 individual sources</a:t>
            </a:r>
          </a:p>
        </p:txBody>
      </p:sp>
    </p:spTree>
    <p:extLst>
      <p:ext uri="{BB962C8B-B14F-4D97-AF65-F5344CB8AC3E}">
        <p14:creationId xmlns:p14="http://schemas.microsoft.com/office/powerpoint/2010/main" val="396882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A8FA4-94F5-8B65-3367-8EF072179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A2F344-020E-5516-F8EC-160A4CCC8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FE609-1F52-E0B1-2CA0-1BD559F7BB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87" b="58943"/>
          <a:stretch>
            <a:fillRect/>
          </a:stretch>
        </p:blipFill>
        <p:spPr bwMode="auto">
          <a:xfrm>
            <a:off x="900000" y="1262261"/>
            <a:ext cx="8244000" cy="1264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53A286-49AF-76BD-B1FD-A6080DB20FB9}"/>
              </a:ext>
            </a:extLst>
          </p:cNvPr>
          <p:cNvSpPr txBox="1"/>
          <p:nvPr/>
        </p:nvSpPr>
        <p:spPr>
          <a:xfrm>
            <a:off x="5850926" y="2009210"/>
            <a:ext cx="26212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n-NO" sz="1100" dirty="0"/>
              <a:t>724797-99999, Milford, UT, USA, 1982</a:t>
            </a:r>
            <a:endParaRPr lang="en-GB" sz="1100" dirty="0"/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652ADE01-4146-8FBA-7B7C-A0B5DF2B6F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00" b="39503"/>
          <a:stretch>
            <a:fillRect/>
          </a:stretch>
        </p:blipFill>
        <p:spPr bwMode="auto">
          <a:xfrm>
            <a:off x="900000" y="3776568"/>
            <a:ext cx="8244000" cy="994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1C9F760-4CE9-92D6-B6A8-67513209BB90}"/>
              </a:ext>
            </a:extLst>
          </p:cNvPr>
          <p:cNvSpPr txBox="1"/>
          <p:nvPr/>
        </p:nvSpPr>
        <p:spPr>
          <a:xfrm>
            <a:off x="5847810" y="3976923"/>
            <a:ext cx="304419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/>
              <a:t>161460-99999, Punta Marina, Italy, 2006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AAE09068-D500-5EB7-C71E-163E4BA0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" b="78605"/>
          <a:stretch>
            <a:fillRect/>
          </a:stretch>
        </p:blipFill>
        <p:spPr bwMode="auto">
          <a:xfrm>
            <a:off x="901412" y="14727"/>
            <a:ext cx="8242588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9C6E102-1576-5647-3271-6C93CB266E70}"/>
              </a:ext>
            </a:extLst>
          </p:cNvPr>
          <p:cNvSpPr txBox="1"/>
          <p:nvPr/>
        </p:nvSpPr>
        <p:spPr>
          <a:xfrm>
            <a:off x="1908974" y="221578"/>
            <a:ext cx="266302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/>
              <a:t>476960-43323, Yokosuka, Japan, 1973</a:t>
            </a:r>
          </a:p>
        </p:txBody>
      </p:sp>
      <p:pic>
        <p:nvPicPr>
          <p:cNvPr id="17" name="Picture 8">
            <a:extLst>
              <a:ext uri="{FF2B5EF4-FFF2-40B4-BE49-F238E27FC236}">
                <a16:creationId xmlns:a16="http://schemas.microsoft.com/office/drawing/2014/main" id="{FC6D213F-E99F-AE5A-44EA-911118EA74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4" b="73362"/>
          <a:stretch>
            <a:fillRect/>
          </a:stretch>
        </p:blipFill>
        <p:spPr bwMode="auto">
          <a:xfrm>
            <a:off x="900000" y="2517634"/>
            <a:ext cx="8244000" cy="125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C06FDEC-61A1-2B55-EFDA-9A88C7E53B0F}"/>
              </a:ext>
            </a:extLst>
          </p:cNvPr>
          <p:cNvSpPr txBox="1"/>
          <p:nvPr/>
        </p:nvSpPr>
        <p:spPr>
          <a:xfrm>
            <a:off x="4595178" y="3284398"/>
            <a:ext cx="29577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/>
              <a:t>702220-99999, Toronto City, Canada, 1976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514F2-B5EC-BA64-3AB8-81F6F08FBF70}"/>
              </a:ext>
            </a:extLst>
          </p:cNvPr>
          <p:cNvSpPr txBox="1"/>
          <p:nvPr/>
        </p:nvSpPr>
        <p:spPr>
          <a:xfrm rot="16200000">
            <a:off x="331186" y="511608"/>
            <a:ext cx="1187505" cy="307777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GB" sz="1400" dirty="0"/>
              <a:t>Temperature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A0BC890-4995-3D55-E043-81735ACDAE37}"/>
              </a:ext>
            </a:extLst>
          </p:cNvPr>
          <p:cNvSpPr txBox="1"/>
          <p:nvPr/>
        </p:nvSpPr>
        <p:spPr>
          <a:xfrm rot="16200000">
            <a:off x="331186" y="2969218"/>
            <a:ext cx="1187505" cy="307777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r>
              <a:rPr lang="en-GB" sz="1400" dirty="0"/>
              <a:t>Temperature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626C82E-6475-718D-C09F-0D23F97E3ABD}"/>
              </a:ext>
            </a:extLst>
          </p:cNvPr>
          <p:cNvSpPr txBox="1"/>
          <p:nvPr/>
        </p:nvSpPr>
        <p:spPr>
          <a:xfrm rot="16200000">
            <a:off x="481228" y="3994605"/>
            <a:ext cx="671979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400" dirty="0"/>
              <a:t>Wind</a:t>
            </a:r>
          </a:p>
          <a:p>
            <a:pPr algn="ctr"/>
            <a:r>
              <a:rPr lang="en-GB" sz="1400" dirty="0"/>
              <a:t>speed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452A9F-30B5-971E-27F6-1F5DA98CD9D1}"/>
              </a:ext>
            </a:extLst>
          </p:cNvPr>
          <p:cNvSpPr txBox="1"/>
          <p:nvPr/>
        </p:nvSpPr>
        <p:spPr>
          <a:xfrm rot="16200000">
            <a:off x="241772" y="1663643"/>
            <a:ext cx="1187505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400" dirty="0"/>
              <a:t>Dewpoint</a:t>
            </a:r>
          </a:p>
          <a:p>
            <a:pPr algn="ctr"/>
            <a:r>
              <a:rPr lang="en-GB" sz="1400" dirty="0"/>
              <a:t>Temperature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200E0B-D3CB-0CF5-0300-E32ED342D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 &amp; Human Issues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4677CE6-4A11-61A8-B288-01291DA25869}"/>
              </a:ext>
            </a:extLst>
          </p:cNvPr>
          <p:cNvSpPr txBox="1"/>
          <p:nvPr/>
        </p:nvSpPr>
        <p:spPr>
          <a:xfrm>
            <a:off x="0" y="4774168"/>
            <a:ext cx="6667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Examples from </a:t>
            </a:r>
            <a:r>
              <a:rPr lang="en-GB" dirty="0" err="1"/>
              <a:t>HadISD</a:t>
            </a:r>
            <a:r>
              <a:rPr lang="en-GB" dirty="0"/>
              <a:t>: </a:t>
            </a:r>
            <a:r>
              <a:rPr lang="en-GB" dirty="0">
                <a:hlinkClick r:id="rId6"/>
              </a:rPr>
              <a:t>Dunn et al, 2012</a:t>
            </a:r>
            <a:r>
              <a:rPr lang="en-GB" dirty="0"/>
              <a:t> (prior to QC!)</a:t>
            </a:r>
          </a:p>
        </p:txBody>
      </p:sp>
    </p:spTree>
    <p:extLst>
      <p:ext uri="{BB962C8B-B14F-4D97-AF65-F5344CB8AC3E}">
        <p14:creationId xmlns:p14="http://schemas.microsoft.com/office/powerpoint/2010/main" val="199580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6" grpId="0"/>
      <p:bldP spid="21" grpId="0"/>
      <p:bldP spid="10" grpId="0" animBg="1"/>
      <p:bldP spid="13" grpId="0" animBg="1"/>
      <p:bldP spid="15" grpId="0" animBg="1"/>
      <p:bldP spid="18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>
            <a:extLst>
              <a:ext uri="{FF2B5EF4-FFF2-40B4-BE49-F238E27FC236}">
                <a16:creationId xmlns:a16="http://schemas.microsoft.com/office/drawing/2014/main" id="{1E47FA47-3532-9A0B-A712-A246FED3B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stability issues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6AE43911-DF9B-E9D1-B3F4-C90CB6594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Enclosure changes</a:t>
            </a:r>
          </a:p>
          <a:p>
            <a:pPr lvl="1"/>
            <a:r>
              <a:rPr lang="en-GB" dirty="0"/>
              <a:t>Early data used different instruments</a:t>
            </a:r>
          </a:p>
          <a:p>
            <a:pPr lvl="1"/>
            <a:r>
              <a:rPr lang="en-GB" dirty="0"/>
              <a:t>Different enclosures</a:t>
            </a:r>
          </a:p>
          <a:p>
            <a:pPr lvl="1"/>
            <a:r>
              <a:rPr lang="en-GB" dirty="0"/>
              <a:t>Limited metadata</a:t>
            </a:r>
          </a:p>
          <a:p>
            <a:pPr lvl="1"/>
            <a:r>
              <a:rPr lang="en-GB" dirty="0"/>
              <a:t>Modern parallel measurements help</a:t>
            </a:r>
          </a:p>
          <a:p>
            <a:r>
              <a:rPr lang="en-GB" dirty="0"/>
              <a:t>Instrumentation changes</a:t>
            </a:r>
          </a:p>
          <a:p>
            <a:pPr lvl="1"/>
            <a:r>
              <a:rPr lang="en-GB" dirty="0"/>
              <a:t>Hg-in-glass to Pt-resistance thermometers</a:t>
            </a:r>
          </a:p>
          <a:p>
            <a:pPr lvl="1"/>
            <a:r>
              <a:rPr lang="en-GB" dirty="0"/>
              <a:t>Wet-bulb thermometers to capacitor </a:t>
            </a:r>
            <a:r>
              <a:rPr lang="en-GB" i="1" dirty="0"/>
              <a:t>rh</a:t>
            </a:r>
            <a:r>
              <a:rPr lang="en-GB" dirty="0"/>
              <a:t> sensors</a:t>
            </a:r>
          </a:p>
          <a:p>
            <a:r>
              <a:rPr lang="en-GB" dirty="0"/>
              <a:t>Urbanisation</a:t>
            </a:r>
          </a:p>
          <a:p>
            <a:pPr lvl="1"/>
            <a:r>
              <a:rPr lang="en-GB" dirty="0"/>
              <a:t>And subsequent station relocations</a:t>
            </a:r>
          </a:p>
          <a:p>
            <a:r>
              <a:rPr lang="en-GB" dirty="0"/>
              <a:t>Extreme weather</a:t>
            </a:r>
          </a:p>
        </p:txBody>
      </p:sp>
      <p:pic>
        <p:nvPicPr>
          <p:cNvPr id="25" name="Picture 24" descr="thatched.png">
            <a:extLst>
              <a:ext uri="{FF2B5EF4-FFF2-40B4-BE49-F238E27FC236}">
                <a16:creationId xmlns:a16="http://schemas.microsoft.com/office/drawing/2014/main" id="{FE92CA63-1DEE-5D9A-78F6-25EF18D24E1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13225" y="91591"/>
            <a:ext cx="1669012" cy="1270108"/>
          </a:xfrm>
          <a:prstGeom prst="rect">
            <a:avLst/>
          </a:prstGeom>
        </p:spPr>
      </p:pic>
      <p:pic>
        <p:nvPicPr>
          <p:cNvPr id="26" name="Picture 25" descr="ra_exposure.png">
            <a:extLst>
              <a:ext uri="{FF2B5EF4-FFF2-40B4-BE49-F238E27FC236}">
                <a16:creationId xmlns:a16="http://schemas.microsoft.com/office/drawing/2014/main" id="{7AD12E09-C002-339D-AE70-307B9E79172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3225" y="1420688"/>
            <a:ext cx="1669012" cy="1224255"/>
          </a:xfrm>
          <a:prstGeom prst="rect">
            <a:avLst/>
          </a:prstGeom>
        </p:spPr>
      </p:pic>
      <p:pic>
        <p:nvPicPr>
          <p:cNvPr id="28" name="Picture 2">
            <a:extLst>
              <a:ext uri="{FF2B5EF4-FFF2-40B4-BE49-F238E27FC236}">
                <a16:creationId xmlns:a16="http://schemas.microsoft.com/office/drawing/2014/main" id="{173AF134-06F6-6B82-E63A-C02BA9E24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412" y="2772255"/>
            <a:ext cx="3578775" cy="1636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78C4E910-444B-7000-0869-529A7E9C3D21}"/>
              </a:ext>
            </a:extLst>
          </p:cNvPr>
          <p:cNvSpPr txBox="1"/>
          <p:nvPr/>
        </p:nvSpPr>
        <p:spPr>
          <a:xfrm>
            <a:off x="5599551" y="3223283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winter minimum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EEA491-9A5C-5383-2B0F-A203A3A477C5}"/>
              </a:ext>
            </a:extLst>
          </p:cNvPr>
          <p:cNvSpPr txBox="1"/>
          <p:nvPr/>
        </p:nvSpPr>
        <p:spPr>
          <a:xfrm>
            <a:off x="5599551" y="3963191"/>
            <a:ext cx="18966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85"/>
            <a:r>
              <a:rPr lang="en-AU" sz="11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Lowest temperature of year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8A6860-35A8-27DA-F07C-4BEAAC3390D7}"/>
              </a:ext>
            </a:extLst>
          </p:cNvPr>
          <p:cNvSpPr txBox="1"/>
          <p:nvPr/>
        </p:nvSpPr>
        <p:spPr>
          <a:xfrm>
            <a:off x="4423050" y="4257399"/>
            <a:ext cx="4576762" cy="90024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defTabSz="609585"/>
            <a:r>
              <a:rPr lang="en-A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Perth (WA)</a:t>
            </a:r>
            <a:endParaRPr lang="en-AU" sz="105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09585"/>
            <a:r>
              <a:rPr lang="en-A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moved in 1992-93 from inner city to park north of city centre (earlier moves 1963, 1967). Post-1993 site about 2C cooler than 1967-92 site for means, 3C cooler for extremes. 1910-1992 record low (1.2C) surpassed 38 times in 21 years since 1994  [Blair Trewin, BOM]</a:t>
            </a:r>
          </a:p>
        </p:txBody>
      </p:sp>
      <p:pic>
        <p:nvPicPr>
          <p:cNvPr id="33" name="Picture 4" descr="Screen Shot 2014-07-08 at 20.46.41.png">
            <a:extLst>
              <a:ext uri="{FF2B5EF4-FFF2-40B4-BE49-F238E27FC236}">
                <a16:creationId xmlns:a16="http://schemas.microsoft.com/office/drawing/2014/main" id="{9A431E9A-B36E-9107-08E3-C4D5B0E0E0B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02612" y="51613"/>
            <a:ext cx="1909763" cy="2586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300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29" grpId="0"/>
      <p:bldP spid="30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F1D84-14FA-303C-1D07-D77332004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AD0117-8F71-4AF3-D8F1-7C96D554E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4464780" cy="320292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Issues with station merges</a:t>
            </a:r>
          </a:p>
          <a:p>
            <a:pPr lvl="1"/>
            <a:r>
              <a:rPr lang="en-GB" dirty="0"/>
              <a:t>E.g. re-used station IDs </a:t>
            </a:r>
          </a:p>
          <a:p>
            <a:r>
              <a:rPr lang="en-GB" dirty="0"/>
              <a:t>Undocumented station moves</a:t>
            </a:r>
          </a:p>
          <a:p>
            <a:r>
              <a:rPr lang="en-GB" dirty="0"/>
              <a:t>Use comparison with neighbours to identify breakpoints</a:t>
            </a:r>
          </a:p>
          <a:p>
            <a:pPr lvl="1"/>
            <a:r>
              <a:rPr lang="en-GB" dirty="0"/>
              <a:t>Can potentially adjust (monthly, maybe daily data)</a:t>
            </a:r>
          </a:p>
          <a:p>
            <a:r>
              <a:rPr lang="en-GB" dirty="0"/>
              <a:t>Needs to be automatic for large networks</a:t>
            </a:r>
          </a:p>
          <a:p>
            <a:pPr lvl="1"/>
            <a:r>
              <a:rPr lang="en-GB" dirty="0"/>
              <a:t>Can be manual for small networks or national studies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F1A64B4-FF6E-B160-D701-D105EC7A8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Homogeneity &amp; Homogenisation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2908D7A-7594-29A9-F9F2-F35982B9A3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780" y="1531626"/>
            <a:ext cx="3972560" cy="303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4986BF-53EC-E24E-13CF-F95CA41B2BD5}"/>
              </a:ext>
            </a:extLst>
          </p:cNvPr>
          <p:cNvSpPr txBox="1"/>
          <p:nvPr/>
        </p:nvSpPr>
        <p:spPr>
          <a:xfrm>
            <a:off x="4391024" y="4804946"/>
            <a:ext cx="48266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/>
            <a:r>
              <a:rPr lang="en-GB" sz="1200" dirty="0">
                <a:solidFill>
                  <a:srgbClr val="2A2A2A"/>
                </a:solidFill>
                <a:latin typeface="Arial"/>
              </a:rPr>
              <a:t>Homogenisation of temperature series in </a:t>
            </a:r>
            <a:r>
              <a:rPr lang="en-GB" sz="1200" dirty="0">
                <a:solidFill>
                  <a:srgbClr val="2A2A2A"/>
                </a:solidFill>
                <a:latin typeface="Arial"/>
                <a:hlinkClick r:id="rId3"/>
              </a:rPr>
              <a:t>Berkeley Earth </a:t>
            </a:r>
            <a:r>
              <a:rPr lang="en-GB" sz="1200" dirty="0">
                <a:solidFill>
                  <a:srgbClr val="2A2A2A"/>
                </a:solidFill>
                <a:latin typeface="Arial"/>
              </a:rPr>
              <a:t>dataset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A95CE7-F198-D836-F4F3-288524279F84}"/>
              </a:ext>
            </a:extLst>
          </p:cNvPr>
          <p:cNvSpPr txBox="1"/>
          <p:nvPr/>
        </p:nvSpPr>
        <p:spPr>
          <a:xfrm>
            <a:off x="66675" y="4777456"/>
            <a:ext cx="2116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hlinkClick r:id="rId4"/>
              </a:rPr>
              <a:t>Menne &amp; Williams, 2009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93889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CD4B8C-30CB-325A-DB04-CE3245B2D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4347276" cy="3060000"/>
          </a:xfrm>
        </p:spPr>
        <p:txBody>
          <a:bodyPr/>
          <a:lstStyle/>
          <a:p>
            <a:r>
              <a:rPr lang="en-GB" dirty="0"/>
              <a:t>The stations move!</a:t>
            </a:r>
          </a:p>
          <a:p>
            <a:r>
              <a:rPr lang="en-GB" dirty="0"/>
              <a:t>Storage media have been shuffled!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436448-AADD-CF63-AD0D-A00DE22D6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Marine</a:t>
            </a:r>
          </a:p>
        </p:txBody>
      </p:sp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3A1EA87F-0611-F432-4243-18684DE1FE6B}"/>
              </a:ext>
            </a:extLst>
          </p:cNvPr>
          <p:cNvPicPr/>
          <p:nvPr/>
        </p:nvPicPr>
        <p:blipFill rotWithShape="1">
          <a:blip r:embed="rId2"/>
          <a:srcRect t="11567" r="33271"/>
          <a:stretch/>
        </p:blipFill>
        <p:spPr>
          <a:xfrm>
            <a:off x="4572000" y="1233399"/>
            <a:ext cx="4347276" cy="3374601"/>
          </a:xfrm>
          <a:prstGeom prst="rect">
            <a:avLst/>
          </a:prstGeom>
          <a:ln>
            <a:noFill/>
          </a:ln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CE26AE6-D8D1-8B44-04AB-903152C8BE3B}"/>
              </a:ext>
            </a:extLst>
          </p:cNvPr>
          <p:cNvCxnSpPr/>
          <p:nvPr/>
        </p:nvCxnSpPr>
        <p:spPr>
          <a:xfrm>
            <a:off x="4750231" y="1988786"/>
            <a:ext cx="426204" cy="4717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197D9F8-5290-6A1E-33BA-4BCBB38FA9A1}"/>
              </a:ext>
            </a:extLst>
          </p:cNvPr>
          <p:cNvCxnSpPr/>
          <p:nvPr/>
        </p:nvCxnSpPr>
        <p:spPr>
          <a:xfrm>
            <a:off x="5984208" y="1916461"/>
            <a:ext cx="426204" cy="47173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0BF6BE9-4EA8-A4D9-718D-D384D5D2C9C3}"/>
              </a:ext>
            </a:extLst>
          </p:cNvPr>
          <p:cNvCxnSpPr>
            <a:cxnSpLocks/>
          </p:cNvCxnSpPr>
          <p:nvPr/>
        </p:nvCxnSpPr>
        <p:spPr>
          <a:xfrm flipV="1">
            <a:off x="7105974" y="3400747"/>
            <a:ext cx="332492" cy="591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EC302F78-43B0-A46C-D98E-BC44EFDF3983}"/>
              </a:ext>
            </a:extLst>
          </p:cNvPr>
          <p:cNvCxnSpPr>
            <a:cxnSpLocks/>
          </p:cNvCxnSpPr>
          <p:nvPr/>
        </p:nvCxnSpPr>
        <p:spPr>
          <a:xfrm flipV="1">
            <a:off x="7386444" y="3599642"/>
            <a:ext cx="332492" cy="5916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ED4EDA89-AA86-0EAF-A0A0-998902CF3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31168" y="2378974"/>
            <a:ext cx="3831282" cy="234544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67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D3FEAE-7445-8009-F53A-4C3677B3E4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Overview of in situ observations</a:t>
            </a:r>
          </a:p>
          <a:p>
            <a:r>
              <a:rPr lang="en-GB" dirty="0"/>
              <a:t>Station networks</a:t>
            </a:r>
          </a:p>
          <a:p>
            <a:r>
              <a:rPr lang="en-GB" dirty="0"/>
              <a:t>Creating Station datasets</a:t>
            </a:r>
          </a:p>
          <a:p>
            <a:r>
              <a:rPr lang="en-GB" dirty="0"/>
              <a:t>Some issues with station datasets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1761EC-C2A2-9828-BE7D-282B36279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3354725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22F322-5905-DF06-3035-F604B45C1D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C6D6D7E-6C31-7A48-0E78-983429507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short and high-level overview of station observations</a:t>
            </a:r>
          </a:p>
          <a:p>
            <a:r>
              <a:rPr lang="en-GB" dirty="0"/>
              <a:t>Station networks and message types</a:t>
            </a:r>
          </a:p>
          <a:p>
            <a:r>
              <a:rPr lang="en-GB" dirty="0"/>
              <a:t>Issues with data, and routes for quality control</a:t>
            </a:r>
          </a:p>
          <a:p>
            <a:r>
              <a:rPr lang="en-GB" dirty="0"/>
              <a:t>Creation of station-based datasets &amp; and </a:t>
            </a:r>
            <a:r>
              <a:rPr lang="en-GB"/>
              <a:t>some considerations</a:t>
            </a:r>
            <a:endParaRPr lang="en-GB" dirty="0"/>
          </a:p>
          <a:p>
            <a:r>
              <a:rPr lang="en-GB" dirty="0"/>
              <a:t>Examples of in situ datasets on next slide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EE203E9-F52A-358A-B7B0-BEFCAAA85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31693572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74E4E-7A7A-81AB-7390-372DE5914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47B656-45B8-EEE4-68FF-6A7258B22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Some in situ datasets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3787F79-8EB3-135E-E52C-80E89E55D6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977341"/>
              </p:ext>
            </p:extLst>
          </p:nvPr>
        </p:nvGraphicFramePr>
        <p:xfrm>
          <a:off x="87669" y="1344633"/>
          <a:ext cx="8942032" cy="312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170">
                  <a:extLst>
                    <a:ext uri="{9D8B030D-6E8A-4147-A177-3AD203B41FA5}">
                      <a16:colId xmlns:a16="http://schemas.microsoft.com/office/drawing/2014/main" val="3392617017"/>
                    </a:ext>
                  </a:extLst>
                </a:gridCol>
                <a:gridCol w="887327">
                  <a:extLst>
                    <a:ext uri="{9D8B030D-6E8A-4147-A177-3AD203B41FA5}">
                      <a16:colId xmlns:a16="http://schemas.microsoft.com/office/drawing/2014/main" val="2093627755"/>
                    </a:ext>
                  </a:extLst>
                </a:gridCol>
                <a:gridCol w="638115">
                  <a:extLst>
                    <a:ext uri="{9D8B030D-6E8A-4147-A177-3AD203B41FA5}">
                      <a16:colId xmlns:a16="http://schemas.microsoft.com/office/drawing/2014/main" val="1406974061"/>
                    </a:ext>
                  </a:extLst>
                </a:gridCol>
                <a:gridCol w="1090698">
                  <a:extLst>
                    <a:ext uri="{9D8B030D-6E8A-4147-A177-3AD203B41FA5}">
                      <a16:colId xmlns:a16="http://schemas.microsoft.com/office/drawing/2014/main" val="4228449056"/>
                    </a:ext>
                  </a:extLst>
                </a:gridCol>
                <a:gridCol w="1107160">
                  <a:extLst>
                    <a:ext uri="{9D8B030D-6E8A-4147-A177-3AD203B41FA5}">
                      <a16:colId xmlns:a16="http://schemas.microsoft.com/office/drawing/2014/main" val="3810887710"/>
                    </a:ext>
                  </a:extLst>
                </a:gridCol>
                <a:gridCol w="3898562">
                  <a:extLst>
                    <a:ext uri="{9D8B030D-6E8A-4147-A177-3AD203B41FA5}">
                      <a16:colId xmlns:a16="http://schemas.microsoft.com/office/drawing/2014/main" val="2275916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Domain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Timescale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URL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1851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GHCN(m/d/h)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Global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M/D/H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/>
                        <a:t>Tg</a:t>
                      </a:r>
                      <a:r>
                        <a:rPr lang="en-GB" sz="1200" dirty="0"/>
                        <a:t>; Tx, Tn;</a:t>
                      </a:r>
                    </a:p>
                    <a:p>
                      <a:r>
                        <a:rPr lang="en-GB" sz="1200" dirty="0"/>
                        <a:t>T, Td, Tw; 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2"/>
                        </a:rPr>
                        <a:t>https://www.ncei.noaa.gov/products/land-based-station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973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C3S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Global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M/D/H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T, Td; 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3"/>
                        </a:rPr>
                        <a:t>https://cds.climate.copernicus.eu/datasets/insitu-observations-surface-land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145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E-OBS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S, 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Tx, Tn, </a:t>
                      </a:r>
                      <a:r>
                        <a:rPr lang="en-GB" sz="1200" dirty="0" err="1"/>
                        <a:t>Tg</a:t>
                      </a:r>
                      <a:r>
                        <a:rPr lang="en-GB" sz="1200" dirty="0"/>
                        <a:t>; 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4"/>
                        </a:rPr>
                        <a:t>https://surfobs.climate.copernicus.eu/dataaccess/access_eobs.php</a:t>
                      </a:r>
                      <a:r>
                        <a:rPr lang="en-GB" sz="1200" dirty="0"/>
                        <a:t> &amp; </a:t>
                      </a:r>
                      <a:r>
                        <a:rPr lang="en-GB" sz="1200" dirty="0">
                          <a:hlinkClick r:id="rId5"/>
                        </a:rPr>
                        <a:t>www.ecad.eu/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1946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ECAD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Europe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Y/M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T&amp;P indices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5"/>
                        </a:rPr>
                        <a:t>www.ecad.eu/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8807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GPCC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Global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M/D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6"/>
                        </a:rPr>
                        <a:t>https://www.dwd.de/EN/ourservices/gpcc/gpcc.html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4496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MIDAS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D (H)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Tx, Tn; Others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hlinkClick r:id="rId7"/>
                        </a:rPr>
                        <a:t>https://catalogue.ceda.ac.uk/uuid/dbd451271eb04662beade68da43546e1/</a:t>
                      </a:r>
                      <a:r>
                        <a:rPr lang="en-GB" sz="12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0127356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57ADAA8-6D08-0063-6D62-C5247068EB8F}"/>
              </a:ext>
            </a:extLst>
          </p:cNvPr>
          <p:cNvSpPr txBox="1"/>
          <p:nvPr/>
        </p:nvSpPr>
        <p:spPr>
          <a:xfrm>
            <a:off x="415637" y="4774168"/>
            <a:ext cx="8135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linkClick r:id="rId8"/>
              </a:rPr>
              <a:t>BAMS State of the Climate </a:t>
            </a:r>
            <a:r>
              <a:rPr lang="en-GB" dirty="0"/>
              <a:t>contains lists of datasets used from many sections</a:t>
            </a:r>
          </a:p>
        </p:txBody>
      </p:sp>
    </p:spTree>
    <p:extLst>
      <p:ext uri="{BB962C8B-B14F-4D97-AF65-F5344CB8AC3E}">
        <p14:creationId xmlns:p14="http://schemas.microsoft.com/office/powerpoint/2010/main" val="243728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In Situ Observations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F2E9693-9F88-E633-076D-3924A54B9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823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8EA6DA-F350-9B23-D7D8-82E2FA675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5242713" cy="3191780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Measurements at surface weather stations</a:t>
            </a:r>
          </a:p>
          <a:p>
            <a:r>
              <a:rPr lang="en-GB" dirty="0"/>
              <a:t>Temperatures (T, Tw) in a Stephenson screen</a:t>
            </a:r>
          </a:p>
          <a:p>
            <a:pPr lvl="1"/>
            <a:r>
              <a:rPr lang="en-GB" dirty="0"/>
              <a:t>PRT thermometers </a:t>
            </a:r>
          </a:p>
          <a:p>
            <a:r>
              <a:rPr lang="en-GB" dirty="0"/>
              <a:t>Other co-located measurements</a:t>
            </a:r>
          </a:p>
          <a:p>
            <a:pPr lvl="1"/>
            <a:r>
              <a:rPr lang="en-GB" dirty="0"/>
              <a:t>Wind speed &amp; direction (anemometers or sonic)</a:t>
            </a:r>
          </a:p>
          <a:p>
            <a:pPr lvl="1"/>
            <a:r>
              <a:rPr lang="en-GB" dirty="0"/>
              <a:t>Rainfall accumulation (tipping bucket gauges)</a:t>
            </a:r>
          </a:p>
          <a:p>
            <a:pPr lvl="1"/>
            <a:r>
              <a:rPr lang="en-GB" dirty="0"/>
              <a:t>Visibility</a:t>
            </a:r>
          </a:p>
          <a:p>
            <a:pPr lvl="1"/>
            <a:r>
              <a:rPr lang="en-GB" dirty="0"/>
              <a:t>Cloud height(s)</a:t>
            </a:r>
          </a:p>
          <a:p>
            <a:r>
              <a:rPr lang="en-GB" dirty="0"/>
              <a:t>Optionally</a:t>
            </a:r>
          </a:p>
          <a:p>
            <a:pPr lvl="1"/>
            <a:r>
              <a:rPr lang="en-GB" dirty="0"/>
              <a:t>Radiation/Sunshine</a:t>
            </a:r>
          </a:p>
          <a:p>
            <a:pPr lvl="1"/>
            <a:r>
              <a:rPr lang="en-GB" dirty="0"/>
              <a:t>Snow depth</a:t>
            </a:r>
          </a:p>
          <a:p>
            <a:pPr lvl="1"/>
            <a:r>
              <a:rPr lang="en-GB" dirty="0"/>
              <a:t>Soil temperature</a:t>
            </a:r>
          </a:p>
          <a:p>
            <a:pPr lvl="1"/>
            <a:r>
              <a:rPr lang="en-GB" dirty="0"/>
              <a:t>Soil moisture</a:t>
            </a:r>
          </a:p>
          <a:p>
            <a:pPr lvl="1"/>
            <a:r>
              <a:rPr lang="en-GB" dirty="0"/>
              <a:t>…</a:t>
            </a:r>
          </a:p>
          <a:p>
            <a:pPr lvl="1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3DF86B-BC63-4B43-DF9F-3A13CB2BC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 of in situ observations</a:t>
            </a:r>
          </a:p>
        </p:txBody>
      </p:sp>
      <p:pic>
        <p:nvPicPr>
          <p:cNvPr id="1028" name="Picture 4" descr="Met Office weather stations: How we measure the weather - Met Office">
            <a:extLst>
              <a:ext uri="{FF2B5EF4-FFF2-40B4-BE49-F238E27FC236}">
                <a16:creationId xmlns:a16="http://schemas.microsoft.com/office/drawing/2014/main" id="{DAFC3F99-B200-CECF-00D8-B3E689620D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4" b="33071"/>
          <a:stretch>
            <a:fillRect/>
          </a:stretch>
        </p:blipFill>
        <p:spPr bwMode="auto">
          <a:xfrm>
            <a:off x="3407868" y="3268650"/>
            <a:ext cx="5594465" cy="136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48973EED-91CD-A6E0-0FBD-BF730AB85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287" y="986108"/>
            <a:ext cx="2777046" cy="2079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A0F82E-24BD-1A80-C9D4-E054BE6F2FBE}"/>
              </a:ext>
            </a:extLst>
          </p:cNvPr>
          <p:cNvSpPr txBox="1"/>
          <p:nvPr/>
        </p:nvSpPr>
        <p:spPr>
          <a:xfrm>
            <a:off x="252000" y="4773870"/>
            <a:ext cx="812047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WMO </a:t>
            </a:r>
            <a:r>
              <a:rPr lang="en-GB" sz="1600" dirty="0">
                <a:hlinkClick r:id="rId4"/>
              </a:rPr>
              <a:t>Guide to Instruments and Methods of Observation </a:t>
            </a:r>
            <a:r>
              <a:rPr lang="en-GB" sz="1600" dirty="0"/>
              <a:t>(incl. Siting Classifications)</a:t>
            </a:r>
          </a:p>
        </p:txBody>
      </p:sp>
    </p:spTree>
    <p:extLst>
      <p:ext uri="{BB962C8B-B14F-4D97-AF65-F5344CB8AC3E}">
        <p14:creationId xmlns:p14="http://schemas.microsoft.com/office/powerpoint/2010/main" val="37021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32CEAE2-CB00-BADD-FEB0-A227ED176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6438049" cy="3060000"/>
          </a:xfrm>
        </p:spPr>
        <p:txBody>
          <a:bodyPr>
            <a:normAutofit/>
          </a:bodyPr>
          <a:lstStyle/>
          <a:p>
            <a:r>
              <a:rPr lang="en-GB" dirty="0"/>
              <a:t>Manual observers</a:t>
            </a:r>
          </a:p>
          <a:p>
            <a:r>
              <a:rPr lang="en-GB" dirty="0"/>
              <a:t>Automatic Weather Stations (AWS)</a:t>
            </a:r>
          </a:p>
          <a:p>
            <a:r>
              <a:rPr lang="en-GB" dirty="0"/>
              <a:t>Message types (METAR, SYNOP, CLIMAT, DAYCLI)</a:t>
            </a:r>
          </a:p>
          <a:p>
            <a:pPr lvl="1"/>
            <a:r>
              <a:rPr lang="en-GB" dirty="0"/>
              <a:t>And formats (text, BUFR)</a:t>
            </a:r>
          </a:p>
          <a:p>
            <a:r>
              <a:rPr lang="en-GB" dirty="0"/>
              <a:t>Quantities</a:t>
            </a:r>
          </a:p>
          <a:p>
            <a:pPr lvl="1"/>
            <a:r>
              <a:rPr lang="en-GB" dirty="0" err="1"/>
              <a:t>Subdaily</a:t>
            </a:r>
            <a:r>
              <a:rPr lang="en-GB" dirty="0"/>
              <a:t> – instantaneous</a:t>
            </a:r>
          </a:p>
          <a:p>
            <a:pPr lvl="1"/>
            <a:r>
              <a:rPr lang="en-GB" dirty="0"/>
              <a:t>Daily/Monthly</a:t>
            </a:r>
          </a:p>
          <a:p>
            <a:pPr lvl="2"/>
            <a:r>
              <a:rPr lang="en-GB" dirty="0"/>
              <a:t>Extremal (</a:t>
            </a:r>
            <a:r>
              <a:rPr lang="en-GB" dirty="0" err="1"/>
              <a:t>Tmax</a:t>
            </a:r>
            <a:r>
              <a:rPr lang="en-GB" dirty="0"/>
              <a:t>, </a:t>
            </a:r>
            <a:r>
              <a:rPr lang="en-GB" dirty="0" err="1"/>
              <a:t>Tmin</a:t>
            </a:r>
            <a:r>
              <a:rPr lang="en-GB" dirty="0"/>
              <a:t>)  [Time of observation biases]</a:t>
            </a:r>
          </a:p>
          <a:p>
            <a:pPr lvl="2"/>
            <a:r>
              <a:rPr lang="en-GB" dirty="0"/>
              <a:t>Average (</a:t>
            </a:r>
            <a:r>
              <a:rPr lang="en-GB" dirty="0" err="1"/>
              <a:t>Tavg</a:t>
            </a:r>
            <a:r>
              <a:rPr lang="en-GB" dirty="0"/>
              <a:t>) [Methodological choices]</a:t>
            </a:r>
          </a:p>
          <a:p>
            <a:pPr lvl="2"/>
            <a:r>
              <a:rPr lang="en-GB" dirty="0"/>
              <a:t>Sums (</a:t>
            </a:r>
            <a:r>
              <a:rPr lang="en-GB" dirty="0" err="1"/>
              <a:t>Precip</a:t>
            </a:r>
            <a:r>
              <a:rPr lang="en-GB" dirty="0"/>
              <a:t> accumulations) [TOO biases]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CC66429-28FB-0C5E-CBB4-583F1C9F5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Station Observations</a:t>
            </a:r>
          </a:p>
        </p:txBody>
      </p:sp>
      <p:pic>
        <p:nvPicPr>
          <p:cNvPr id="5" name="Picture 4">
            <a:hlinkClick r:id="rId3"/>
            <a:extLst>
              <a:ext uri="{FF2B5EF4-FFF2-40B4-BE49-F238E27FC236}">
                <a16:creationId xmlns:a16="http://schemas.microsoft.com/office/drawing/2014/main" id="{DB9172A5-CA53-79EF-E0BC-F62F6C9E3F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462" y="2726194"/>
            <a:ext cx="5112000" cy="219983"/>
          </a:xfrm>
          <a:prstGeom prst="rect">
            <a:avLst/>
          </a:prstGeom>
        </p:spPr>
      </p:pic>
      <p:pic>
        <p:nvPicPr>
          <p:cNvPr id="7" name="Picture 6">
            <a:hlinkClick r:id="rId3"/>
            <a:extLst>
              <a:ext uri="{FF2B5EF4-FFF2-40B4-BE49-F238E27FC236}">
                <a16:creationId xmlns:a16="http://schemas.microsoft.com/office/drawing/2014/main" id="{70C962F4-9C9B-0780-AD54-272B5D32C3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4462" y="2941889"/>
            <a:ext cx="5112000" cy="208866"/>
          </a:xfrm>
          <a:prstGeom prst="rect">
            <a:avLst/>
          </a:prstGeom>
        </p:spPr>
      </p:pic>
      <p:pic>
        <p:nvPicPr>
          <p:cNvPr id="9" name="Picture 8">
            <a:hlinkClick r:id="rId6"/>
            <a:extLst>
              <a:ext uri="{FF2B5EF4-FFF2-40B4-BE49-F238E27FC236}">
                <a16:creationId xmlns:a16="http://schemas.microsoft.com/office/drawing/2014/main" id="{816F4789-B44E-6BE7-853E-42DD85E3A1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4462" y="3291318"/>
            <a:ext cx="5112000" cy="312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935305-C4B9-26E6-1F61-19B462C50E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69896" y="3902044"/>
            <a:ext cx="3492623" cy="70595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026" name="Picture 2">
            <a:hlinkClick r:id="rId9"/>
            <a:extLst>
              <a:ext uri="{FF2B5EF4-FFF2-40B4-BE49-F238E27FC236}">
                <a16:creationId xmlns:a16="http://schemas.microsoft.com/office/drawing/2014/main" id="{28DFA916-A3D6-006D-77A0-E119B8D91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207" y="126408"/>
            <a:ext cx="1596805" cy="239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13C76A-E0DF-21C1-EEA7-40CA8888D818}"/>
              </a:ext>
            </a:extLst>
          </p:cNvPr>
          <p:cNvSpPr txBox="1"/>
          <p:nvPr/>
        </p:nvSpPr>
        <p:spPr>
          <a:xfrm>
            <a:off x="0" y="4833291"/>
            <a:ext cx="915646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Maja K Mikkelsen, The Last Observers </a:t>
            </a:r>
            <a:r>
              <a:rPr lang="en-GB" sz="1200" dirty="0">
                <a:hlinkClick r:id="rId11"/>
              </a:rPr>
              <a:t>https://eu.patagonia.com/nl/en/films/the-last-observers/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600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ED61B3-9C92-1709-6E46-C40524E50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Station 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7DC77D-8F69-85AC-917E-923EBF3E0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7753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D6D0F2-44EB-919E-948A-4DC3B1FEC1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548000"/>
            <a:ext cx="4798172" cy="3060000"/>
          </a:xfrm>
        </p:spPr>
        <p:txBody>
          <a:bodyPr>
            <a:normAutofit fontScale="92500"/>
          </a:bodyPr>
          <a:lstStyle/>
          <a:p>
            <a:r>
              <a:rPr lang="en-GB" dirty="0"/>
              <a:t>Station networks are not stable</a:t>
            </a:r>
          </a:p>
          <a:p>
            <a:pPr lvl="1"/>
            <a:r>
              <a:rPr lang="en-GB" dirty="0"/>
              <a:t>Initial increases while stations are established</a:t>
            </a:r>
          </a:p>
          <a:p>
            <a:pPr lvl="1"/>
            <a:r>
              <a:rPr lang="en-GB" dirty="0"/>
              <a:t>Recent decreases as locations are rationalised</a:t>
            </a:r>
          </a:p>
          <a:p>
            <a:pPr lvl="2"/>
            <a:r>
              <a:rPr lang="en-GB" dirty="0"/>
              <a:t>Stations have an operating cost</a:t>
            </a:r>
          </a:p>
          <a:p>
            <a:pPr lvl="2"/>
            <a:r>
              <a:rPr lang="en-GB" dirty="0"/>
              <a:t>Even spacing more useful</a:t>
            </a:r>
          </a:p>
          <a:p>
            <a:pPr lvl="3"/>
            <a:r>
              <a:rPr lang="en-GB" sz="1400" dirty="0"/>
              <a:t>Early networks had clusters close to urban centres</a:t>
            </a:r>
          </a:p>
          <a:p>
            <a:r>
              <a:rPr lang="en-GB" sz="1900" dirty="0"/>
              <a:t>Ongoing work to increase numbers of stations in global archives</a:t>
            </a:r>
          </a:p>
          <a:p>
            <a:pPr lvl="1"/>
            <a:r>
              <a:rPr lang="en-GB" sz="1700" dirty="0"/>
              <a:t>Overall improvement, but means changes in deep past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4F101DD-713D-8093-12D4-D69F9E8B8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Network changes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DBE5070C-04DA-3517-6A75-92C8AE9A2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035" y="0"/>
            <a:ext cx="3838965" cy="232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3FF8C662-BC88-4F12-DFFB-6E06BB0BA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035" y="2360734"/>
            <a:ext cx="3838965" cy="2321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3CAD35-D3D0-E208-6243-EF000015ABD1}"/>
              </a:ext>
            </a:extLst>
          </p:cNvPr>
          <p:cNvSpPr txBox="1"/>
          <p:nvPr/>
        </p:nvSpPr>
        <p:spPr>
          <a:xfrm>
            <a:off x="2583809" y="103601"/>
            <a:ext cx="27212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800" b="0" i="0" dirty="0">
                <a:solidFill>
                  <a:srgbClr val="1C1D1E"/>
                </a:solidFill>
                <a:effectLst/>
              </a:rPr>
              <a:t>Indicative numbers of stations used for gridding in the UK SotC 2024 [</a:t>
            </a:r>
            <a:r>
              <a:rPr lang="en-GB" sz="800" b="1" i="0" dirty="0">
                <a:solidFill>
                  <a:srgbClr val="1C1D1E"/>
                </a:solidFill>
                <a:effectLst/>
              </a:rPr>
              <a:t>top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] monthly </a:t>
            </a:r>
            <a:r>
              <a:rPr lang="en-GB" sz="800" b="0" i="1" dirty="0" err="1">
                <a:solidFill>
                  <a:srgbClr val="1C1D1E"/>
                </a:solidFill>
                <a:effectLst/>
              </a:rPr>
              <a:t>T</a:t>
            </a:r>
            <a:r>
              <a:rPr lang="en-GB" sz="800" b="0" i="0" baseline="-25000" dirty="0" err="1">
                <a:solidFill>
                  <a:srgbClr val="1C1D1E"/>
                </a:solidFill>
                <a:effectLst/>
              </a:rPr>
              <a:t>max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, </a:t>
            </a:r>
            <a:r>
              <a:rPr lang="en-GB" sz="800" b="0" i="1" dirty="0" err="1">
                <a:solidFill>
                  <a:srgbClr val="1C1D1E"/>
                </a:solidFill>
                <a:effectLst/>
              </a:rPr>
              <a:t>T</a:t>
            </a:r>
            <a:r>
              <a:rPr lang="en-GB" sz="800" b="0" i="0" baseline="-25000" dirty="0" err="1">
                <a:solidFill>
                  <a:srgbClr val="1C1D1E"/>
                </a:solidFill>
                <a:effectLst/>
              </a:rPr>
              <a:t>min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 (1884 to 2024), daily </a:t>
            </a:r>
            <a:r>
              <a:rPr lang="en-GB" sz="800" b="0" i="1" dirty="0" err="1">
                <a:solidFill>
                  <a:srgbClr val="1C1D1E"/>
                </a:solidFill>
                <a:effectLst/>
              </a:rPr>
              <a:t>T</a:t>
            </a:r>
            <a:r>
              <a:rPr lang="en-GB" sz="800" b="0" i="0" baseline="-25000" dirty="0" err="1">
                <a:solidFill>
                  <a:srgbClr val="1C1D1E"/>
                </a:solidFill>
                <a:effectLst/>
              </a:rPr>
              <a:t>max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, </a:t>
            </a:r>
            <a:r>
              <a:rPr lang="en-GB" sz="800" b="0" i="1" dirty="0" err="1">
                <a:solidFill>
                  <a:srgbClr val="1C1D1E"/>
                </a:solidFill>
                <a:effectLst/>
              </a:rPr>
              <a:t>T</a:t>
            </a:r>
            <a:r>
              <a:rPr lang="en-GB" sz="800" b="0" i="0" baseline="-25000" dirty="0" err="1">
                <a:solidFill>
                  <a:srgbClr val="1C1D1E"/>
                </a:solidFill>
                <a:effectLst/>
              </a:rPr>
              <a:t>min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 (1931–2024) [</a:t>
            </a:r>
            <a:r>
              <a:rPr lang="en-GB" sz="800" b="1" i="0" dirty="0">
                <a:solidFill>
                  <a:srgbClr val="1C1D1E"/>
                </a:solidFill>
                <a:effectLst/>
              </a:rPr>
              <a:t>bottom</a:t>
            </a:r>
            <a:r>
              <a:rPr lang="en-GB" sz="800" b="0" i="0" dirty="0">
                <a:solidFill>
                  <a:srgbClr val="1C1D1E"/>
                </a:solidFill>
                <a:effectLst/>
              </a:rPr>
              <a:t>] monthly rainfall (1836 to 2024), daily rainfall (1891–2024) (</a:t>
            </a:r>
            <a:r>
              <a:rPr lang="en-GB" sz="800" dirty="0">
                <a:solidFill>
                  <a:srgbClr val="1C1D1E"/>
                </a:solidFill>
              </a:rPr>
              <a:t>UK SotC 2024, </a:t>
            </a:r>
            <a:r>
              <a:rPr lang="en-GB" sz="800" dirty="0">
                <a:solidFill>
                  <a:srgbClr val="1C1D1E"/>
                </a:solidFill>
                <a:hlinkClick r:id="rId4"/>
              </a:rPr>
              <a:t>Kendon et al. 2025</a:t>
            </a:r>
            <a:r>
              <a:rPr lang="en-GB" sz="800" dirty="0">
                <a:solidFill>
                  <a:srgbClr val="1C1D1E"/>
                </a:solidFill>
              </a:rPr>
              <a:t>, Fig A2-A3)</a:t>
            </a:r>
            <a:endParaRPr lang="en-GB" sz="800" dirty="0"/>
          </a:p>
        </p:txBody>
      </p:sp>
    </p:spTree>
    <p:extLst>
      <p:ext uri="{BB962C8B-B14F-4D97-AF65-F5344CB8AC3E}">
        <p14:creationId xmlns:p14="http://schemas.microsoft.com/office/powerpoint/2010/main" val="401571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96A9237-9FBB-A0E9-A977-2DE4FE0895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00" y="67500"/>
            <a:ext cx="2707200" cy="169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394D03-8DB6-CE82-B90A-AC240D4C2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600" y="67500"/>
            <a:ext cx="2707200" cy="1692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0213CE-D39B-0A3C-B813-EFBCE9E0E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00" y="1774200"/>
            <a:ext cx="2707200" cy="1692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B936ED-CEEA-1172-F384-3ECA926100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00" y="1759500"/>
            <a:ext cx="2707200" cy="1692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8459294-81E0-A0B1-DFB8-EC749D1ED5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600" y="3451500"/>
            <a:ext cx="2707200" cy="16920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A0DB702-ADFB-2534-A621-4E414E9D23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00" y="67500"/>
            <a:ext cx="2707200" cy="1692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228CA38-CC77-4FC2-EBC3-DDF57F3453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600" y="1759500"/>
            <a:ext cx="2707200" cy="16920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7CE216B-22AB-B411-8BDD-EF41BD05F8C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400" y="3436800"/>
            <a:ext cx="2707200" cy="1692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5811051-DBFA-5AF2-04C1-3CB16BECA0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00" y="3451500"/>
            <a:ext cx="2707200" cy="1692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F4731496-DDE8-6B3D-7707-79316FE3E15C}"/>
              </a:ext>
            </a:extLst>
          </p:cNvPr>
          <p:cNvSpPr txBox="1"/>
          <p:nvPr/>
        </p:nvSpPr>
        <p:spPr>
          <a:xfrm>
            <a:off x="0" y="1774200"/>
            <a:ext cx="1369286" cy="2616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 sz="1100" u="sng" dirty="0">
                <a:hlinkClick r:id="rId11"/>
              </a:rPr>
              <a:t>C3S sub daily data</a:t>
            </a:r>
            <a:endParaRPr lang="en-GB" sz="1100" u="sng" dirty="0"/>
          </a:p>
        </p:txBody>
      </p:sp>
    </p:spTree>
    <p:extLst>
      <p:ext uri="{BB962C8B-B14F-4D97-AF65-F5344CB8AC3E}">
        <p14:creationId xmlns:p14="http://schemas.microsoft.com/office/powerpoint/2010/main" val="3986409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29BB624-5094-581D-DD12-EB1D7326D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CF8B1F9-927B-9886-A42E-00F99FF26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station datasets</a:t>
            </a:r>
          </a:p>
        </p:txBody>
      </p:sp>
    </p:spTree>
    <p:extLst>
      <p:ext uri="{BB962C8B-B14F-4D97-AF65-F5344CB8AC3E}">
        <p14:creationId xmlns:p14="http://schemas.microsoft.com/office/powerpoint/2010/main" val="1347296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F946EE4-CC88-4041-B99A-ACA3F6D325C5}" vid="{34D079D9-BA33-49EC-8AC8-A73E1526D2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815FA3EA8D93BE4E8FBE6A85CFAAE304" ma:contentTypeVersion="0" ma:contentTypeDescription="Create a new folder." ma:contentTypeScope="" ma:versionID="281ce301caf35b6d8844c4adc435252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ListForm</Display>
  <Edit>ListForm</Edit>
  <New>ListForm</New>
</FormTemplates>
</file>

<file path=customXml/itemProps1.xml><?xml version="1.0" encoding="utf-8"?>
<ds:datastoreItem xmlns:ds="http://schemas.openxmlformats.org/officeDocument/2006/customXml" ds:itemID="{8858D549-B3F8-43CC-B3FE-B67AA58CE9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1BF2AA5-30EA-4EC0-AFAC-F3C7A0943786}"/>
</file>

<file path=customXml/itemProps3.xml><?xml version="1.0" encoding="utf-8"?>
<ds:datastoreItem xmlns:ds="http://schemas.openxmlformats.org/officeDocument/2006/customXml" ds:itemID="{8E014535-FB8F-41A6-8924-67375ED3D90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2.Met_Office_Hadley_Centre_PowerPoint_Presentation_Template</Template>
  <TotalTime>907</TotalTime>
  <Words>1271</Words>
  <Application>Microsoft Office PowerPoint</Application>
  <PresentationFormat>On-screen Show (16:9)</PresentationFormat>
  <Paragraphs>207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In situ temperature data</vt:lpstr>
      <vt:lpstr>Outline</vt:lpstr>
      <vt:lpstr>Overview of In Situ Observations </vt:lpstr>
      <vt:lpstr>Overview of in situ observations</vt:lpstr>
      <vt:lpstr>Types of Station Observations</vt:lpstr>
      <vt:lpstr>Station networks</vt:lpstr>
      <vt:lpstr>Network changes</vt:lpstr>
      <vt:lpstr>PowerPoint Presentation</vt:lpstr>
      <vt:lpstr>Creating station datasets</vt:lpstr>
      <vt:lpstr>Data Rescue</vt:lpstr>
      <vt:lpstr>Mingling and merging station records</vt:lpstr>
      <vt:lpstr>Quality Control</vt:lpstr>
      <vt:lpstr>Quality Control</vt:lpstr>
      <vt:lpstr>Some issues with station datasets</vt:lpstr>
      <vt:lpstr>Station Network &amp;  Data Sharing</vt:lpstr>
      <vt:lpstr>Observation &amp; Human Issues</vt:lpstr>
      <vt:lpstr>Other stability issues</vt:lpstr>
      <vt:lpstr>Homogeneity &amp; Homogenisation</vt:lpstr>
      <vt:lpstr>Marine</vt:lpstr>
      <vt:lpstr>Summary</vt:lpstr>
      <vt:lpstr>Some in situ datasets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Robert Dunn</dc:creator>
  <cp:lastModifiedBy>Robert Dunn</cp:lastModifiedBy>
  <cp:revision>1</cp:revision>
  <dcterms:created xsi:type="dcterms:W3CDTF">2026-04-22T11:47:20Z</dcterms:created>
  <dcterms:modified xsi:type="dcterms:W3CDTF">2026-05-07T15:43:20Z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0x012000815FA3EA8D93BE4E8FBE6A85CFAAE304</vt:lpwstr>
  </property>
  <property fmtid="{D5CDD505-2E9C-101B-9397-08002B2CF9AE}" pid="3" name="Order">
    <vt:r8>4814800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TNA">
    <vt:lpwstr>Not of potential interest</vt:lpwstr>
  </property>
</Properties>
</file>