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823" r:id="rId5"/>
    <p:sldMasterId id="2147483824" r:id="rId6"/>
  </p:sldMasterIdLst>
  <p:notesMasterIdLst>
    <p:notesMasterId r:id="rId28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9144000" cy="5143500" type="screen16x9"/>
  <p:notesSz cx="6858000" cy="9144000"/>
  <p:embeddedFontLst>
    <p:embeddedFont>
      <p:font typeface="Figtree" panose="020B0604020202020204" charset="0"/>
      <p:regular r:id="rId29"/>
      <p:bold r:id="rId30"/>
      <p:italic r:id="rId31"/>
      <p:boldItalic r:id="rId32"/>
    </p:embeddedFont>
    <p:embeddedFont>
      <p:font typeface="Figtree Black" panose="020B0604020202020204" charset="0"/>
      <p:bold r:id="rId33"/>
      <p:boldItalic r:id="rId34"/>
    </p:embeddedFont>
    <p:embeddedFont>
      <p:font typeface="Figtree ExtraBold" panose="020B0604020202020204" charset="0"/>
      <p:bold r:id="rId35"/>
      <p:boldItalic r:id="rId36"/>
    </p:embeddedFont>
    <p:embeddedFont>
      <p:font typeface="Figtree Medium" panose="020B0604020202020204" charset="0"/>
      <p:regular r:id="rId37"/>
      <p:bold r:id="rId38"/>
      <p:italic r:id="rId39"/>
      <p:boldItalic r:id="rId40"/>
    </p:embeddedFont>
    <p:embeddedFont>
      <p:font typeface="Figtree SemiBold" panose="020B0604020202020204" charset="0"/>
      <p:regular r:id="rId41"/>
      <p:bold r:id="rId42"/>
      <p:italic r:id="rId43"/>
      <p:boldItalic r:id="rId44"/>
    </p:embeddedFont>
    <p:embeddedFont>
      <p:font typeface="IBM Plex Sans" panose="020B0604020202020204" charset="0"/>
      <p:regular r:id="rId45"/>
      <p:bold r:id="rId46"/>
      <p:italic r:id="rId47"/>
      <p:boldItalic r:id="rId48"/>
    </p:embeddedFont>
    <p:embeddedFont>
      <p:font typeface="IBM Plex Sans Medium" panose="020B0604020202020204" charset="0"/>
      <p:regular r:id="rId49"/>
      <p:bold r:id="rId50"/>
      <p:italic r:id="rId51"/>
      <p:boldItalic r:id="rId52"/>
    </p:embeddedFont>
    <p:embeddedFont>
      <p:font typeface="Montserrat" panose="020B0604020202020204" charset="0"/>
      <p:regular r:id="rId53"/>
      <p:bold r:id="rId54"/>
      <p:italic r:id="rId55"/>
      <p:boldItalic r:id="rId56"/>
    </p:embeddedFont>
    <p:embeddedFont>
      <p:font typeface="Montserrat Light" panose="020B0604020202020204" charset="0"/>
      <p:regular r:id="rId57"/>
      <p:bold r:id="rId58"/>
      <p:italic r:id="rId59"/>
      <p:boldItalic r:id="rId60"/>
    </p:embeddedFont>
    <p:embeddedFont>
      <p:font typeface="Raleway" panose="020B0604020202020204" charset="0"/>
      <p:regular r:id="rId61"/>
      <p:bold r:id="rId62"/>
      <p:italic r:id="rId63"/>
      <p:boldItalic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8091A4-7E83-4178-9CA7-DA77F08272E4}" v="4" dt="2026-05-11T13:16:42.509"/>
  </p1510:revLst>
</p1510:revInfo>
</file>

<file path=ppt/tableStyles.xml><?xml version="1.0" encoding="utf-8"?>
<a:tblStyleLst xmlns:a="http://schemas.openxmlformats.org/drawingml/2006/main" def="{162352E8-0433-494B-A04C-B233367F07FD}">
  <a:tblStyle styleId="{162352E8-0433-494B-A04C-B233367F07F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808318B-F0AF-4D5D-B404-D8DE76F201F4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FC29AAD-0598-49E5-A9F2-B4FBE2F670D3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162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font" Target="fonts/font14.fntdata"/><Relationship Id="rId47" Type="http://schemas.openxmlformats.org/officeDocument/2006/relationships/font" Target="fonts/font19.fntdata"/><Relationship Id="rId63" Type="http://schemas.openxmlformats.org/officeDocument/2006/relationships/font" Target="fonts/font35.fntdata"/><Relationship Id="rId68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font" Target="fonts/font1.fntdata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3" Type="http://schemas.openxmlformats.org/officeDocument/2006/relationships/font" Target="fonts/font25.fntdata"/><Relationship Id="rId58" Type="http://schemas.openxmlformats.org/officeDocument/2006/relationships/font" Target="fonts/font30.fntdata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61" Type="http://schemas.openxmlformats.org/officeDocument/2006/relationships/font" Target="fonts/font33.fntdata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font" Target="fonts/font20.fntdata"/><Relationship Id="rId56" Type="http://schemas.openxmlformats.org/officeDocument/2006/relationships/font" Target="fonts/font28.fntdata"/><Relationship Id="rId64" Type="http://schemas.openxmlformats.org/officeDocument/2006/relationships/font" Target="fonts/font36.fntdata"/><Relationship Id="rId69" Type="http://schemas.microsoft.com/office/2016/11/relationships/changesInfo" Target="changesInfos/changesInfo1.xml"/><Relationship Id="rId8" Type="http://schemas.openxmlformats.org/officeDocument/2006/relationships/slide" Target="slides/slide2.xml"/><Relationship Id="rId51" Type="http://schemas.openxmlformats.org/officeDocument/2006/relationships/font" Target="fonts/font23.fntdata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font" Target="fonts/font18.fntdata"/><Relationship Id="rId59" Type="http://schemas.openxmlformats.org/officeDocument/2006/relationships/font" Target="fonts/font31.fntdata"/><Relationship Id="rId67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font" Target="fonts/font13.fntdata"/><Relationship Id="rId54" Type="http://schemas.openxmlformats.org/officeDocument/2006/relationships/font" Target="fonts/font26.fntdata"/><Relationship Id="rId62" Type="http://schemas.openxmlformats.org/officeDocument/2006/relationships/font" Target="fonts/font34.fntdata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font" Target="fonts/font21.fntdata"/><Relationship Id="rId57" Type="http://schemas.openxmlformats.org/officeDocument/2006/relationships/font" Target="fonts/font29.fntdata"/><Relationship Id="rId10" Type="http://schemas.openxmlformats.org/officeDocument/2006/relationships/slide" Target="slides/slide4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52" Type="http://schemas.openxmlformats.org/officeDocument/2006/relationships/font" Target="fonts/font24.fntdata"/><Relationship Id="rId60" Type="http://schemas.openxmlformats.org/officeDocument/2006/relationships/font" Target="fonts/font32.fntdata"/><Relationship Id="rId65" Type="http://schemas.openxmlformats.org/officeDocument/2006/relationships/presProps" Target="presProps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font" Target="fonts/font11.fntdata"/><Relationship Id="rId34" Type="http://schemas.openxmlformats.org/officeDocument/2006/relationships/font" Target="fonts/font6.fntdata"/><Relationship Id="rId50" Type="http://schemas.openxmlformats.org/officeDocument/2006/relationships/font" Target="fonts/font22.fntdata"/><Relationship Id="rId55" Type="http://schemas.openxmlformats.org/officeDocument/2006/relationships/font" Target="fonts/font2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zie Good" userId="6781c18b-e49e-4918-96ed-f7dc03545375" providerId="ADAL" clId="{1D4DB65B-5FFE-4E77-836B-7B2E6B44468A}"/>
    <pc:docChg chg="custSel modSld">
      <pc:chgData name="Lizzie Good" userId="6781c18b-e49e-4918-96ed-f7dc03545375" providerId="ADAL" clId="{1D4DB65B-5FFE-4E77-836B-7B2E6B44468A}" dt="2026-05-11T13:16:42.509" v="3" actId="27636"/>
      <pc:docMkLst>
        <pc:docMk/>
      </pc:docMkLst>
      <pc:sldChg chg="modSp mod">
        <pc:chgData name="Lizzie Good" userId="6781c18b-e49e-4918-96ed-f7dc03545375" providerId="ADAL" clId="{1D4DB65B-5FFE-4E77-836B-7B2E6B44468A}" dt="2026-05-11T13:16:42.400" v="2" actId="27636"/>
        <pc:sldMkLst>
          <pc:docMk/>
          <pc:sldMk cId="0" sldId="258"/>
        </pc:sldMkLst>
        <pc:spChg chg="mod">
          <ac:chgData name="Lizzie Good" userId="6781c18b-e49e-4918-96ed-f7dc03545375" providerId="ADAL" clId="{1D4DB65B-5FFE-4E77-836B-7B2E6B44468A}" dt="2026-05-11T13:16:42.327" v="0" actId="27636"/>
          <ac:spMkLst>
            <pc:docMk/>
            <pc:sldMk cId="0" sldId="258"/>
            <ac:spMk id="1810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3:16:42.400" v="2" actId="27636"/>
          <ac:spMkLst>
            <pc:docMk/>
            <pc:sldMk cId="0" sldId="258"/>
            <ac:spMk id="1819" creationId="{00000000-0000-0000-0000-000000000000}"/>
          </ac:spMkLst>
        </pc:spChg>
        <pc:spChg chg="mod">
          <ac:chgData name="Lizzie Good" userId="6781c18b-e49e-4918-96ed-f7dc03545375" providerId="ADAL" clId="{1D4DB65B-5FFE-4E77-836B-7B2E6B44468A}" dt="2026-05-11T13:16:42.359" v="1" actId="27636"/>
          <ac:spMkLst>
            <pc:docMk/>
            <pc:sldMk cId="0" sldId="258"/>
            <ac:spMk id="1820" creationId="{00000000-0000-0000-0000-000000000000}"/>
          </ac:spMkLst>
        </pc:spChg>
      </pc:sldChg>
      <pc:sldChg chg="modSp mod">
        <pc:chgData name="Lizzie Good" userId="6781c18b-e49e-4918-96ed-f7dc03545375" providerId="ADAL" clId="{1D4DB65B-5FFE-4E77-836B-7B2E6B44468A}" dt="2026-05-11T13:16:42.509" v="3" actId="27636"/>
        <pc:sldMkLst>
          <pc:docMk/>
          <pc:sldMk cId="0" sldId="275"/>
        </pc:sldMkLst>
        <pc:spChg chg="mod">
          <ac:chgData name="Lizzie Good" userId="6781c18b-e49e-4918-96ed-f7dc03545375" providerId="ADAL" clId="{1D4DB65B-5FFE-4E77-836B-7B2E6B44468A}" dt="2026-05-11T13:16:42.509" v="3" actId="27636"/>
          <ac:spMkLst>
            <pc:docMk/>
            <pc:sldMk cId="0" sldId="275"/>
            <ac:spMk id="22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g3cc6fae141a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6" name="Google Shape;1776;g3cc6fae141a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g3df3508b115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4" name="Google Shape;1984;g3df3508b115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g3d657d5bbec_0_8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7" name="Google Shape;2037;g3d657d5bbec_0_8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Google Shape;2052;g3d657d5bbec_0_9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3" name="Google Shape;2053;g3d657d5bbec_0_9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5" name="Google Shape;2075;g3df3508b115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6" name="Google Shape;2076;g3df3508b115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4" name="Google Shape;2084;g3d657d5bbec_0_9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5" name="Google Shape;2085;g3d657d5bbec_0_9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3df3508b115_0_1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1" name="Google Shape;2101;g3df3508b115_0_1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Google Shape;2121;g3df3508b115_0_1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2" name="Google Shape;2122;g3df3508b115_0_1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Google Shape;2141;g3df3508b115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2" name="Google Shape;2142;g3df3508b115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2" name="Google Shape;2172;g3df3508b115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3" name="Google Shape;2173;g3df3508b115_0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7" name="Google Shape;2197;g3cc72ace478_0_9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8" name="Google Shape;2198;g3cc72ace478_0_9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g3d4609e6e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2" name="Google Shape;1782;g3d4609e6e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2" name="Google Shape;2212;g3df3508b115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3" name="Google Shape;2213;g3df3508b115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4" name="Google Shape;2224;g3d657d5bbec_0_9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5" name="Google Shape;2225;g3d657d5bbec_0_9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5" name="Google Shape;1805;g3cc720a0f4a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6" name="Google Shape;1806;g3cc720a0f4a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g3d657d5bbec_0_8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8" name="Google Shape;1878;g3d657d5bbec_0_8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g3df3508b115_0_2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5" name="Google Shape;1885;g3df3508b115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g3d657d5bbec_0_9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1" name="Google Shape;1901;g3d657d5bbec_0_9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Google Shape;1908;g3d657d5bbec_0_35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9" name="Google Shape;1909;g3d657d5bbec_0_35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Google Shape;1916;g3d657d5bbec_0_8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7" name="Google Shape;1917;g3d657d5bbec_0_8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" name="Google Shape;1939;g3d4609e6e47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0" name="Google Shape;1940;g3d4609e6e47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4.jpeg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0.pn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2.png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jpe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0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1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 1">
  <p:cSld name="CUSTOM_1_1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/>
          <p:nvPr/>
        </p:nvSpPr>
        <p:spPr>
          <a:xfrm>
            <a:off x="-40487" y="-33775"/>
            <a:ext cx="9184500" cy="517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7" name="Google Shape;77;p11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022034" y="-1997510"/>
            <a:ext cx="5391846" cy="784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title"/>
          </p:nvPr>
        </p:nvSpPr>
        <p:spPr>
          <a:xfrm>
            <a:off x="3234025" y="214725"/>
            <a:ext cx="56946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4234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">
  <p:cSld name="TITLE_AND_BODY_1_2_1_2_1"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0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83" name="Google Shape;983;p102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Google Shape;984;p10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85" name="Google Shape;985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86" name="Google Shape;986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87" name="Google Shape;987;p102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88" name="Google Shape;988;p10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89" name="Google Shape;989;p102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90" name="Google Shape;990;p102"/>
          <p:cNvSpPr txBox="1">
            <a:spLocks noGrp="1"/>
          </p:cNvSpPr>
          <p:nvPr>
            <p:ph type="body" idx="3"/>
          </p:nvPr>
        </p:nvSpPr>
        <p:spPr>
          <a:xfrm>
            <a:off x="3964875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3">
  <p:cSld name="TITLE_AND_BODY_1_2_1_1_1"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0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93" name="Google Shape;993;p103"/>
          <p:cNvPicPr preferRelativeResize="0"/>
          <p:nvPr/>
        </p:nvPicPr>
        <p:blipFill rotWithShape="1">
          <a:blip r:embed="rId2">
            <a:alphaModFix/>
          </a:blip>
          <a:srcRect l="26243" t="14504" r="25719" b="14291"/>
          <a:stretch/>
        </p:blipFill>
        <p:spPr>
          <a:xfrm rot="-5400000">
            <a:off x="6697613" y="-3167836"/>
            <a:ext cx="5134198" cy="7611023"/>
          </a:xfrm>
          <a:prstGeom prst="rect">
            <a:avLst/>
          </a:prstGeom>
          <a:noFill/>
          <a:ln>
            <a:noFill/>
          </a:ln>
        </p:spPr>
      </p:pic>
      <p:sp>
        <p:nvSpPr>
          <p:cNvPr id="994" name="Google Shape;994;p10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95" name="Google Shape;995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96" name="Google Shape;996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103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98" name="Google Shape;998;p10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99" name="Google Shape;999;p103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00" name="Google Shape;1000;p103"/>
          <p:cNvSpPr txBox="1">
            <a:spLocks noGrp="1"/>
          </p:cNvSpPr>
          <p:nvPr>
            <p:ph type="body" idx="3"/>
          </p:nvPr>
        </p:nvSpPr>
        <p:spPr>
          <a:xfrm>
            <a:off x="3964875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" type="tx">
  <p:cSld name="TITLE_AND_BODY"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0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03" name="Google Shape;1003;p104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04" name="Google Shape;1004;p10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05" name="Google Shape;1005;p104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06" name="Google Shape;1006;p104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">
  <p:cSld name="TITLE_AND_BODY_1_2_1_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105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10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0" name="Google Shape;1010;p105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11" name="Google Shape;1011;p10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12" name="Google Shape;1012;p105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13" name="Google Shape;1013;p105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">
  <p:cSld name="TITLE_AND_BODY_3_1"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0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16" name="Google Shape;1016;p10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17" name="Google Shape;1017;p10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9" name="Google Shape;1019;p106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0" name="Google Shape;1020;p10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21" name="Google Shape;1021;p106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 1">
  <p:cSld name="TITLE_AND_BODY_1_2_1_2_1_1"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0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024" name="Google Shape;1024;p107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10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26" name="Google Shape;1026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Google Shape;1027;p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07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9" name="Google Shape;1029;p10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49533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30" name="Google Shape;1030;p107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able">
  <p:cSld name="TITLE_AND_BODY_3_1_1"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0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33" name="Google Shape;1033;p10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34" name="Google Shape;1034;p10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108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7" name="Google Shape;1037;p10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graphicFrame>
        <p:nvGraphicFramePr>
          <p:cNvPr id="1038" name="Google Shape;1038;p108"/>
          <p:cNvGraphicFramePr/>
          <p:nvPr/>
        </p:nvGraphicFramePr>
        <p:xfrm>
          <a:off x="312463" y="13992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{162352E8-0433-494B-A04C-B233367F07FD}</a:tableStyleId>
              </a:tblPr>
              <a:tblGrid>
                <a:gridCol w="2762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5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3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 Black"/>
                          <a:ea typeface="Figtree Black"/>
                          <a:cs typeface="Figtree Black"/>
                          <a:sym typeface="Figtree Black"/>
                        </a:rPr>
                        <a:t>To use this table, copy it from the Theme builder</a:t>
                      </a:r>
                      <a:endParaRPr sz="13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1. Go to View (top left)</a:t>
                      </a: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2. Choose Theme builder </a:t>
                      </a: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3. Copy the table</a:t>
                      </a: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4. Paste the table into a different-layout slide</a:t>
                      </a: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 1">
  <p:cSld name="TITLE_AND_BODY_4"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1" name="Google Shape;1041;p109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42" name="Google Shape;1042;p10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43" name="Google Shape;1043;p109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 1">
  <p:cSld name="TITLE_AND_BODY_1_2_1_2_2"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Google Shape;1045;p110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11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7" name="Google Shape;1047;p110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48" name="Google Shape;1048;p11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49" name="Google Shape;1049;p110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Table">
  <p:cSld name="TITLE_AND_BODY_4_1"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11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52" name="Google Shape;1052;p111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53" name="Google Shape;1053;p11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graphicFrame>
        <p:nvGraphicFramePr>
          <p:cNvPr id="1054" name="Google Shape;1054;p111"/>
          <p:cNvGraphicFramePr/>
          <p:nvPr/>
        </p:nvGraphicFramePr>
        <p:xfrm>
          <a:off x="312463" y="13992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{162352E8-0433-494B-A04C-B233367F07FD}</a:tableStyleId>
              </a:tblPr>
              <a:tblGrid>
                <a:gridCol w="2762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5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3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dk1"/>
                          </a:solidFill>
                          <a:latin typeface="Figtree Black"/>
                          <a:ea typeface="Figtree Black"/>
                          <a:cs typeface="Figtree Black"/>
                          <a:sym typeface="Figtree Black"/>
                        </a:rPr>
                        <a:t>To use this table, copy it from the Theme builder</a:t>
                      </a:r>
                      <a:endParaRPr sz="13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1. Go to View (top left)</a:t>
                      </a: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2. Choose Theme builder </a:t>
                      </a: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3. Copy the table</a:t>
                      </a: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3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4. Paste the table into a different-layout slide</a:t>
                      </a: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45725" marR="45725" marT="45725" marB="45725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1" type="secHead">
  <p:cSld name="SECTION_HEADER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86" name="Google Shape;8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63" y="4535223"/>
            <a:ext cx="391065" cy="39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2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5475890" y="-3535973"/>
            <a:ext cx="5871309" cy="8226125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2"/>
          <p:cNvSpPr txBox="1">
            <a:spLocks noGrp="1"/>
          </p:cNvSpPr>
          <p:nvPr>
            <p:ph type="body" idx="1"/>
          </p:nvPr>
        </p:nvSpPr>
        <p:spPr>
          <a:xfrm>
            <a:off x="2501475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title"/>
          </p:nvPr>
        </p:nvSpPr>
        <p:spPr>
          <a:xfrm>
            <a:off x="312450" y="208813"/>
            <a:ext cx="4953300" cy="1587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Figtree Black"/>
              <a:buNone/>
              <a:defRPr sz="36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1" type="titleOnly">
  <p:cSld name="TITLE_ONLY"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" name="Google Shape;1056;p112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7" name="Google Shape;1057;p1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58" name="Google Shape;1058;p11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59" name="Google Shape;1059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0" name="Google Shape;1060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1" name="Google Shape;1061;p112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062" name="Google Shape;1062;p112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63" name="Google Shape;1063;p112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64" name="Google Shape;1064;p112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65" name="Google Shape;1065;p112"/>
          <p:cNvSpPr txBox="1">
            <a:spLocks noGrp="1"/>
          </p:cNvSpPr>
          <p:nvPr>
            <p:ph type="subTitle" idx="1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66" name="Google Shape;1066;p112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67" name="Google Shape;1067;p112"/>
          <p:cNvSpPr txBox="1">
            <a:spLocks noGrp="1"/>
          </p:cNvSpPr>
          <p:nvPr>
            <p:ph type="body" idx="2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68" name="Google Shape;1068;p112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69" name="Google Shape;1069;p112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2">
  <p:cSld name="TITLE_ONLY_2"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1" name="Google Shape;1071;p113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2" name="Google Shape;1072;p1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73" name="Google Shape;1073;p11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74" name="Google Shape;1074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5" name="Google Shape;1075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6" name="Google Shape;1076;p113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077" name="Google Shape;1077;p113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78" name="Google Shape;1078;p113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79" name="Google Shape;1079;p113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80" name="Google Shape;1080;p113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81" name="Google Shape;1081;p113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82" name="Google Shape;1082;p113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083" name="Google Shape;1083;p113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84" name="Google Shape;1084;p113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">
  <p:cSld name="TITLE_ONLY_2_1_1"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1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87" name="Google Shape;1087;p114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088" name="Google Shape;1088;p114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89" name="Google Shape;1089;p114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90" name="Google Shape;1090;p114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91" name="Google Shape;1091;p114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92" name="Google Shape;1092;p114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93" name="Google Shape;1093;p114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94" name="Google Shape;1094;p114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95" name="Google Shape;1095;p114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">
  <p:cSld name="TITLE_ONLY_2_1_1_1"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1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98" name="Google Shape;1098;p115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099" name="Google Shape;1099;p115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00" name="Google Shape;1100;p115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01" name="Google Shape;1101;p115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02" name="Google Shape;1102;p115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03" name="Google Shape;1103;p115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04" name="Google Shape;1104;p115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gtree"/>
              <a:buNone/>
              <a:defRPr b="1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5" name="Google Shape;1105;p115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06" name="Google Shape;1106;p115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 1">
  <p:cSld name="TITLE_ONLY_3"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116"/>
          <p:cNvSpPr/>
          <p:nvPr/>
        </p:nvSpPr>
        <p:spPr>
          <a:xfrm>
            <a:off x="-1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109" name="Google Shape;1109;p11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10" name="Google Shape;1110;p1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1" name="Google Shape;1111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2" name="Google Shape;1112;p116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113" name="Google Shape;1113;p116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14" name="Google Shape;1114;p116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15" name="Google Shape;1115;p116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16" name="Google Shape;1116;p116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17" name="Google Shape;1117;p116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18" name="Google Shape;1118;p116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19" name="Google Shape;1119;p116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20" name="Google Shape;1120;p116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 1">
  <p:cSld name="TITLE_ONLY_2_1_2"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117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123" name="Google Shape;1123;p11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24" name="Google Shape;1124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6" name="Google Shape;1126;p117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127" name="Google Shape;1127;p117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28" name="Google Shape;1128;p117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29" name="Google Shape;1129;p117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30" name="Google Shape;1130;p117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31" name="Google Shape;1131;p117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32" name="Google Shape;1132;p117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133" name="Google Shape;1133;p117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34" name="Google Shape;1134;p117"/>
          <p:cNvSpPr txBox="1"/>
          <p:nvPr/>
        </p:nvSpPr>
        <p:spPr>
          <a:xfrm>
            <a:off x="312450" y="214725"/>
            <a:ext cx="2030100" cy="4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35" name="Google Shape;1135;p117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">
  <p:cSld name="CUSTOM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11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38" name="Google Shape;1138;p118"/>
          <p:cNvPicPr preferRelativeResize="0"/>
          <p:nvPr/>
        </p:nvPicPr>
        <p:blipFill rotWithShape="1">
          <a:blip r:embed="rId2">
            <a:alphaModFix/>
          </a:blip>
          <a:srcRect t="6745" r="29448" b="10192"/>
          <a:stretch/>
        </p:blipFill>
        <p:spPr>
          <a:xfrm>
            <a:off x="4775350" y="0"/>
            <a:ext cx="436865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9" name="Google Shape;1139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0" name="Google Shape;1140;p118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41" name="Google Shape;1141;p11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42" name="Google Shape;1142;p11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43" name="Google Shape;1143;p118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">
  <p:cSld name="CUSTOM_4"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1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46" name="Google Shape;1146;p1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119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48" name="Google Shape;1148;p119" title="fire_spread_right1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49" name="Google Shape;1149;p11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50" name="Google Shape;1150;p11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51" name="Google Shape;1151;p119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">
  <p:cSld name="CUSTOM_3"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2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54" name="Google Shape;1154;p1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5" name="Google Shape;1155;p120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56" name="Google Shape;1156;p120"/>
          <p:cNvPicPr preferRelativeResize="0"/>
          <p:nvPr/>
        </p:nvPicPr>
        <p:blipFill rotWithShape="1">
          <a:blip r:embed="rId3">
            <a:alphaModFix/>
          </a:blip>
          <a:srcRect l="13990" t="14786" r="30538" b="10765"/>
          <a:stretch/>
        </p:blipFill>
        <p:spPr>
          <a:xfrm>
            <a:off x="5311225" y="0"/>
            <a:ext cx="383277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Google Shape;1157;p1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120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59" name="Google Shape;1159;p12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60" name="Google Shape;1160;p12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61" name="Google Shape;1161;p120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">
  <p:cSld name="CUSTOM_3_2"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12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64" name="Google Shape;1164;p1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Google Shape;1165;p121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66" name="Google Shape;1166;p1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121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68" name="Google Shape;1168;p121" title="burnt_area_right_side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69" name="Google Shape;1169;p12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70" name="Google Shape;1170;p12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71" name="Google Shape;1171;p121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">
  <p:cSld name="SECTION_HEADER_1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3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1582375" y="-995850"/>
            <a:ext cx="3721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4" name="Google Shape;9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63" y="4535223"/>
            <a:ext cx="391065" cy="39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4970345" y="-3506121"/>
            <a:ext cx="6292413" cy="8816128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 txBox="1">
            <a:spLocks noGrp="1"/>
          </p:cNvSpPr>
          <p:nvPr>
            <p:ph type="ctrTitle"/>
          </p:nvPr>
        </p:nvSpPr>
        <p:spPr>
          <a:xfrm>
            <a:off x="312450" y="2192750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">
  <p:cSld name="CUSTOM_3_1"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2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74" name="Google Shape;1174;p1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12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76" name="Google Shape;1176;p122"/>
          <p:cNvPicPr preferRelativeResize="0"/>
          <p:nvPr/>
        </p:nvPicPr>
        <p:blipFill rotWithShape="1">
          <a:blip r:embed="rId3">
            <a:alphaModFix/>
          </a:blip>
          <a:srcRect l="-2336" t="13660" r="45219" b="10537"/>
          <a:stretch/>
        </p:blipFill>
        <p:spPr>
          <a:xfrm>
            <a:off x="5268175" y="0"/>
            <a:ext cx="387582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" name="Google Shape;1177;p1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8" name="Google Shape;1178;p122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9" name="Google Shape;1179;p12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80" name="Google Shape;1180;p12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81" name="Google Shape;1181;p122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">
  <p:cSld name="CUSTOM_3_1_1"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12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84" name="Google Shape;1184;p1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5" name="Google Shape;1185;p123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86" name="Google Shape;1186;p1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23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88" name="Google Shape;1188;p123" title="civil_protection.png"/>
          <p:cNvPicPr preferRelativeResize="0"/>
          <p:nvPr/>
        </p:nvPicPr>
        <p:blipFill rotWithShape="1">
          <a:blip r:embed="rId3">
            <a:alphaModFix/>
          </a:blip>
          <a:srcRect l="20461" t="18099" r="24817" b="8951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89" name="Google Shape;1189;p12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90" name="Google Shape;1190;p12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91" name="Google Shape;1191;p123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 1">
  <p:cSld name="CUSTOM_2"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124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194" name="Google Shape;1194;p124"/>
          <p:cNvPicPr preferRelativeResize="0"/>
          <p:nvPr/>
        </p:nvPicPr>
        <p:blipFill rotWithShape="1">
          <a:blip r:embed="rId2">
            <a:alphaModFix/>
          </a:blip>
          <a:srcRect t="6687" r="29448" b="10250"/>
          <a:stretch/>
        </p:blipFill>
        <p:spPr>
          <a:xfrm>
            <a:off x="4775350" y="0"/>
            <a:ext cx="436862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5" name="Google Shape;1195;p12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96" name="Google Shape;1196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Google Shape;1197;p124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98" name="Google Shape;1198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199" name="Google Shape;1199;p12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0" name="Google Shape;1200;p12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1" name="Google Shape;1201;p124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 1">
  <p:cSld name="CUSTOM_2_2"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p125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04" name="Google Shape;1204;p12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05" name="Google Shape;1205;p1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125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07" name="Google Shape;1207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08" name="Google Shape;1208;p12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9" name="Google Shape;1209;p12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1210" name="Google Shape;1210;p125" title="fire_spread_right1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211" name="Google Shape;1211;p125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 1">
  <p:cSld name="CUSTOM_2_2_1"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" name="Google Shape;1213;p126" title="fire_spread_right1.jpg"/>
          <p:cNvPicPr preferRelativeResize="0"/>
          <p:nvPr/>
        </p:nvPicPr>
        <p:blipFill rotWithShape="1">
          <a:blip r:embed="rId2">
            <a:alphaModFix/>
          </a:blip>
          <a:srcRect l="11057" r="1332"/>
          <a:stretch/>
        </p:blipFill>
        <p:spPr>
          <a:xfrm>
            <a:off x="1132900" y="0"/>
            <a:ext cx="80112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4" name="Google Shape;1214;p126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12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16" name="Google Shape;1216;p1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7" name="Google Shape;1217;p126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18" name="Google Shape;1218;p1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19" name="Google Shape;1219;p12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20" name="Google Shape;1220;p12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21" name="Google Shape;1221;p126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 1">
  <p:cSld name="CUSTOM_2_1"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27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224" name="Google Shape;1224;p127"/>
          <p:cNvPicPr preferRelativeResize="0"/>
          <p:nvPr/>
        </p:nvPicPr>
        <p:blipFill rotWithShape="1">
          <a:blip r:embed="rId2">
            <a:alphaModFix/>
          </a:blip>
          <a:srcRect l="14258" t="14786" r="30264" b="10765"/>
          <a:stretch/>
        </p:blipFill>
        <p:spPr>
          <a:xfrm>
            <a:off x="5311225" y="0"/>
            <a:ext cx="38327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5" name="Google Shape;1225;p12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26" name="Google Shape;1226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27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28" name="Google Shape;1228;p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29" name="Google Shape;1229;p12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0" name="Google Shape;1230;p12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1" name="Google Shape;1231;p127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56877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 1">
  <p:cSld name="CUSTOM_2_1_2"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p128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34" name="Google Shape;1234;p12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35" name="Google Shape;1235;p1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6" name="Google Shape;1236;p128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37" name="Google Shape;1237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38" name="Google Shape;1238;p12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9" name="Google Shape;1239;p12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40" name="Google Shape;1240;p128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1241" name="Google Shape;1241;p128" title="burnt_area_right_side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 1">
  <p:cSld name="CUSTOM_2_1_2_1"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" name="Google Shape;1243;p129" title="burnt_area_right_side.jpg"/>
          <p:cNvPicPr preferRelativeResize="0"/>
          <p:nvPr/>
        </p:nvPicPr>
        <p:blipFill rotWithShape="1">
          <a:blip r:embed="rId2">
            <a:alphaModFix/>
          </a:blip>
          <a:srcRect l="22003"/>
          <a:stretch/>
        </p:blipFill>
        <p:spPr>
          <a:xfrm>
            <a:off x="2011894" y="0"/>
            <a:ext cx="71322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129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45" name="Google Shape;1245;p12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46" name="Google Shape;124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29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48" name="Google Shape;1248;p1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49" name="Google Shape;1249;p12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50" name="Google Shape;1250;p12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51" name="Google Shape;1251;p129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7">
  <p:cSld name="CUSTOM_2_1_1"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p130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54" name="Google Shape;1254;p13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55" name="Google Shape;1255;p1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6" name="Google Shape;1256;p130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57" name="Google Shape;1257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8" name="Google Shape;1258;p130"/>
          <p:cNvPicPr preferRelativeResize="0"/>
          <p:nvPr/>
        </p:nvPicPr>
        <p:blipFill rotWithShape="1">
          <a:blip r:embed="rId4">
            <a:alphaModFix/>
          </a:blip>
          <a:srcRect l="-13605" t="13989" r="45818" b="11043"/>
          <a:stretch/>
        </p:blipFill>
        <p:spPr>
          <a:xfrm>
            <a:off x="4492975" y="0"/>
            <a:ext cx="46510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130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60" name="Google Shape;1260;p1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1" name="Google Shape;1261;p13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62" name="Google Shape;1262;p13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63" name="Google Shape;1263;p130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56877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8">
  <p:cSld name="CUSTOM_2_1_1_1"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131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66" name="Google Shape;1266;p13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67" name="Google Shape;1267;p1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8" name="Google Shape;1268;p131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69" name="Google Shape;1269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131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71" name="Google Shape;1271;p1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13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73" name="Google Shape;1273;p13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74" name="Google Shape;1274;p131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1275" name="Google Shape;1275;p131" title="civil_protection.png"/>
          <p:cNvPicPr preferRelativeResize="0"/>
          <p:nvPr/>
        </p:nvPicPr>
        <p:blipFill rotWithShape="1">
          <a:blip r:embed="rId4">
            <a:alphaModFix/>
          </a:blip>
          <a:srcRect l="20461" t="18099" r="24817" b="8951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 1">
  <p:cSld name="SECTION_HEADER_1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1582375" y="-995850"/>
            <a:ext cx="3721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312450" y="1994288"/>
            <a:ext cx="5687700" cy="19839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 Black"/>
              <a:buNone/>
              <a:defRPr sz="3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103" name="Google Shape;103;p14"/>
          <p:cNvPicPr preferRelativeResize="0"/>
          <p:nvPr/>
        </p:nvPicPr>
        <p:blipFill rotWithShape="1">
          <a:blip r:embed="rId3">
            <a:alphaModFix/>
          </a:blip>
          <a:srcRect l="26480" t="14951" r="26301" b="14888"/>
          <a:stretch/>
        </p:blipFill>
        <p:spPr>
          <a:xfrm rot="-5400000">
            <a:off x="5295707" y="-3290016"/>
            <a:ext cx="5637847" cy="8376986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4"/>
          <p:cNvSpPr txBox="1">
            <a:spLocks noGrp="1"/>
          </p:cNvSpPr>
          <p:nvPr>
            <p:ph type="subTitle" idx="1"/>
          </p:nvPr>
        </p:nvSpPr>
        <p:spPr>
          <a:xfrm>
            <a:off x="312450" y="3383013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pic>
        <p:nvPicPr>
          <p:cNvPr id="105" name="Google Shape;10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9">
  <p:cSld name="CUSTOM_2_1_1_1_1"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7" name="Google Shape;1277;p132" title="civil_protec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8" name="Google Shape;1278;p132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9" name="Google Shape;1279;p13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80" name="Google Shape;1280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1" name="Google Shape;1281;p13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82" name="Google Shape;1282;p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83" name="Google Shape;1283;p132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84" name="Google Shape;1284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5" name="Google Shape;1285;p13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86" name="Google Shape;1286;p13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87" name="Google Shape;1287;p132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">
  <p:cSld name="TITLE_ONLY_1"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13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90" name="Google Shape;1290;p133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1" name="Google Shape;1291;p13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92" name="Google Shape;1292;p13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93" name="Google Shape;1293;p133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030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4" name="Google Shape;1294;p133"/>
          <p:cNvSpPr txBox="1">
            <a:spLocks noGrp="1"/>
          </p:cNvSpPr>
          <p:nvPr>
            <p:ph type="body" idx="4"/>
          </p:nvPr>
        </p:nvSpPr>
        <p:spPr>
          <a:xfrm>
            <a:off x="2500813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5" name="Google Shape;1295;p133"/>
          <p:cNvSpPr txBox="1">
            <a:spLocks noGrp="1"/>
          </p:cNvSpPr>
          <p:nvPr>
            <p:ph type="body" idx="5"/>
          </p:nvPr>
        </p:nvSpPr>
        <p:spPr>
          <a:xfrm>
            <a:off x="4693988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6" name="Google Shape;1296;p133"/>
          <p:cNvSpPr txBox="1">
            <a:spLocks noGrp="1"/>
          </p:cNvSpPr>
          <p:nvPr>
            <p:ph type="body" idx="6"/>
          </p:nvPr>
        </p:nvSpPr>
        <p:spPr>
          <a:xfrm>
            <a:off x="6893263" y="2986213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7" name="Google Shape;1297;p133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8" name="Google Shape;1298;p133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9" name="Google Shape;1299;p133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3">
  <p:cSld name="TITLE_ONLY_1_7"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p13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02" name="Google Shape;1302;p13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03" name="Google Shape;1303;p13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04" name="Google Shape;1304;p134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15921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5" name="Google Shape;1305;p134"/>
          <p:cNvSpPr>
            <a:spLocks noGrp="1"/>
          </p:cNvSpPr>
          <p:nvPr>
            <p:ph type="pic" idx="3"/>
          </p:nvPr>
        </p:nvSpPr>
        <p:spPr>
          <a:xfrm>
            <a:off x="2062888" y="1399250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6" name="Google Shape;1306;p134"/>
          <p:cNvSpPr>
            <a:spLocks noGrp="1"/>
          </p:cNvSpPr>
          <p:nvPr>
            <p:ph type="pic" idx="4"/>
          </p:nvPr>
        </p:nvSpPr>
        <p:spPr>
          <a:xfrm>
            <a:off x="3820075" y="1399200"/>
            <a:ext cx="15945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7" name="Google Shape;1307;p134"/>
          <p:cNvSpPr>
            <a:spLocks noGrp="1"/>
          </p:cNvSpPr>
          <p:nvPr>
            <p:ph type="pic" idx="5"/>
          </p:nvPr>
        </p:nvSpPr>
        <p:spPr>
          <a:xfrm>
            <a:off x="5573063" y="1399213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8" name="Google Shape;1308;p134"/>
          <p:cNvSpPr>
            <a:spLocks noGrp="1"/>
          </p:cNvSpPr>
          <p:nvPr>
            <p:ph type="pic" idx="6"/>
          </p:nvPr>
        </p:nvSpPr>
        <p:spPr>
          <a:xfrm>
            <a:off x="7330250" y="1399213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9" name="Google Shape;1309;p134"/>
          <p:cNvSpPr txBox="1">
            <a:spLocks noGrp="1"/>
          </p:cNvSpPr>
          <p:nvPr>
            <p:ph type="body" idx="7"/>
          </p:nvPr>
        </p:nvSpPr>
        <p:spPr>
          <a:xfrm>
            <a:off x="312463" y="2787813"/>
            <a:ext cx="15921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0" name="Google Shape;1310;p134"/>
          <p:cNvSpPr txBox="1">
            <a:spLocks noGrp="1"/>
          </p:cNvSpPr>
          <p:nvPr>
            <p:ph type="body" idx="8"/>
          </p:nvPr>
        </p:nvSpPr>
        <p:spPr>
          <a:xfrm>
            <a:off x="2062888" y="278796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1" name="Google Shape;1311;p134"/>
          <p:cNvSpPr txBox="1">
            <a:spLocks noGrp="1"/>
          </p:cNvSpPr>
          <p:nvPr>
            <p:ph type="body" idx="9"/>
          </p:nvPr>
        </p:nvSpPr>
        <p:spPr>
          <a:xfrm>
            <a:off x="3820075" y="278796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2" name="Google Shape;1312;p134"/>
          <p:cNvSpPr txBox="1">
            <a:spLocks noGrp="1"/>
          </p:cNvSpPr>
          <p:nvPr>
            <p:ph type="body" idx="13"/>
          </p:nvPr>
        </p:nvSpPr>
        <p:spPr>
          <a:xfrm>
            <a:off x="5573063" y="278781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3" name="Google Shape;1313;p134"/>
          <p:cNvSpPr txBox="1">
            <a:spLocks noGrp="1"/>
          </p:cNvSpPr>
          <p:nvPr>
            <p:ph type="body" idx="14"/>
          </p:nvPr>
        </p:nvSpPr>
        <p:spPr>
          <a:xfrm>
            <a:off x="7332800" y="2787850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">
  <p:cSld name="TITLE_ONLY_1_6"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13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16" name="Google Shape;1316;p135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17" name="Google Shape;1317;p13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18" name="Google Shape;1318;p13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19" name="Google Shape;1319;p135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0" name="Google Shape;1320;p135"/>
          <p:cNvSpPr txBox="1">
            <a:spLocks noGrp="1"/>
          </p:cNvSpPr>
          <p:nvPr>
            <p:ph type="body" idx="4"/>
          </p:nvPr>
        </p:nvSpPr>
        <p:spPr>
          <a:xfrm>
            <a:off x="3232290" y="298626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1" name="Google Shape;1321;p135"/>
          <p:cNvSpPr txBox="1">
            <a:spLocks noGrp="1"/>
          </p:cNvSpPr>
          <p:nvPr>
            <p:ph type="body" idx="5"/>
          </p:nvPr>
        </p:nvSpPr>
        <p:spPr>
          <a:xfrm>
            <a:off x="6157350" y="298626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2" name="Google Shape;1322;p135"/>
          <p:cNvSpPr>
            <a:spLocks noGrp="1"/>
          </p:cNvSpPr>
          <p:nvPr>
            <p:ph type="pic" idx="6"/>
          </p:nvPr>
        </p:nvSpPr>
        <p:spPr>
          <a:xfrm>
            <a:off x="3234025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23" name="Google Shape;1323;p135"/>
          <p:cNvSpPr>
            <a:spLocks noGrp="1"/>
          </p:cNvSpPr>
          <p:nvPr>
            <p:ph type="pic" idx="7"/>
          </p:nvPr>
        </p:nvSpPr>
        <p:spPr>
          <a:xfrm>
            <a:off x="6164288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 1">
  <p:cSld name="TITLE_ONLY_1_6_1">
    <p:spTree>
      <p:nvGrpSpPr>
        <p:cNvPr id="1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p13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26" name="Google Shape;1326;p136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762700" cy="23808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1327" name="Google Shape;1327;p13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28" name="Google Shape;1328;p13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29" name="Google Shape;1329;p136"/>
          <p:cNvSpPr txBox="1">
            <a:spLocks noGrp="1"/>
          </p:cNvSpPr>
          <p:nvPr>
            <p:ph type="body" idx="3"/>
          </p:nvPr>
        </p:nvSpPr>
        <p:spPr>
          <a:xfrm>
            <a:off x="6155600" y="1597600"/>
            <a:ext cx="2762700" cy="277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30" name="Google Shape;1330;p136"/>
          <p:cNvSpPr>
            <a:spLocks noGrp="1"/>
          </p:cNvSpPr>
          <p:nvPr>
            <p:ph type="pic" idx="4"/>
          </p:nvPr>
        </p:nvSpPr>
        <p:spPr>
          <a:xfrm>
            <a:off x="3234025" y="1399213"/>
            <a:ext cx="2762700" cy="23808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">
  <p:cSld name="TITLE_ONLY_1_3"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13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33" name="Google Shape;1333;p13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4" name="Google Shape;1334;p13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5" name="Google Shape;1335;p137"/>
          <p:cNvSpPr txBox="1">
            <a:spLocks noGrp="1"/>
          </p:cNvSpPr>
          <p:nvPr>
            <p:ph type="body" idx="2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36" name="Google Shape;1336;p137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7" name="Google Shape;1337;p137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8" name="Google Shape;1338;p137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9" name="Google Shape;1339;p137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2">
  <p:cSld name="TITLE_ONLY_1_3_3">
    <p:spTree>
      <p:nvGrpSpPr>
        <p:cNvPr id="1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p13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42" name="Google Shape;1342;p13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3" name="Google Shape;1343;p13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4" name="Google Shape;1344;p138"/>
          <p:cNvSpPr txBox="1">
            <a:spLocks noGrp="1"/>
          </p:cNvSpPr>
          <p:nvPr>
            <p:ph type="body" idx="2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45" name="Google Shape;1345;p138"/>
          <p:cNvSpPr>
            <a:spLocks noGrp="1"/>
          </p:cNvSpPr>
          <p:nvPr>
            <p:ph type="pic" idx="3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">
  <p:cSld name="TITLE_ONLY_1_3_1"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3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48" name="Google Shape;1348;p13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9" name="Google Shape;1349;p13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50" name="Google Shape;1350;p139"/>
          <p:cNvSpPr txBox="1">
            <a:spLocks noGrp="1"/>
          </p:cNvSpPr>
          <p:nvPr>
            <p:ph type="body" idx="2"/>
          </p:nvPr>
        </p:nvSpPr>
        <p:spPr>
          <a:xfrm>
            <a:off x="6898488" y="1399213"/>
            <a:ext cx="20301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51" name="Google Shape;1351;p139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2" name="Google Shape;1352;p139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3" name="Google Shape;1353;p139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4" name="Google Shape;1354;p139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5" name="Google Shape;1355;p139"/>
          <p:cNvSpPr>
            <a:spLocks noGrp="1"/>
          </p:cNvSpPr>
          <p:nvPr>
            <p:ph type="pic" idx="7"/>
          </p:nvPr>
        </p:nvSpPr>
        <p:spPr>
          <a:xfrm>
            <a:off x="469398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6" name="Google Shape;1356;p139"/>
          <p:cNvSpPr>
            <a:spLocks noGrp="1"/>
          </p:cNvSpPr>
          <p:nvPr>
            <p:ph type="pic" idx="8"/>
          </p:nvPr>
        </p:nvSpPr>
        <p:spPr>
          <a:xfrm>
            <a:off x="469398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">
  <p:cSld name="TITLE_ONLY_1_3_1_1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14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59" name="Google Shape;1359;p14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60" name="Google Shape;1360;p14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61" name="Google Shape;1361;p140"/>
          <p:cNvSpPr>
            <a:spLocks noGrp="1"/>
          </p:cNvSpPr>
          <p:nvPr>
            <p:ph type="pic" idx="2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2" name="Google Shape;1362;p140"/>
          <p:cNvSpPr>
            <a:spLocks noGrp="1"/>
          </p:cNvSpPr>
          <p:nvPr>
            <p:ph type="pic" idx="3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3" name="Google Shape;1363;p140"/>
          <p:cNvSpPr>
            <a:spLocks noGrp="1"/>
          </p:cNvSpPr>
          <p:nvPr>
            <p:ph type="pic" idx="4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4" name="Google Shape;1364;p140"/>
          <p:cNvSpPr>
            <a:spLocks noGrp="1"/>
          </p:cNvSpPr>
          <p:nvPr>
            <p:ph type="pic" idx="5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5" name="Google Shape;1365;p140"/>
          <p:cNvSpPr>
            <a:spLocks noGrp="1"/>
          </p:cNvSpPr>
          <p:nvPr>
            <p:ph type="pic" idx="6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6" name="Google Shape;1366;p140"/>
          <p:cNvSpPr>
            <a:spLocks noGrp="1"/>
          </p:cNvSpPr>
          <p:nvPr>
            <p:ph type="pic" idx="7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7" name="Google Shape;1367;p140"/>
          <p:cNvSpPr>
            <a:spLocks noGrp="1"/>
          </p:cNvSpPr>
          <p:nvPr>
            <p:ph type="pic" idx="8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8" name="Google Shape;1368;p140"/>
          <p:cNvSpPr>
            <a:spLocks noGrp="1"/>
          </p:cNvSpPr>
          <p:nvPr>
            <p:ph type="pic" idx="9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">
  <p:cSld name="TITLE_ONLY_1_3_1_1_2"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14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1" name="Google Shape;1371;p141"/>
          <p:cNvSpPr>
            <a:spLocks noGrp="1"/>
          </p:cNvSpPr>
          <p:nvPr>
            <p:ph type="pic" idx="2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1372" name="Google Shape;1372;p14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73" name="Google Shape;1373;p14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74" name="Google Shape;1374;p141"/>
          <p:cNvSpPr>
            <a:spLocks noGrp="1"/>
          </p:cNvSpPr>
          <p:nvPr>
            <p:ph type="pic" idx="3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5" name="Google Shape;1375;p141"/>
          <p:cNvSpPr>
            <a:spLocks noGrp="1"/>
          </p:cNvSpPr>
          <p:nvPr>
            <p:ph type="pic" idx="4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6" name="Google Shape;1376;p141"/>
          <p:cNvSpPr>
            <a:spLocks noGrp="1"/>
          </p:cNvSpPr>
          <p:nvPr>
            <p:ph type="pic" idx="5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7" name="Google Shape;1377;p141"/>
          <p:cNvSpPr>
            <a:spLocks noGrp="1"/>
          </p:cNvSpPr>
          <p:nvPr>
            <p:ph type="pic" idx="6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">
  <p:cSld name="TITLE_AND_BODY_3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8" name="Google Shape;108;p1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">
  <p:cSld name="TITLE_ONLY_1_2"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Google Shape;1379;p14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80" name="Google Shape;1380;p14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1" name="Google Shape;1381;p14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2" name="Google Shape;1382;p142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3" name="Google Shape;1383;p142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4" name="Google Shape;1384;p142"/>
          <p:cNvSpPr txBox="1">
            <a:spLocks noGrp="1"/>
          </p:cNvSpPr>
          <p:nvPr>
            <p:ph type="body" idx="4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5" name="Google Shape;1385;p142"/>
          <p:cNvSpPr txBox="1">
            <a:spLocks noGrp="1"/>
          </p:cNvSpPr>
          <p:nvPr>
            <p:ph type="body" idx="5"/>
          </p:nvPr>
        </p:nvSpPr>
        <p:spPr>
          <a:xfrm>
            <a:off x="6893263" y="3383013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6" name="Google Shape;1386;p142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7" name="Google Shape;1387;p142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8" name="Google Shape;1388;p142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9" name="Google Shape;1389;p142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">
  <p:cSld name="TITLE_ONLY_1_2_1"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14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92" name="Google Shape;1392;p143"/>
          <p:cNvSpPr>
            <a:spLocks noGrp="1"/>
          </p:cNvSpPr>
          <p:nvPr>
            <p:ph type="pic" idx="2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393" name="Google Shape;1393;p14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4" name="Google Shape;1394;p14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5" name="Google Shape;1395;p143"/>
          <p:cNvSpPr txBox="1">
            <a:spLocks noGrp="1"/>
          </p:cNvSpPr>
          <p:nvPr>
            <p:ph type="body" idx="3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6" name="Google Shape;1396;p143"/>
          <p:cNvSpPr txBox="1">
            <a:spLocks noGrp="1"/>
          </p:cNvSpPr>
          <p:nvPr>
            <p:ph type="body" idx="4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7" name="Google Shape;1397;p143"/>
          <p:cNvSpPr txBox="1">
            <a:spLocks noGrp="1"/>
          </p:cNvSpPr>
          <p:nvPr>
            <p:ph type="body" idx="5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8" name="Google Shape;1398;p143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1399" name="Google Shape;1399;p143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">
  <p:cSld name="TITLE_ONLY_1_1"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14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02" name="Google Shape;1402;p14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03" name="Google Shape;1403;p14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04" name="Google Shape;1404;p144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42243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5" name="Google Shape;1405;p144"/>
          <p:cNvSpPr txBox="1">
            <a:spLocks noGrp="1"/>
          </p:cNvSpPr>
          <p:nvPr>
            <p:ph type="body" idx="3"/>
          </p:nvPr>
        </p:nvSpPr>
        <p:spPr>
          <a:xfrm>
            <a:off x="4693988" y="3383050"/>
            <a:ext cx="42345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6" name="Google Shape;1406;p144"/>
          <p:cNvSpPr>
            <a:spLocks noGrp="1"/>
          </p:cNvSpPr>
          <p:nvPr>
            <p:ph type="pic" idx="4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407" name="Google Shape;1407;p144"/>
          <p:cNvSpPr>
            <a:spLocks noGrp="1"/>
          </p:cNvSpPr>
          <p:nvPr>
            <p:ph type="pic" idx="5"/>
          </p:nvPr>
        </p:nvSpPr>
        <p:spPr>
          <a:xfrm>
            <a:off x="3077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">
  <p:cSld name="TITLE_ONLY_1_1_1_1"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145"/>
          <p:cNvSpPr txBox="1">
            <a:spLocks noGrp="1"/>
          </p:cNvSpPr>
          <p:nvPr>
            <p:ph type="title"/>
          </p:nvPr>
        </p:nvSpPr>
        <p:spPr>
          <a:xfrm>
            <a:off x="312450" y="214725"/>
            <a:ext cx="4224300" cy="9486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1410" name="Google Shape;1410;p14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1" name="Google Shape;1411;p145"/>
          <p:cNvSpPr>
            <a:spLocks noGrp="1"/>
          </p:cNvSpPr>
          <p:nvPr>
            <p:ph type="pic" idx="2"/>
          </p:nvPr>
        </p:nvSpPr>
        <p:spPr>
          <a:xfrm>
            <a:off x="4697438" y="214725"/>
            <a:ext cx="4231200" cy="41604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  <p:sp>
        <p:nvSpPr>
          <p:cNvPr id="1412" name="Google Shape;1412;p145"/>
          <p:cNvSpPr txBox="1">
            <a:spLocks noGrp="1"/>
          </p:cNvSpPr>
          <p:nvPr>
            <p:ph type="title" idx="3"/>
          </p:nvPr>
        </p:nvSpPr>
        <p:spPr>
          <a:xfrm>
            <a:off x="312463" y="214725"/>
            <a:ext cx="4224300" cy="9861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3" name="Google Shape;1413;p145"/>
          <p:cNvSpPr txBox="1">
            <a:spLocks noGrp="1"/>
          </p:cNvSpPr>
          <p:nvPr>
            <p:ph type="subTitle" idx="1"/>
          </p:nvPr>
        </p:nvSpPr>
        <p:spPr>
          <a:xfrm>
            <a:off x="312463" y="1399213"/>
            <a:ext cx="42312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4" name="Google Shape;1414;p145"/>
          <p:cNvSpPr txBox="1">
            <a:spLocks noGrp="1"/>
          </p:cNvSpPr>
          <p:nvPr>
            <p:ph type="body" idx="4"/>
          </p:nvPr>
        </p:nvSpPr>
        <p:spPr>
          <a:xfrm>
            <a:off x="312463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">
  <p:cSld name="TITLE_ONLY_1_1_1_1_1"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p14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17" name="Google Shape;1417;p146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33669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  <p:sp>
        <p:nvSpPr>
          <p:cNvPr id="1418" name="Google Shape;1418;p146"/>
          <p:cNvSpPr txBox="1">
            <a:spLocks noGrp="1"/>
          </p:cNvSpPr>
          <p:nvPr>
            <p:ph type="title"/>
          </p:nvPr>
        </p:nvSpPr>
        <p:spPr>
          <a:xfrm>
            <a:off x="312463" y="3736100"/>
            <a:ext cx="8616000" cy="639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9" name="Google Shape;1419;p146"/>
          <p:cNvSpPr txBox="1">
            <a:spLocks noGrp="1"/>
          </p:cNvSpPr>
          <p:nvPr>
            <p:ph type="subTitle" idx="1"/>
          </p:nvPr>
        </p:nvSpPr>
        <p:spPr>
          <a:xfrm>
            <a:off x="5426538" y="3978175"/>
            <a:ext cx="35019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">
  <p:cSld name="TITLE_ONLY_1_1_1_1_1_1"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p14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22" name="Google Shape;1422;p147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41604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">
  <p:cSld name="TITLE_ONLY_1_4"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p14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25" name="Google Shape;1425;p148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6" name="Google Shape;1426;p148"/>
          <p:cNvSpPr>
            <a:spLocks noGrp="1"/>
          </p:cNvSpPr>
          <p:nvPr>
            <p:ph type="pic" idx="3"/>
          </p:nvPr>
        </p:nvSpPr>
        <p:spPr>
          <a:xfrm>
            <a:off x="2501438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7" name="Google Shape;1427;p148"/>
          <p:cNvSpPr>
            <a:spLocks noGrp="1"/>
          </p:cNvSpPr>
          <p:nvPr>
            <p:ph type="pic" idx="4"/>
          </p:nvPr>
        </p:nvSpPr>
        <p:spPr>
          <a:xfrm>
            <a:off x="4694000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8" name="Google Shape;1428;p148"/>
          <p:cNvSpPr>
            <a:spLocks noGrp="1"/>
          </p:cNvSpPr>
          <p:nvPr>
            <p:ph type="pic" idx="5"/>
          </p:nvPr>
        </p:nvSpPr>
        <p:spPr>
          <a:xfrm>
            <a:off x="68865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9" name="Google Shape;1429;p14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0" name="Google Shape;1430;p14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1" name="Google Shape;1431;p148"/>
          <p:cNvSpPr txBox="1">
            <a:spLocks noGrp="1"/>
          </p:cNvSpPr>
          <p:nvPr>
            <p:ph type="body" idx="6"/>
          </p:nvPr>
        </p:nvSpPr>
        <p:spPr>
          <a:xfrm>
            <a:off x="312463" y="2192750"/>
            <a:ext cx="20301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2" name="Google Shape;1432;p148"/>
          <p:cNvSpPr txBox="1">
            <a:spLocks noGrp="1"/>
          </p:cNvSpPr>
          <p:nvPr>
            <p:ph type="body" idx="7"/>
          </p:nvPr>
        </p:nvSpPr>
        <p:spPr>
          <a:xfrm>
            <a:off x="2500813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3" name="Google Shape;1433;p148"/>
          <p:cNvSpPr txBox="1">
            <a:spLocks noGrp="1"/>
          </p:cNvSpPr>
          <p:nvPr>
            <p:ph type="body" idx="8"/>
          </p:nvPr>
        </p:nvSpPr>
        <p:spPr>
          <a:xfrm>
            <a:off x="4693988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4" name="Google Shape;1434;p148"/>
          <p:cNvSpPr txBox="1">
            <a:spLocks noGrp="1"/>
          </p:cNvSpPr>
          <p:nvPr>
            <p:ph type="body" idx="9"/>
          </p:nvPr>
        </p:nvSpPr>
        <p:spPr>
          <a:xfrm>
            <a:off x="6893263" y="2192750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">
  <p:cSld name="TITLE_ONLY_1_4_1">
    <p:spTree>
      <p:nvGrpSpPr>
        <p:cNvPr id="1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14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37" name="Google Shape;1437;p14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8" name="Google Shape;1438;p14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9" name="Google Shape;1439;p149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0" name="Google Shape;1440;p149"/>
          <p:cNvSpPr txBox="1">
            <a:spLocks noGrp="1"/>
          </p:cNvSpPr>
          <p:nvPr>
            <p:ph type="body" idx="3"/>
          </p:nvPr>
        </p:nvSpPr>
        <p:spPr>
          <a:xfrm>
            <a:off x="6893263" y="1994375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1" name="Google Shape;1441;p149"/>
          <p:cNvSpPr>
            <a:spLocks noGrp="1"/>
          </p:cNvSpPr>
          <p:nvPr>
            <p:ph type="pic" idx="4"/>
          </p:nvPr>
        </p:nvSpPr>
        <p:spPr>
          <a:xfrm>
            <a:off x="2501475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2" name="Google Shape;1442;p149"/>
          <p:cNvSpPr>
            <a:spLocks noGrp="1"/>
          </p:cNvSpPr>
          <p:nvPr>
            <p:ph type="pic" idx="5"/>
          </p:nvPr>
        </p:nvSpPr>
        <p:spPr>
          <a:xfrm>
            <a:off x="4693988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3" name="Google Shape;1443;p149"/>
          <p:cNvSpPr>
            <a:spLocks noGrp="1"/>
          </p:cNvSpPr>
          <p:nvPr>
            <p:ph type="pic" idx="6"/>
          </p:nvPr>
        </p:nvSpPr>
        <p:spPr>
          <a:xfrm>
            <a:off x="68932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4" name="Google Shape;1444;p149"/>
          <p:cNvSpPr>
            <a:spLocks noGrp="1"/>
          </p:cNvSpPr>
          <p:nvPr>
            <p:ph type="pic" idx="7"/>
          </p:nvPr>
        </p:nvSpPr>
        <p:spPr>
          <a:xfrm>
            <a:off x="3124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5" name="Google Shape;1445;p149"/>
          <p:cNvSpPr txBox="1">
            <a:spLocks noGrp="1"/>
          </p:cNvSpPr>
          <p:nvPr>
            <p:ph type="body" idx="8"/>
          </p:nvPr>
        </p:nvSpPr>
        <p:spPr>
          <a:xfrm>
            <a:off x="312463" y="3581400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6" name="Google Shape;1446;p149"/>
          <p:cNvSpPr txBox="1">
            <a:spLocks noGrp="1"/>
          </p:cNvSpPr>
          <p:nvPr>
            <p:ph type="body" idx="9"/>
          </p:nvPr>
        </p:nvSpPr>
        <p:spPr>
          <a:xfrm>
            <a:off x="2500813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7" name="Google Shape;1447;p149"/>
          <p:cNvSpPr txBox="1">
            <a:spLocks noGrp="1"/>
          </p:cNvSpPr>
          <p:nvPr>
            <p:ph type="body" idx="13"/>
          </p:nvPr>
        </p:nvSpPr>
        <p:spPr>
          <a:xfrm>
            <a:off x="4693988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8" name="Google Shape;1448;p149"/>
          <p:cNvSpPr txBox="1">
            <a:spLocks noGrp="1"/>
          </p:cNvSpPr>
          <p:nvPr>
            <p:ph type="body" idx="14"/>
          </p:nvPr>
        </p:nvSpPr>
        <p:spPr>
          <a:xfrm>
            <a:off x="6893263" y="358140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9" name="Google Shape;1449;p149"/>
          <p:cNvSpPr>
            <a:spLocks noGrp="1"/>
          </p:cNvSpPr>
          <p:nvPr>
            <p:ph type="pic" idx="15"/>
          </p:nvPr>
        </p:nvSpPr>
        <p:spPr>
          <a:xfrm>
            <a:off x="2501475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0" name="Google Shape;1450;p149"/>
          <p:cNvSpPr>
            <a:spLocks noGrp="1"/>
          </p:cNvSpPr>
          <p:nvPr>
            <p:ph type="pic" idx="16"/>
          </p:nvPr>
        </p:nvSpPr>
        <p:spPr>
          <a:xfrm>
            <a:off x="4693988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1" name="Google Shape;1451;p149"/>
          <p:cNvSpPr>
            <a:spLocks noGrp="1"/>
          </p:cNvSpPr>
          <p:nvPr>
            <p:ph type="pic" idx="17"/>
          </p:nvPr>
        </p:nvSpPr>
        <p:spPr>
          <a:xfrm>
            <a:off x="68932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2" name="Google Shape;1452;p149"/>
          <p:cNvSpPr txBox="1">
            <a:spLocks noGrp="1"/>
          </p:cNvSpPr>
          <p:nvPr>
            <p:ph type="body" idx="18"/>
          </p:nvPr>
        </p:nvSpPr>
        <p:spPr>
          <a:xfrm>
            <a:off x="312463" y="1994375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53" name="Google Shape;1453;p149"/>
          <p:cNvSpPr txBox="1">
            <a:spLocks noGrp="1"/>
          </p:cNvSpPr>
          <p:nvPr>
            <p:ph type="body" idx="19"/>
          </p:nvPr>
        </p:nvSpPr>
        <p:spPr>
          <a:xfrm>
            <a:off x="2500813" y="1994398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54" name="Google Shape;1454;p149"/>
          <p:cNvSpPr txBox="1">
            <a:spLocks noGrp="1"/>
          </p:cNvSpPr>
          <p:nvPr>
            <p:ph type="body" idx="20"/>
          </p:nvPr>
        </p:nvSpPr>
        <p:spPr>
          <a:xfrm>
            <a:off x="4693988" y="199435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">
  <p:cSld name="TITLE_ONLY_1_5"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p150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57" name="Google Shape;1457;p15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58" name="Google Shape;1458;p1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9" name="Google Shape;1459;p150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60" name="Google Shape;1460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461" name="Google Shape;1461;p15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2" name="Google Shape;1462;p15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3" name="Google Shape;1463;p150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030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4" name="Google Shape;1464;p150"/>
          <p:cNvSpPr txBox="1">
            <a:spLocks noGrp="1"/>
          </p:cNvSpPr>
          <p:nvPr>
            <p:ph type="body" idx="4"/>
          </p:nvPr>
        </p:nvSpPr>
        <p:spPr>
          <a:xfrm>
            <a:off x="2500813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5" name="Google Shape;1465;p150"/>
          <p:cNvSpPr txBox="1">
            <a:spLocks noGrp="1"/>
          </p:cNvSpPr>
          <p:nvPr>
            <p:ph type="body" idx="5"/>
          </p:nvPr>
        </p:nvSpPr>
        <p:spPr>
          <a:xfrm>
            <a:off x="4693988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6" name="Google Shape;1466;p150"/>
          <p:cNvSpPr txBox="1">
            <a:spLocks noGrp="1"/>
          </p:cNvSpPr>
          <p:nvPr>
            <p:ph type="body" idx="6"/>
          </p:nvPr>
        </p:nvSpPr>
        <p:spPr>
          <a:xfrm>
            <a:off x="6893263" y="2986213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7" name="Google Shape;1467;p150"/>
          <p:cNvSpPr>
            <a:spLocks noGrp="1"/>
          </p:cNvSpPr>
          <p:nvPr>
            <p:ph type="pic" idx="7"/>
          </p:nvPr>
        </p:nvSpPr>
        <p:spPr>
          <a:xfrm>
            <a:off x="312450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68" name="Google Shape;1468;p150"/>
          <p:cNvSpPr>
            <a:spLocks noGrp="1"/>
          </p:cNvSpPr>
          <p:nvPr>
            <p:ph type="pic" idx="8"/>
          </p:nvPr>
        </p:nvSpPr>
        <p:spPr>
          <a:xfrm>
            <a:off x="250343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69" name="Google Shape;1469;p150"/>
          <p:cNvSpPr>
            <a:spLocks noGrp="1"/>
          </p:cNvSpPr>
          <p:nvPr>
            <p:ph type="pic" idx="9"/>
          </p:nvPr>
        </p:nvSpPr>
        <p:spPr>
          <a:xfrm>
            <a:off x="469398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70" name="Google Shape;1470;p150"/>
          <p:cNvSpPr>
            <a:spLocks noGrp="1"/>
          </p:cNvSpPr>
          <p:nvPr>
            <p:ph type="pic" idx="13"/>
          </p:nvPr>
        </p:nvSpPr>
        <p:spPr>
          <a:xfrm>
            <a:off x="6895888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2">
  <p:cSld name="TITLE_ONLY_1_5_2"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151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73" name="Google Shape;1473;p15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74" name="Google Shape;1474;p15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5" name="Google Shape;1475;p151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76" name="Google Shape;1476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477" name="Google Shape;1477;p15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78" name="Google Shape;1478;p15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79" name="Google Shape;1479;p151"/>
          <p:cNvSpPr>
            <a:spLocks noGrp="1"/>
          </p:cNvSpPr>
          <p:nvPr>
            <p:ph type="pic" idx="3"/>
          </p:nvPr>
        </p:nvSpPr>
        <p:spPr>
          <a:xfrm>
            <a:off x="312450" y="1399213"/>
            <a:ext cx="1592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0" name="Google Shape;1480;p151"/>
          <p:cNvSpPr>
            <a:spLocks noGrp="1"/>
          </p:cNvSpPr>
          <p:nvPr>
            <p:ph type="pic" idx="4"/>
          </p:nvPr>
        </p:nvSpPr>
        <p:spPr>
          <a:xfrm>
            <a:off x="2062888" y="1399250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1" name="Google Shape;1481;p151"/>
          <p:cNvSpPr>
            <a:spLocks noGrp="1"/>
          </p:cNvSpPr>
          <p:nvPr>
            <p:ph type="pic" idx="5"/>
          </p:nvPr>
        </p:nvSpPr>
        <p:spPr>
          <a:xfrm>
            <a:off x="3820075" y="1399200"/>
            <a:ext cx="15945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2" name="Google Shape;1482;p151"/>
          <p:cNvSpPr>
            <a:spLocks noGrp="1"/>
          </p:cNvSpPr>
          <p:nvPr>
            <p:ph type="pic" idx="6"/>
          </p:nvPr>
        </p:nvSpPr>
        <p:spPr>
          <a:xfrm>
            <a:off x="5573063" y="1399213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3" name="Google Shape;1483;p151"/>
          <p:cNvSpPr>
            <a:spLocks noGrp="1"/>
          </p:cNvSpPr>
          <p:nvPr>
            <p:ph type="pic" idx="7"/>
          </p:nvPr>
        </p:nvSpPr>
        <p:spPr>
          <a:xfrm>
            <a:off x="7330250" y="1399213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4" name="Google Shape;1484;p151"/>
          <p:cNvSpPr txBox="1">
            <a:spLocks noGrp="1"/>
          </p:cNvSpPr>
          <p:nvPr>
            <p:ph type="body" idx="8"/>
          </p:nvPr>
        </p:nvSpPr>
        <p:spPr>
          <a:xfrm>
            <a:off x="7332800" y="2986270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5" name="Google Shape;1485;p151"/>
          <p:cNvSpPr txBox="1">
            <a:spLocks noGrp="1"/>
          </p:cNvSpPr>
          <p:nvPr>
            <p:ph type="body" idx="9"/>
          </p:nvPr>
        </p:nvSpPr>
        <p:spPr>
          <a:xfrm>
            <a:off x="312463" y="2986238"/>
            <a:ext cx="1592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6" name="Google Shape;1486;p151"/>
          <p:cNvSpPr txBox="1">
            <a:spLocks noGrp="1"/>
          </p:cNvSpPr>
          <p:nvPr>
            <p:ph type="body" idx="13"/>
          </p:nvPr>
        </p:nvSpPr>
        <p:spPr>
          <a:xfrm>
            <a:off x="2062888" y="2986369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7" name="Google Shape;1487;p151"/>
          <p:cNvSpPr txBox="1">
            <a:spLocks noGrp="1"/>
          </p:cNvSpPr>
          <p:nvPr>
            <p:ph type="body" idx="14"/>
          </p:nvPr>
        </p:nvSpPr>
        <p:spPr>
          <a:xfrm>
            <a:off x="3820075" y="2986369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8" name="Google Shape;1488;p151"/>
          <p:cNvSpPr txBox="1">
            <a:spLocks noGrp="1"/>
          </p:cNvSpPr>
          <p:nvPr>
            <p:ph type="body" idx="15"/>
          </p:nvPr>
        </p:nvSpPr>
        <p:spPr>
          <a:xfrm>
            <a:off x="5573063" y="2986238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">
  <p:cSld name="TITLE_AND_BODY_1_2_1_2_1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17" name="Google Shape;117;p16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9" name="Google Shape;11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body" idx="3"/>
          </p:nvPr>
        </p:nvSpPr>
        <p:spPr>
          <a:xfrm>
            <a:off x="3964875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">
  <p:cSld name="TITLE_ONLY_1_5_1">
    <p:spTree>
      <p:nvGrpSpPr>
        <p:cNvPr id="1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p152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91" name="Google Shape;1491;p15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92" name="Google Shape;1492;p15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3" name="Google Shape;1493;p15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494" name="Google Shape;1494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495" name="Google Shape;1495;p15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96" name="Google Shape;1496;p15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97" name="Google Shape;1497;p152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98" name="Google Shape;1498;p152"/>
          <p:cNvSpPr txBox="1">
            <a:spLocks noGrp="1"/>
          </p:cNvSpPr>
          <p:nvPr>
            <p:ph type="body" idx="4"/>
          </p:nvPr>
        </p:nvSpPr>
        <p:spPr>
          <a:xfrm>
            <a:off x="3232290" y="298626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99" name="Google Shape;1499;p152"/>
          <p:cNvSpPr txBox="1">
            <a:spLocks noGrp="1"/>
          </p:cNvSpPr>
          <p:nvPr>
            <p:ph type="body" idx="5"/>
          </p:nvPr>
        </p:nvSpPr>
        <p:spPr>
          <a:xfrm>
            <a:off x="6157350" y="298626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00" name="Google Shape;1500;p152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01" name="Google Shape;1501;p152"/>
          <p:cNvSpPr>
            <a:spLocks noGrp="1"/>
          </p:cNvSpPr>
          <p:nvPr>
            <p:ph type="pic" idx="7"/>
          </p:nvPr>
        </p:nvSpPr>
        <p:spPr>
          <a:xfrm>
            <a:off x="3230625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02" name="Google Shape;1502;p152"/>
          <p:cNvSpPr>
            <a:spLocks noGrp="1"/>
          </p:cNvSpPr>
          <p:nvPr>
            <p:ph type="pic" idx="8"/>
          </p:nvPr>
        </p:nvSpPr>
        <p:spPr>
          <a:xfrm>
            <a:off x="6157350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 1">
  <p:cSld name="TITLE_ONLY_1_5_1_1"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153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505" name="Google Shape;1505;p15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06" name="Google Shape;1506;p1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7" name="Google Shape;1507;p153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08" name="Google Shape;1508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09" name="Google Shape;1509;p15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10" name="Google Shape;1510;p15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11" name="Google Shape;1511;p153"/>
          <p:cNvSpPr>
            <a:spLocks noGrp="1"/>
          </p:cNvSpPr>
          <p:nvPr>
            <p:ph type="pic" idx="3"/>
          </p:nvPr>
        </p:nvSpPr>
        <p:spPr>
          <a:xfrm>
            <a:off x="312450" y="1399213"/>
            <a:ext cx="2762700" cy="23808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1512" name="Google Shape;1512;p153"/>
          <p:cNvSpPr txBox="1">
            <a:spLocks noGrp="1"/>
          </p:cNvSpPr>
          <p:nvPr>
            <p:ph type="body" idx="4"/>
          </p:nvPr>
        </p:nvSpPr>
        <p:spPr>
          <a:xfrm>
            <a:off x="6155600" y="1597600"/>
            <a:ext cx="2762700" cy="277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13" name="Google Shape;1513;p153"/>
          <p:cNvSpPr>
            <a:spLocks noGrp="1"/>
          </p:cNvSpPr>
          <p:nvPr>
            <p:ph type="pic" idx="5"/>
          </p:nvPr>
        </p:nvSpPr>
        <p:spPr>
          <a:xfrm>
            <a:off x="3234025" y="1399213"/>
            <a:ext cx="2762700" cy="23808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">
  <p:cSld name="TITLE_ONLY_1_3_2"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54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16" name="Google Shape;1516;p1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7" name="Google Shape;1517;p15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18" name="Google Shape;1518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19" name="Google Shape;1519;p154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20" name="Google Shape;1520;p15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21" name="Google Shape;1521;p15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22" name="Google Shape;1522;p154"/>
          <p:cNvSpPr txBox="1">
            <a:spLocks noGrp="1"/>
          </p:cNvSpPr>
          <p:nvPr>
            <p:ph type="body" idx="3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23" name="Google Shape;1523;p154"/>
          <p:cNvSpPr>
            <a:spLocks noGrp="1"/>
          </p:cNvSpPr>
          <p:nvPr>
            <p:ph type="pic" idx="4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4" name="Google Shape;1524;p154"/>
          <p:cNvSpPr>
            <a:spLocks noGrp="1"/>
          </p:cNvSpPr>
          <p:nvPr>
            <p:ph type="pic" idx="5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5" name="Google Shape;1525;p154"/>
          <p:cNvSpPr>
            <a:spLocks noGrp="1"/>
          </p:cNvSpPr>
          <p:nvPr>
            <p:ph type="pic" idx="6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6" name="Google Shape;1526;p154"/>
          <p:cNvSpPr>
            <a:spLocks noGrp="1"/>
          </p:cNvSpPr>
          <p:nvPr>
            <p:ph type="pic" idx="7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 1">
  <p:cSld name="TITLE_ONLY_1_3_2_1"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p155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29" name="Google Shape;1529;p15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0" name="Google Shape;1530;p15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31" name="Google Shape;1531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32" name="Google Shape;1532;p155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33" name="Google Shape;1533;p15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34" name="Google Shape;1534;p15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35" name="Google Shape;1535;p155"/>
          <p:cNvSpPr txBox="1">
            <a:spLocks noGrp="1"/>
          </p:cNvSpPr>
          <p:nvPr>
            <p:ph type="body" idx="3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36" name="Google Shape;1536;p155"/>
          <p:cNvSpPr>
            <a:spLocks noGrp="1"/>
          </p:cNvSpPr>
          <p:nvPr>
            <p:ph type="pic" idx="4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 1">
  <p:cSld name="TITLE_ONLY_1_3_1_2"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156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39" name="Google Shape;1539;p15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0" name="Google Shape;1540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41" name="Google Shape;1541;p15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42" name="Google Shape;1542;p15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43" name="Google Shape;1543;p15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44" name="Google Shape;1544;p156"/>
          <p:cNvSpPr txBox="1">
            <a:spLocks noGrp="1"/>
          </p:cNvSpPr>
          <p:nvPr>
            <p:ph type="body" idx="2"/>
          </p:nvPr>
        </p:nvSpPr>
        <p:spPr>
          <a:xfrm>
            <a:off x="6898488" y="1399213"/>
            <a:ext cx="20301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45" name="Google Shape;1545;p156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6" name="Google Shape;1546;p156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7" name="Google Shape;1547;p156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8" name="Google Shape;1548;p156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9" name="Google Shape;1549;p156"/>
          <p:cNvSpPr>
            <a:spLocks noGrp="1"/>
          </p:cNvSpPr>
          <p:nvPr>
            <p:ph type="pic" idx="7"/>
          </p:nvPr>
        </p:nvSpPr>
        <p:spPr>
          <a:xfrm>
            <a:off x="469398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50" name="Google Shape;1550;p156"/>
          <p:cNvSpPr>
            <a:spLocks noGrp="1"/>
          </p:cNvSpPr>
          <p:nvPr>
            <p:ph type="pic" idx="8"/>
          </p:nvPr>
        </p:nvSpPr>
        <p:spPr>
          <a:xfrm>
            <a:off x="469398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 1">
  <p:cSld name="TITLE_ONLY_1_3_1_1_1"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157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53" name="Google Shape;1553;p1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4" name="Google Shape;1554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55" name="Google Shape;1555;p157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56" name="Google Shape;1556;p1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7" name="Google Shape;1557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58" name="Google Shape;1558;p15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59" name="Google Shape;1559;p15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60" name="Google Shape;1560;p15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61" name="Google Shape;1561;p157"/>
          <p:cNvSpPr>
            <a:spLocks noGrp="1"/>
          </p:cNvSpPr>
          <p:nvPr>
            <p:ph type="pic" idx="2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2" name="Google Shape;1562;p157"/>
          <p:cNvSpPr>
            <a:spLocks noGrp="1"/>
          </p:cNvSpPr>
          <p:nvPr>
            <p:ph type="pic" idx="3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3" name="Google Shape;1563;p157"/>
          <p:cNvSpPr>
            <a:spLocks noGrp="1"/>
          </p:cNvSpPr>
          <p:nvPr>
            <p:ph type="pic" idx="4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4" name="Google Shape;1564;p157"/>
          <p:cNvSpPr>
            <a:spLocks noGrp="1"/>
          </p:cNvSpPr>
          <p:nvPr>
            <p:ph type="pic" idx="5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5" name="Google Shape;1565;p157"/>
          <p:cNvSpPr>
            <a:spLocks noGrp="1"/>
          </p:cNvSpPr>
          <p:nvPr>
            <p:ph type="pic" idx="6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6" name="Google Shape;1566;p157"/>
          <p:cNvSpPr>
            <a:spLocks noGrp="1"/>
          </p:cNvSpPr>
          <p:nvPr>
            <p:ph type="pic" idx="7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7" name="Google Shape;1567;p157"/>
          <p:cNvSpPr>
            <a:spLocks noGrp="1"/>
          </p:cNvSpPr>
          <p:nvPr>
            <p:ph type="pic" idx="8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8" name="Google Shape;1568;p157"/>
          <p:cNvSpPr>
            <a:spLocks noGrp="1"/>
          </p:cNvSpPr>
          <p:nvPr>
            <p:ph type="pic" idx="9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 1">
  <p:cSld name="TITLE_ONLY_1_3_1_1_1_1"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p158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71" name="Google Shape;1571;p15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2" name="Google Shape;1572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73" name="Google Shape;1573;p15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74" name="Google Shape;1574;p15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75" name="Google Shape;1575;p15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76" name="Google Shape;1576;p158"/>
          <p:cNvSpPr>
            <a:spLocks noGrp="1"/>
          </p:cNvSpPr>
          <p:nvPr>
            <p:ph type="pic" idx="2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1577" name="Google Shape;1577;p158"/>
          <p:cNvSpPr>
            <a:spLocks noGrp="1"/>
          </p:cNvSpPr>
          <p:nvPr>
            <p:ph type="pic" idx="3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78" name="Google Shape;1578;p158"/>
          <p:cNvSpPr>
            <a:spLocks noGrp="1"/>
          </p:cNvSpPr>
          <p:nvPr>
            <p:ph type="pic" idx="4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79" name="Google Shape;1579;p158"/>
          <p:cNvSpPr>
            <a:spLocks noGrp="1"/>
          </p:cNvSpPr>
          <p:nvPr>
            <p:ph type="pic" idx="5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80" name="Google Shape;1580;p158"/>
          <p:cNvSpPr>
            <a:spLocks noGrp="1"/>
          </p:cNvSpPr>
          <p:nvPr>
            <p:ph type="pic" idx="6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 1">
  <p:cSld name="TITLE_ONLY_1_2_2"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p159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83" name="Google Shape;1583;p15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4" name="Google Shape;1584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85" name="Google Shape;1585;p15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86" name="Google Shape;1586;p15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7" name="Google Shape;1587;p15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8" name="Google Shape;1588;p159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9" name="Google Shape;1589;p159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0" name="Google Shape;1590;p159"/>
          <p:cNvSpPr txBox="1">
            <a:spLocks noGrp="1"/>
          </p:cNvSpPr>
          <p:nvPr>
            <p:ph type="body" idx="4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1" name="Google Shape;1591;p159"/>
          <p:cNvSpPr txBox="1">
            <a:spLocks noGrp="1"/>
          </p:cNvSpPr>
          <p:nvPr>
            <p:ph type="body" idx="5"/>
          </p:nvPr>
        </p:nvSpPr>
        <p:spPr>
          <a:xfrm>
            <a:off x="6893263" y="3383013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2" name="Google Shape;1592;p159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3" name="Google Shape;1593;p159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4" name="Google Shape;1594;p159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5" name="Google Shape;1595;p159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 1">
  <p:cSld name="TITLE_ONLY_1_2_1_1"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160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98" name="Google Shape;1598;p16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9" name="Google Shape;1599;p16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00" name="Google Shape;1600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01" name="Google Shape;1601;p16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02" name="Google Shape;1602;p16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03" name="Google Shape;1603;p160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4" name="Google Shape;1604;p160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5" name="Google Shape;1605;p160"/>
          <p:cNvSpPr txBox="1">
            <a:spLocks noGrp="1"/>
          </p:cNvSpPr>
          <p:nvPr>
            <p:ph type="body" idx="4"/>
          </p:nvPr>
        </p:nvSpPr>
        <p:spPr>
          <a:xfrm>
            <a:off x="4693988" y="3383050"/>
            <a:ext cx="42336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6" name="Google Shape;1606;p160"/>
          <p:cNvSpPr>
            <a:spLocks noGrp="1"/>
          </p:cNvSpPr>
          <p:nvPr>
            <p:ph type="pic" idx="5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607" name="Google Shape;1607;p160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1608" name="Google Shape;1608;p160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 1">
  <p:cSld name="TITLE_ONLY_1_1_4"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p161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11" name="Google Shape;1611;p16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2" name="Google Shape;1612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13" name="Google Shape;1613;p16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14" name="Google Shape;1614;p16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15" name="Google Shape;1615;p16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16" name="Google Shape;1616;p161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42243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17" name="Google Shape;1617;p161"/>
          <p:cNvSpPr txBox="1">
            <a:spLocks noGrp="1"/>
          </p:cNvSpPr>
          <p:nvPr>
            <p:ph type="body" idx="3"/>
          </p:nvPr>
        </p:nvSpPr>
        <p:spPr>
          <a:xfrm>
            <a:off x="4693988" y="3383050"/>
            <a:ext cx="42345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18" name="Google Shape;1618;p161"/>
          <p:cNvSpPr>
            <a:spLocks noGrp="1"/>
          </p:cNvSpPr>
          <p:nvPr>
            <p:ph type="pic" idx="4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619" name="Google Shape;1619;p161"/>
          <p:cNvSpPr>
            <a:spLocks noGrp="1"/>
          </p:cNvSpPr>
          <p:nvPr>
            <p:ph type="pic" idx="5"/>
          </p:nvPr>
        </p:nvSpPr>
        <p:spPr>
          <a:xfrm>
            <a:off x="3077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3">
  <p:cSld name="TITLE_AND_BODY_1_2_1_1_1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27" name="Google Shape;127;p17"/>
          <p:cNvPicPr preferRelativeResize="0"/>
          <p:nvPr/>
        </p:nvPicPr>
        <p:blipFill rotWithShape="1">
          <a:blip r:embed="rId2">
            <a:alphaModFix/>
          </a:blip>
          <a:srcRect l="26243" t="14504" r="25719" b="14291"/>
          <a:stretch/>
        </p:blipFill>
        <p:spPr>
          <a:xfrm rot="-5400000">
            <a:off x="6697613" y="-3167836"/>
            <a:ext cx="5134198" cy="7611023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9" name="Google Shape;12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" name="Google Shape;133;p17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body" idx="3"/>
          </p:nvPr>
        </p:nvSpPr>
        <p:spPr>
          <a:xfrm>
            <a:off x="3964875" y="1399213"/>
            <a:ext cx="3495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 1">
  <p:cSld name="TITLE_ONLY_1_1_1_1_2"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162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22" name="Google Shape;1622;p1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3" name="Google Shape;1623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24" name="Google Shape;1624;p16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25" name="Google Shape;1625;p16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4224300" cy="9861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26" name="Google Shape;1626;p162"/>
          <p:cNvSpPr txBox="1">
            <a:spLocks noGrp="1"/>
          </p:cNvSpPr>
          <p:nvPr>
            <p:ph type="subTitle" idx="1"/>
          </p:nvPr>
        </p:nvSpPr>
        <p:spPr>
          <a:xfrm>
            <a:off x="312463" y="1399213"/>
            <a:ext cx="42312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27" name="Google Shape;1627;p162"/>
          <p:cNvSpPr txBox="1">
            <a:spLocks noGrp="1"/>
          </p:cNvSpPr>
          <p:nvPr>
            <p:ph type="body" idx="2"/>
          </p:nvPr>
        </p:nvSpPr>
        <p:spPr>
          <a:xfrm>
            <a:off x="312463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28" name="Google Shape;1628;p162"/>
          <p:cNvSpPr>
            <a:spLocks noGrp="1"/>
          </p:cNvSpPr>
          <p:nvPr>
            <p:ph type="pic" idx="3"/>
          </p:nvPr>
        </p:nvSpPr>
        <p:spPr>
          <a:xfrm>
            <a:off x="4697438" y="214725"/>
            <a:ext cx="4231200" cy="41604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 1">
  <p:cSld name="TITLE_ONLY_1_1_1_1_1_2"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Google Shape;1630;p163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31" name="Google Shape;1631;p1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2" name="Google Shape;1632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33" name="Google Shape;1633;p16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34" name="Google Shape;1634;p163"/>
          <p:cNvSpPr txBox="1">
            <a:spLocks noGrp="1"/>
          </p:cNvSpPr>
          <p:nvPr>
            <p:ph type="title"/>
          </p:nvPr>
        </p:nvSpPr>
        <p:spPr>
          <a:xfrm>
            <a:off x="312463" y="3736100"/>
            <a:ext cx="8616000" cy="639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35" name="Google Shape;1635;p163"/>
          <p:cNvSpPr txBox="1">
            <a:spLocks noGrp="1"/>
          </p:cNvSpPr>
          <p:nvPr>
            <p:ph type="subTitle" idx="1"/>
          </p:nvPr>
        </p:nvSpPr>
        <p:spPr>
          <a:xfrm>
            <a:off x="5426538" y="3978175"/>
            <a:ext cx="35019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36" name="Google Shape;1636;p163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33669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 1">
  <p:cSld name="TITLE_ONLY_1_1_1_1_1_1_2"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164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39" name="Google Shape;1639;p1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41" name="Google Shape;1641;p16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2" name="Google Shape;1642;p164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41604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 1">
  <p:cSld name="TITLE_ONLY_1_4_3">
    <p:spTree>
      <p:nvGrpSpPr>
        <p:cNvPr id="1" name="Shape 1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Google Shape;1644;p165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45" name="Google Shape;1645;p1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6" name="Google Shape;1646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47" name="Google Shape;1647;p16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8" name="Google Shape;1648;p16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49" name="Google Shape;1649;p16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50" name="Google Shape;1650;p165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1" name="Google Shape;1651;p165"/>
          <p:cNvSpPr>
            <a:spLocks noGrp="1"/>
          </p:cNvSpPr>
          <p:nvPr>
            <p:ph type="pic" idx="3"/>
          </p:nvPr>
        </p:nvSpPr>
        <p:spPr>
          <a:xfrm>
            <a:off x="2501438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2" name="Google Shape;1652;p165"/>
          <p:cNvSpPr>
            <a:spLocks noGrp="1"/>
          </p:cNvSpPr>
          <p:nvPr>
            <p:ph type="pic" idx="4"/>
          </p:nvPr>
        </p:nvSpPr>
        <p:spPr>
          <a:xfrm>
            <a:off x="4694000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3" name="Google Shape;1653;p165"/>
          <p:cNvSpPr>
            <a:spLocks noGrp="1"/>
          </p:cNvSpPr>
          <p:nvPr>
            <p:ph type="pic" idx="5"/>
          </p:nvPr>
        </p:nvSpPr>
        <p:spPr>
          <a:xfrm>
            <a:off x="68865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4" name="Google Shape;1654;p165"/>
          <p:cNvSpPr txBox="1">
            <a:spLocks noGrp="1"/>
          </p:cNvSpPr>
          <p:nvPr>
            <p:ph type="body" idx="6"/>
          </p:nvPr>
        </p:nvSpPr>
        <p:spPr>
          <a:xfrm>
            <a:off x="312463" y="2192750"/>
            <a:ext cx="20301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5" name="Google Shape;1655;p165"/>
          <p:cNvSpPr txBox="1">
            <a:spLocks noGrp="1"/>
          </p:cNvSpPr>
          <p:nvPr>
            <p:ph type="body" idx="7"/>
          </p:nvPr>
        </p:nvSpPr>
        <p:spPr>
          <a:xfrm>
            <a:off x="2500813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6" name="Google Shape;1656;p165"/>
          <p:cNvSpPr txBox="1">
            <a:spLocks noGrp="1"/>
          </p:cNvSpPr>
          <p:nvPr>
            <p:ph type="body" idx="8"/>
          </p:nvPr>
        </p:nvSpPr>
        <p:spPr>
          <a:xfrm>
            <a:off x="4693988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7" name="Google Shape;1657;p165"/>
          <p:cNvSpPr txBox="1">
            <a:spLocks noGrp="1"/>
          </p:cNvSpPr>
          <p:nvPr>
            <p:ph type="body" idx="9"/>
          </p:nvPr>
        </p:nvSpPr>
        <p:spPr>
          <a:xfrm>
            <a:off x="6893263" y="2192750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 1">
  <p:cSld name="TITLE_ONLY_1_4_1_2"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166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60" name="Google Shape;1660;p1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1" name="Google Shape;1661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62" name="Google Shape;1662;p16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63" name="Google Shape;1663;p16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64" name="Google Shape;1664;p16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65" name="Google Shape;1665;p166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6" name="Google Shape;1666;p166"/>
          <p:cNvSpPr txBox="1">
            <a:spLocks noGrp="1"/>
          </p:cNvSpPr>
          <p:nvPr>
            <p:ph type="body" idx="3"/>
          </p:nvPr>
        </p:nvSpPr>
        <p:spPr>
          <a:xfrm>
            <a:off x="6893263" y="1994375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67" name="Google Shape;1667;p166"/>
          <p:cNvSpPr>
            <a:spLocks noGrp="1"/>
          </p:cNvSpPr>
          <p:nvPr>
            <p:ph type="pic" idx="4"/>
          </p:nvPr>
        </p:nvSpPr>
        <p:spPr>
          <a:xfrm>
            <a:off x="2501475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8" name="Google Shape;1668;p166"/>
          <p:cNvSpPr>
            <a:spLocks noGrp="1"/>
          </p:cNvSpPr>
          <p:nvPr>
            <p:ph type="pic" idx="5"/>
          </p:nvPr>
        </p:nvSpPr>
        <p:spPr>
          <a:xfrm>
            <a:off x="4693988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9" name="Google Shape;1669;p166"/>
          <p:cNvSpPr>
            <a:spLocks noGrp="1"/>
          </p:cNvSpPr>
          <p:nvPr>
            <p:ph type="pic" idx="6"/>
          </p:nvPr>
        </p:nvSpPr>
        <p:spPr>
          <a:xfrm>
            <a:off x="68932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0" name="Google Shape;1670;p166"/>
          <p:cNvSpPr>
            <a:spLocks noGrp="1"/>
          </p:cNvSpPr>
          <p:nvPr>
            <p:ph type="pic" idx="7"/>
          </p:nvPr>
        </p:nvSpPr>
        <p:spPr>
          <a:xfrm>
            <a:off x="3124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1" name="Google Shape;1671;p166"/>
          <p:cNvSpPr txBox="1">
            <a:spLocks noGrp="1"/>
          </p:cNvSpPr>
          <p:nvPr>
            <p:ph type="body" idx="8"/>
          </p:nvPr>
        </p:nvSpPr>
        <p:spPr>
          <a:xfrm>
            <a:off x="312463" y="3581400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2" name="Google Shape;1672;p166"/>
          <p:cNvSpPr txBox="1">
            <a:spLocks noGrp="1"/>
          </p:cNvSpPr>
          <p:nvPr>
            <p:ph type="body" idx="9"/>
          </p:nvPr>
        </p:nvSpPr>
        <p:spPr>
          <a:xfrm>
            <a:off x="2500813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3" name="Google Shape;1673;p166"/>
          <p:cNvSpPr txBox="1">
            <a:spLocks noGrp="1"/>
          </p:cNvSpPr>
          <p:nvPr>
            <p:ph type="body" idx="13"/>
          </p:nvPr>
        </p:nvSpPr>
        <p:spPr>
          <a:xfrm>
            <a:off x="4693988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4" name="Google Shape;1674;p166"/>
          <p:cNvSpPr txBox="1">
            <a:spLocks noGrp="1"/>
          </p:cNvSpPr>
          <p:nvPr>
            <p:ph type="body" idx="14"/>
          </p:nvPr>
        </p:nvSpPr>
        <p:spPr>
          <a:xfrm>
            <a:off x="6893263" y="358140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5" name="Google Shape;1675;p166"/>
          <p:cNvSpPr>
            <a:spLocks noGrp="1"/>
          </p:cNvSpPr>
          <p:nvPr>
            <p:ph type="pic" idx="15"/>
          </p:nvPr>
        </p:nvSpPr>
        <p:spPr>
          <a:xfrm>
            <a:off x="2501475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6" name="Google Shape;1676;p166"/>
          <p:cNvSpPr>
            <a:spLocks noGrp="1"/>
          </p:cNvSpPr>
          <p:nvPr>
            <p:ph type="pic" idx="16"/>
          </p:nvPr>
        </p:nvSpPr>
        <p:spPr>
          <a:xfrm>
            <a:off x="4693988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7" name="Google Shape;1677;p166"/>
          <p:cNvSpPr>
            <a:spLocks noGrp="1"/>
          </p:cNvSpPr>
          <p:nvPr>
            <p:ph type="pic" idx="17"/>
          </p:nvPr>
        </p:nvSpPr>
        <p:spPr>
          <a:xfrm>
            <a:off x="68932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8" name="Google Shape;1678;p166"/>
          <p:cNvSpPr txBox="1">
            <a:spLocks noGrp="1"/>
          </p:cNvSpPr>
          <p:nvPr>
            <p:ph type="body" idx="18"/>
          </p:nvPr>
        </p:nvSpPr>
        <p:spPr>
          <a:xfrm>
            <a:off x="312463" y="1994375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9" name="Google Shape;1679;p166"/>
          <p:cNvSpPr txBox="1">
            <a:spLocks noGrp="1"/>
          </p:cNvSpPr>
          <p:nvPr>
            <p:ph type="body" idx="19"/>
          </p:nvPr>
        </p:nvSpPr>
        <p:spPr>
          <a:xfrm>
            <a:off x="2500813" y="1994398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0" name="Google Shape;1680;p166"/>
          <p:cNvSpPr txBox="1">
            <a:spLocks noGrp="1"/>
          </p:cNvSpPr>
          <p:nvPr>
            <p:ph type="body" idx="20"/>
          </p:nvPr>
        </p:nvSpPr>
        <p:spPr>
          <a:xfrm>
            <a:off x="4693988" y="199435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" type="blank">
  <p:cSld name="BLANK">
    <p:spTree>
      <p:nvGrpSpPr>
        <p:cNvPr id="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p167"/>
          <p:cNvSpPr>
            <a:spLocks noGrp="1"/>
          </p:cNvSpPr>
          <p:nvPr>
            <p:ph type="pic" idx="2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pic>
        <p:nvPicPr>
          <p:cNvPr id="1683" name="Google Shape;1683;p167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84" name="Google Shape;1684;p16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5" name="Google Shape;1685;p16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6" name="Google Shape;1686;p167"/>
          <p:cNvSpPr txBox="1">
            <a:spLocks noGrp="1"/>
          </p:cNvSpPr>
          <p:nvPr>
            <p:ph type="body" idx="3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7" name="Google Shape;1687;p167"/>
          <p:cNvSpPr txBox="1">
            <a:spLocks noGrp="1"/>
          </p:cNvSpPr>
          <p:nvPr>
            <p:ph type="body" idx="4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8" name="Google Shape;1688;p167"/>
          <p:cNvSpPr txBox="1">
            <a:spLocks noGrp="1"/>
          </p:cNvSpPr>
          <p:nvPr>
            <p:ph type="body" idx="5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9" name="Google Shape;1689;p167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 1">
  <p:cSld name="BLANK_2">
    <p:spTree>
      <p:nvGrpSpPr>
        <p:cNvPr id="1" name="Shape 1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1" name="Google Shape;1691;p168"/>
          <p:cNvSpPr/>
          <p:nvPr/>
        </p:nvSpPr>
        <p:spPr>
          <a:xfrm>
            <a:off x="-100" y="-21700"/>
            <a:ext cx="9144000" cy="5165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692" name="Google Shape;1692;p168"/>
          <p:cNvSpPr txBox="1">
            <a:spLocks noGrp="1"/>
          </p:cNvSpPr>
          <p:nvPr>
            <p:ph type="body" idx="1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93" name="Google Shape;1693;p168"/>
          <p:cNvSpPr txBox="1">
            <a:spLocks noGrp="1"/>
          </p:cNvSpPr>
          <p:nvPr>
            <p:ph type="body" idx="2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94" name="Google Shape;1694;p168"/>
          <p:cNvSpPr txBox="1">
            <a:spLocks noGrp="1"/>
          </p:cNvSpPr>
          <p:nvPr>
            <p:ph type="body" idx="3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95" name="Google Shape;1695;p16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96" name="Google Shape;1696;p168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7" name="Google Shape;1697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8" name="Google Shape;1698;p1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699" name="Google Shape;1699;p16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00" name="Google Shape;1700;p168"/>
          <p:cNvSpPr txBox="1">
            <a:spLocks noGrp="1"/>
          </p:cNvSpPr>
          <p:nvPr>
            <p:ph type="subTitle" idx="4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01" name="Google Shape;1701;p168"/>
          <p:cNvSpPr>
            <a:spLocks noGrp="1"/>
          </p:cNvSpPr>
          <p:nvPr>
            <p:ph type="pic" idx="5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2" name="Google Shape;1702;p168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2">
  <p:cSld name="BLANK_1"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4" name="Google Shape;1704;p169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05" name="Google Shape;1705;p16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7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06" name="Google Shape;1706;p16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7" name="Google Shape;1707;p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8" name="Google Shape;1708;p1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1709" name="Google Shape;1709;p16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0" name="Google Shape;1710;p16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1" name="Google Shape;1711;p169"/>
          <p:cNvSpPr>
            <a:spLocks noGrp="1"/>
          </p:cNvSpPr>
          <p:nvPr>
            <p:ph type="pic" idx="2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2" name="Google Shape;1712;p169"/>
          <p:cNvSpPr txBox="1">
            <a:spLocks noGrp="1"/>
          </p:cNvSpPr>
          <p:nvPr>
            <p:ph type="body" idx="3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3" name="Google Shape;1713;p169"/>
          <p:cNvSpPr txBox="1">
            <a:spLocks noGrp="1"/>
          </p:cNvSpPr>
          <p:nvPr>
            <p:ph type="body" idx="4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714" name="Google Shape;1714;p169"/>
          <p:cNvSpPr txBox="1">
            <a:spLocks noGrp="1"/>
          </p:cNvSpPr>
          <p:nvPr>
            <p:ph type="body" idx="5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715" name="Google Shape;1715;p169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">
  <p:cSld name="BLANK_3"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170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pic>
        <p:nvPicPr>
          <p:cNvPr id="1718" name="Google Shape;1718;p1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9938" y="1002425"/>
            <a:ext cx="3786671" cy="8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1719" name="Google Shape;1719;p170"/>
          <p:cNvSpPr/>
          <p:nvPr/>
        </p:nvSpPr>
        <p:spPr>
          <a:xfrm>
            <a:off x="-5750" y="4389975"/>
            <a:ext cx="7506300" cy="75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20" name="Google Shape;1720;p170"/>
          <p:cNvSpPr/>
          <p:nvPr/>
        </p:nvSpPr>
        <p:spPr>
          <a:xfrm>
            <a:off x="8268125" y="4389975"/>
            <a:ext cx="795900" cy="75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21" name="Google Shape;1721;p170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 1">
  <p:cSld name="BLANK_2_1"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17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4" name="Google Shape;1724;p171"/>
          <p:cNvSpPr/>
          <p:nvPr/>
        </p:nvSpPr>
        <p:spPr>
          <a:xfrm>
            <a:off x="-100" y="-21700"/>
            <a:ext cx="9144000" cy="5165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25" name="Google Shape;1725;p1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9975" y="1002425"/>
            <a:ext cx="3786639" cy="83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6" name="Google Shape;1726;p171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171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" type="tx">
  <p:cSld name="TITLE_AND_BOD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7" name="Google Shape;137;p18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" name="Google Shape;140;p18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">
  <p:cSld name="BLANK_1_1"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9" name="Google Shape;1729;p172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30" name="Google Shape;1730;p17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31" name="Google Shape;1731;p172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2" name="Google Shape;1732;p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975" y="1002425"/>
            <a:ext cx="3786639" cy="8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1733" name="Google Shape;1733;p172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 1">
  <p:cSld name="TITLE_AND_BODY_3_1_2"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17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36" name="Google Shape;1736;p17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37" name="Google Shape;1737;p173"/>
          <p:cNvSpPr txBox="1">
            <a:spLocks noGrp="1"/>
          </p:cNvSpPr>
          <p:nvPr>
            <p:ph type="body" idx="1"/>
          </p:nvPr>
        </p:nvSpPr>
        <p:spPr>
          <a:xfrm>
            <a:off x="310825" y="1699775"/>
            <a:ext cx="6420000" cy="2519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1pPr>
            <a:lvl2pPr marL="914400" lvl="1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2pPr>
            <a:lvl3pPr marL="1371600" lvl="2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3pPr>
            <a:lvl4pPr marL="1828800" lvl="3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4pPr>
            <a:lvl5pPr marL="2286000" lvl="4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5pPr>
            <a:lvl6pPr marL="2743200" lvl="5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6pPr>
            <a:lvl7pPr marL="3200400" lvl="6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7pPr>
            <a:lvl8pPr marL="3657600" lvl="7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8pPr>
            <a:lvl9pPr marL="4114800" lvl="8" indent="-29845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738" name="Google Shape;1738;p17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9" name="Google Shape;1739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0" name="Google Shape;1740;p173"/>
          <p:cNvSpPr txBox="1">
            <a:spLocks noGrp="1"/>
          </p:cNvSpPr>
          <p:nvPr>
            <p:ph type="subTitle" idx="2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1741" name="Google Shape;1741;p173"/>
          <p:cNvSpPr txBox="1">
            <a:spLocks noGrp="1"/>
          </p:cNvSpPr>
          <p:nvPr>
            <p:ph type="title"/>
          </p:nvPr>
        </p:nvSpPr>
        <p:spPr>
          <a:xfrm>
            <a:off x="312450" y="214725"/>
            <a:ext cx="8616000" cy="6156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 2">
  <p:cSld name="1_Title and Content_3"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p174"/>
          <p:cNvSpPr txBox="1">
            <a:spLocks noGrp="1"/>
          </p:cNvSpPr>
          <p:nvPr>
            <p:ph type="title"/>
          </p:nvPr>
        </p:nvSpPr>
        <p:spPr>
          <a:xfrm>
            <a:off x="628650" y="510778"/>
            <a:ext cx="7886700" cy="4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44" name="Google Shape;1744;p17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/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9pPr>
          </a:lstStyle>
          <a:p>
            <a:endParaRPr/>
          </a:p>
        </p:txBody>
      </p:sp>
      <p:sp>
        <p:nvSpPr>
          <p:cNvPr id="1745" name="Google Shape;1745;p17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9pPr>
          </a:lstStyle>
          <a:p>
            <a:endParaRPr/>
          </a:p>
        </p:txBody>
      </p:sp>
      <p:sp>
        <p:nvSpPr>
          <p:cNvPr id="1746" name="Google Shape;1746;p17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9pPr>
          </a:lstStyle>
          <a:p>
            <a:endParaRPr/>
          </a:p>
        </p:txBody>
      </p:sp>
      <p:sp>
        <p:nvSpPr>
          <p:cNvPr id="1747" name="Google Shape;1747;p17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 1 1">
  <p:cSld name="TITLE_AND_BODY_3_1_2_1"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17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700" b="0" i="0" u="none" strike="noStrike" cap="none">
              <a:solidFill>
                <a:srgbClr val="000000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50" name="Google Shape;1750;p17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51" name="Google Shape;1751;p1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2" name="Google Shape;1752;p1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3" name="Google Shape;1753;p175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54" name="Google Shape;1754;p17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55" name="Google Shape;1755;p175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 algn="l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 algn="l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alse 5">
  <p:cSld name="TITLE_AND_BODY_3_1_3">
    <p:spTree>
      <p:nvGrpSpPr>
        <p:cNvPr id="1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p17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58" name="Google Shape;1758;p17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59" name="Google Shape;1759;p176"/>
          <p:cNvSpPr txBox="1">
            <a:spLocks noGrp="1"/>
          </p:cNvSpPr>
          <p:nvPr>
            <p:ph type="body" idx="1"/>
          </p:nvPr>
        </p:nvSpPr>
        <p:spPr>
          <a:xfrm>
            <a:off x="310825" y="1699775"/>
            <a:ext cx="6420000" cy="2519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1pPr>
            <a:lvl2pPr marL="914400" lvl="1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2pPr>
            <a:lvl3pPr marL="1371600" lvl="2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3pPr>
            <a:lvl4pPr marL="1828800" lvl="3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4pPr>
            <a:lvl5pPr marL="2286000" lvl="4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5pPr>
            <a:lvl6pPr marL="2743200" lvl="5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6pPr>
            <a:lvl7pPr marL="3200400" lvl="6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100">
                <a:solidFill>
                  <a:schemeClr val="lt1"/>
                </a:solidFill>
              </a:defRPr>
            </a:lvl7pPr>
            <a:lvl8pPr marL="3657600" lvl="7" indent="-29845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100">
                <a:solidFill>
                  <a:schemeClr val="lt1"/>
                </a:solidFill>
              </a:defRPr>
            </a:lvl8pPr>
            <a:lvl9pPr marL="4114800" lvl="8" indent="-29845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100"/>
              <a:buChar char="■"/>
              <a:defRPr sz="11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760" name="Google Shape;1760;p17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1" name="Google Shape;1761;p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2" name="Google Shape;1762;p176"/>
          <p:cNvSpPr txBox="1">
            <a:spLocks noGrp="1"/>
          </p:cNvSpPr>
          <p:nvPr>
            <p:ph type="subTitle" idx="2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2300"/>
            </a:lvl9pPr>
          </a:lstStyle>
          <a:p>
            <a:endParaRPr/>
          </a:p>
        </p:txBody>
      </p:sp>
      <p:sp>
        <p:nvSpPr>
          <p:cNvPr id="1763" name="Google Shape;1763;p176"/>
          <p:cNvSpPr txBox="1">
            <a:spLocks noGrp="1"/>
          </p:cNvSpPr>
          <p:nvPr>
            <p:ph type="title"/>
          </p:nvPr>
        </p:nvSpPr>
        <p:spPr>
          <a:xfrm>
            <a:off x="312450" y="214725"/>
            <a:ext cx="8616000" cy="6156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2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p177"/>
          <p:cNvSpPr/>
          <p:nvPr/>
        </p:nvSpPr>
        <p:spPr>
          <a:xfrm>
            <a:off x="0" y="1"/>
            <a:ext cx="9144000" cy="777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6" name="Google Shape;1766;p177"/>
          <p:cNvPicPr preferRelativeResize="0"/>
          <p:nvPr/>
        </p:nvPicPr>
        <p:blipFill rotWithShape="1">
          <a:blip r:embed="rId2">
            <a:alphaModFix amt="34000"/>
          </a:blip>
          <a:srcRect l="51342" t="39269" r="-2843" b="35419"/>
          <a:stretch/>
        </p:blipFill>
        <p:spPr>
          <a:xfrm flipH="1">
            <a:off x="6978317" y="0"/>
            <a:ext cx="2165683" cy="77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7" name="Google Shape;1767;p1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3775" y="83742"/>
            <a:ext cx="1520924" cy="602579"/>
          </a:xfrm>
          <a:prstGeom prst="rect">
            <a:avLst/>
          </a:prstGeom>
          <a:noFill/>
          <a:ln>
            <a:noFill/>
          </a:ln>
          <a:effectLst>
            <a:outerShdw blurRad="38100" dist="28575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68" name="Google Shape;1768;p177"/>
          <p:cNvSpPr/>
          <p:nvPr/>
        </p:nvSpPr>
        <p:spPr>
          <a:xfrm>
            <a:off x="-1333" y="4930953"/>
            <a:ext cx="9145500" cy="212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9" name="Google Shape;1769;p177"/>
          <p:cNvSpPr/>
          <p:nvPr/>
        </p:nvSpPr>
        <p:spPr>
          <a:xfrm rot="10800000" flipH="1">
            <a:off x="-3378" y="4905272"/>
            <a:ext cx="9147300" cy="4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0" name="Google Shape;1770;p177"/>
          <p:cNvSpPr txBox="1"/>
          <p:nvPr/>
        </p:nvSpPr>
        <p:spPr>
          <a:xfrm>
            <a:off x="7699248" y="4930953"/>
            <a:ext cx="14442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Slide </a:t>
            </a:r>
            <a:fld id="{00000000-1234-1234-1234-123412341234}" type="slidenum"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100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1" name="Google Shape;1771;p177"/>
          <p:cNvSpPr txBox="1"/>
          <p:nvPr/>
        </p:nvSpPr>
        <p:spPr>
          <a:xfrm>
            <a:off x="-18281" y="4922100"/>
            <a:ext cx="44064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CEOS LSI-VC-18, 2-5 September 2025</a:t>
            </a:r>
            <a:endParaRPr sz="1100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2" name="Google Shape;1772;p177"/>
          <p:cNvSpPr txBox="1">
            <a:spLocks noGrp="1"/>
          </p:cNvSpPr>
          <p:nvPr>
            <p:ph type="body" idx="1"/>
          </p:nvPr>
        </p:nvSpPr>
        <p:spPr>
          <a:xfrm>
            <a:off x="243175" y="1168900"/>
            <a:ext cx="8621700" cy="3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❖"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▪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o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773" name="Google Shape;1773;p177"/>
          <p:cNvSpPr txBox="1">
            <a:spLocks noGrp="1"/>
          </p:cNvSpPr>
          <p:nvPr>
            <p:ph type="title"/>
          </p:nvPr>
        </p:nvSpPr>
        <p:spPr>
          <a:xfrm>
            <a:off x="132036" y="131954"/>
            <a:ext cx="70404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Montserrat"/>
              <a:buNone/>
              <a:defRPr sz="33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">
  <p:cSld name="TITLE_AND_BODY_1_2_1_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9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">
  <p:cSld name="TITLE_AND_BODY_3_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50" name="Google Shape;150;p2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2">
  <p:cSld name="TITLE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 1">
  <p:cSld name="TITLE_AND_BODY_1_2_1_2_1_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8" name="Google Shape;158;p21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0" name="Google Shape;16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1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49533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4" name="Google Shape;164;p21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 1">
  <p:cSld name="TITLE_AND_BODY_4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7" name="Google Shape;167;p22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 1">
  <p:cSld name="TITLE_AND_BODY_1_2_1_2_2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3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6741724" y="-3092674"/>
            <a:ext cx="5045975" cy="749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1" type="titleOnly">
  <p:cSld name="TITLE_ONLY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9" name="Google Shape;179;p2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0" name="Google Shape;18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24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83" name="Google Shape;183;p24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84" name="Google Shape;184;p24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86" name="Google Shape;186;p24"/>
          <p:cNvSpPr txBox="1">
            <a:spLocks noGrp="1"/>
          </p:cNvSpPr>
          <p:nvPr>
            <p:ph type="subTitle" idx="1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body" idx="2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89" name="Google Shape;189;p24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0" name="Google Shape;190;p24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2">
  <p:cSld name="TITLE_ONLY_2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5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94" name="Google Shape;194;p2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5" name="Google Shape;19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25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198" name="Google Shape;198;p25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99" name="Google Shape;199;p25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00" name="Google Shape;200;p25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01" name="Google Shape;201;p25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02" name="Google Shape;202;p25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03" name="Google Shape;203;p25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p25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5" name="Google Shape;205;p25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">
  <p:cSld name="TITLE_ONLY_2_1_1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08" name="Google Shape;208;p26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209" name="Google Shape;209;p26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10" name="Google Shape;210;p26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11" name="Google Shape;211;p26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12" name="Google Shape;212;p26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13" name="Google Shape;213;p26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14" name="Google Shape;214;p26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6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6" name="Google Shape;216;p26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">
  <p:cSld name="TITLE_ONLY_2_1_1_1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19" name="Google Shape;219;p27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220" name="Google Shape;220;p27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21" name="Google Shape;221;p27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22" name="Google Shape;222;p27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23" name="Google Shape;223;p27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25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2500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24" name="Google Shape;224;p27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25" name="Google Shape;225;p27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gtree"/>
              <a:buNone/>
              <a:defRPr b="1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27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27" name="Google Shape;227;p27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●"/>
              <a:defRPr sz="800" b="1"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800"/>
              <a:buFont typeface="Figtree"/>
              <a:buChar char="○"/>
              <a:defRPr sz="800" b="1"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800"/>
              <a:buFont typeface="Figtree"/>
              <a:buChar char="■"/>
              <a:defRPr sz="8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 1">
  <p:cSld name="TITLE_ONLY_3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8"/>
          <p:cNvSpPr/>
          <p:nvPr/>
        </p:nvSpPr>
        <p:spPr>
          <a:xfrm>
            <a:off x="-1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230" name="Google Shape;230;p2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1" name="Google Shape;231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28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234" name="Google Shape;234;p28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35" name="Google Shape;235;p28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36" name="Google Shape;236;p28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37" name="Google Shape;237;p28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38" name="Google Shape;238;p28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39" name="Google Shape;239;p28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8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41" name="Google Shape;241;p28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 1">
  <p:cSld name="TITLE_ONLY_2_1_2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244" name="Google Shape;244;p2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5" name="Google Shape;245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729735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632450"/>
            <a:ext cx="391061" cy="3936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29"/>
          <p:cNvGrpSpPr/>
          <p:nvPr/>
        </p:nvGrpSpPr>
        <p:grpSpPr>
          <a:xfrm>
            <a:off x="4029638" y="214725"/>
            <a:ext cx="4898825" cy="4160250"/>
            <a:chOff x="8059275" y="429450"/>
            <a:chExt cx="9797650" cy="8320500"/>
          </a:xfrm>
        </p:grpSpPr>
        <p:sp>
          <p:nvSpPr>
            <p:cNvPr id="248" name="Google Shape;248;p29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00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312463" y="1002425"/>
            <a:ext cx="2762700" cy="21822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52" name="Google Shape;252;p29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3502200" cy="2975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457200" lvl="0" indent="-38735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914400" lvl="1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371600" lvl="2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1828800" lvl="3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2286000" lvl="4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2743200" lvl="5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3200400" lvl="6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●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3657600" lvl="7" indent="-38735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2500"/>
              <a:buFont typeface="Figtree SemiBold"/>
              <a:buChar char="○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4114800" lvl="8" indent="-38735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2500"/>
              <a:buFont typeface="Figtree SemiBold"/>
              <a:buChar char="■"/>
              <a:defRPr sz="25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53" name="Google Shape;253;p29"/>
          <p:cNvSpPr txBox="1">
            <a:spLocks noGrp="1"/>
          </p:cNvSpPr>
          <p:nvPr>
            <p:ph type="subTitle" idx="2"/>
          </p:nvPr>
        </p:nvSpPr>
        <p:spPr>
          <a:xfrm>
            <a:off x="312450" y="3383013"/>
            <a:ext cx="2762700" cy="992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54" name="Google Shape;254;p29"/>
          <p:cNvSpPr/>
          <p:nvPr/>
        </p:nvSpPr>
        <p:spPr>
          <a:xfrm>
            <a:off x="-334050" y="214725"/>
            <a:ext cx="2676600" cy="4338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342000" bIns="457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55" name="Google Shape;255;p29"/>
          <p:cNvSpPr txBox="1"/>
          <p:nvPr/>
        </p:nvSpPr>
        <p:spPr>
          <a:xfrm>
            <a:off x="312450" y="214725"/>
            <a:ext cx="2030100" cy="43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b="1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56" name="Google Shape;256;p29"/>
          <p:cNvSpPr txBox="1">
            <a:spLocks noGrp="1"/>
          </p:cNvSpPr>
          <p:nvPr>
            <p:ph type="body" idx="3"/>
          </p:nvPr>
        </p:nvSpPr>
        <p:spPr>
          <a:xfrm>
            <a:off x="312450" y="214725"/>
            <a:ext cx="2030100" cy="433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794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2794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2794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800"/>
              <a:buFont typeface="Figtree"/>
              <a:buChar char="■"/>
              <a:defRPr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">
  <p:cSld name="CUSTOM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9" name="Google Shape;259;p30"/>
          <p:cNvPicPr preferRelativeResize="0"/>
          <p:nvPr/>
        </p:nvPicPr>
        <p:blipFill rotWithShape="1">
          <a:blip r:embed="rId2">
            <a:alphaModFix/>
          </a:blip>
          <a:srcRect t="6745" r="29448" b="10192"/>
          <a:stretch/>
        </p:blipFill>
        <p:spPr>
          <a:xfrm>
            <a:off x="4775350" y="0"/>
            <a:ext cx="436865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0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2" name="Google Shape;262;p3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63" name="Google Shape;263;p3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64" name="Google Shape;264;p30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">
  <p:cSld name="TITLE_2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/>
          <p:nvPr/>
        </p:nvSpPr>
        <p:spPr>
          <a:xfrm>
            <a:off x="-6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">
  <p:cSld name="CUSTOM_4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7" name="Google Shape;267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1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9" name="Google Shape;269;p31" title="fire_spread_right1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270" name="Google Shape;270;p3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71" name="Google Shape;271;p3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72" name="Google Shape;272;p31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">
  <p:cSld name="CUSTOM_3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5" name="Google Shape;275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77" name="Google Shape;277;p32"/>
          <p:cNvPicPr preferRelativeResize="0"/>
          <p:nvPr/>
        </p:nvPicPr>
        <p:blipFill rotWithShape="1">
          <a:blip r:embed="rId3">
            <a:alphaModFix/>
          </a:blip>
          <a:srcRect l="13990" t="14786" r="30538" b="10765"/>
          <a:stretch/>
        </p:blipFill>
        <p:spPr>
          <a:xfrm>
            <a:off x="5311225" y="0"/>
            <a:ext cx="3832774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2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0" name="Google Shape;280;p3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81" name="Google Shape;281;p3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82" name="Google Shape;282;p32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">
  <p:cSld name="CUSTOM_3_2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5" name="Google Shape;28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3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7" name="Google Shape;287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3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9" name="Google Shape;289;p33" title="burnt_area_right_side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290" name="Google Shape;290;p3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91" name="Google Shape;291;p3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92" name="Google Shape;292;p33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">
  <p:cSld name="CUSTOM_3_1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5" name="Google Shape;295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4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97" name="Google Shape;297;p34"/>
          <p:cNvPicPr preferRelativeResize="0"/>
          <p:nvPr/>
        </p:nvPicPr>
        <p:blipFill rotWithShape="1">
          <a:blip r:embed="rId3">
            <a:alphaModFix/>
          </a:blip>
          <a:srcRect l="-2336" t="13660" r="45219" b="10537"/>
          <a:stretch/>
        </p:blipFill>
        <p:spPr>
          <a:xfrm>
            <a:off x="5268175" y="0"/>
            <a:ext cx="3875826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4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0" name="Google Shape;300;p3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">
  <p:cSld name="CUSTOM_3_1_1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5" name="Google Shape;305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5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7" name="Google Shape;307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5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9" name="Google Shape;309;p35" title="civil_protection.png"/>
          <p:cNvPicPr preferRelativeResize="0"/>
          <p:nvPr/>
        </p:nvPicPr>
        <p:blipFill rotWithShape="1">
          <a:blip r:embed="rId3">
            <a:alphaModFix/>
          </a:blip>
          <a:srcRect l="20461" t="18099" r="24817" b="8951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310" name="Google Shape;310;p3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11" name="Google Shape;311;p3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12" name="Google Shape;312;p35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 1">
  <p:cSld name="CUSTOM_2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15" name="Google Shape;315;p36"/>
          <p:cNvPicPr preferRelativeResize="0"/>
          <p:nvPr/>
        </p:nvPicPr>
        <p:blipFill rotWithShape="1">
          <a:blip r:embed="rId2">
            <a:alphaModFix/>
          </a:blip>
          <a:srcRect t="6687" r="29448" b="10250"/>
          <a:stretch/>
        </p:blipFill>
        <p:spPr>
          <a:xfrm>
            <a:off x="4775350" y="0"/>
            <a:ext cx="436862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7" name="Google Shape;31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6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19" name="Google Shape;31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21" name="Google Shape;321;p3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22" name="Google Shape;322;p36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 1">
  <p:cSld name="CUSTOM_2_2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7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25" name="Google Shape;325;p3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26" name="Google Shape;326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7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28" name="Google Shape;32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30" name="Google Shape;330;p3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331" name="Google Shape;331;p37" title="fire_spread_right1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332" name="Google Shape;332;p37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 1">
  <p:cSld name="CUSTOM_2_2_1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38" title="fire_spread_right1.jpg"/>
          <p:cNvPicPr preferRelativeResize="0"/>
          <p:nvPr/>
        </p:nvPicPr>
        <p:blipFill rotWithShape="1">
          <a:blip r:embed="rId2">
            <a:alphaModFix/>
          </a:blip>
          <a:srcRect l="11057" r="1332"/>
          <a:stretch/>
        </p:blipFill>
        <p:spPr>
          <a:xfrm>
            <a:off x="1132900" y="0"/>
            <a:ext cx="80112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8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37" name="Google Shape;337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8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39" name="Google Shape;339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3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41" name="Google Shape;341;p3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42" name="Google Shape;342;p38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 1">
  <p:cSld name="CUSTOM_2_1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9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45" name="Google Shape;345;p39"/>
          <p:cNvPicPr preferRelativeResize="0"/>
          <p:nvPr/>
        </p:nvPicPr>
        <p:blipFill rotWithShape="1">
          <a:blip r:embed="rId2">
            <a:alphaModFix/>
          </a:blip>
          <a:srcRect l="14258" t="14786" r="30264" b="10765"/>
          <a:stretch/>
        </p:blipFill>
        <p:spPr>
          <a:xfrm>
            <a:off x="5311225" y="0"/>
            <a:ext cx="38327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47" name="Google Shape;34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9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49" name="Google Shape;3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51" name="Google Shape;351;p3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52" name="Google Shape;352;p39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56877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 1">
  <p:cSld name="CUSTOM_2_1_2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0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55" name="Google Shape;355;p4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6" name="Google Shape;356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40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8" name="Google Shape;35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60" name="Google Shape;360;p4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61" name="Google Shape;361;p40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362" name="Google Shape;362;p40" title="burnt_area_right_side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 1">
  <p:cSld name="TITLE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 txBox="1">
            <a:spLocks noGrp="1"/>
          </p:cNvSpPr>
          <p:nvPr>
            <p:ph type="ctrTitle"/>
          </p:nvPr>
        </p:nvSpPr>
        <p:spPr>
          <a:xfrm>
            <a:off x="312450" y="416588"/>
            <a:ext cx="5687700" cy="21945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 1">
  <p:cSld name="CUSTOM_2_1_2_1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41" title="burnt_area_right_side.jpg"/>
          <p:cNvPicPr preferRelativeResize="0"/>
          <p:nvPr/>
        </p:nvPicPr>
        <p:blipFill rotWithShape="1">
          <a:blip r:embed="rId2">
            <a:alphaModFix/>
          </a:blip>
          <a:srcRect l="22003"/>
          <a:stretch/>
        </p:blipFill>
        <p:spPr>
          <a:xfrm>
            <a:off x="2011894" y="0"/>
            <a:ext cx="71322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4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7" name="Google Shape;36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41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69" name="Google Shape;369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71" name="Google Shape;371;p4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72" name="Google Shape;372;p41"/>
          <p:cNvSpPr txBox="1">
            <a:spLocks noGrp="1"/>
          </p:cNvSpPr>
          <p:nvPr>
            <p:ph type="body" idx="3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7">
  <p:cSld name="CUSTOM_2_1_1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2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75" name="Google Shape;375;p4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76" name="Google Shape;376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78" name="Google Shape;37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2"/>
          <p:cNvPicPr preferRelativeResize="0"/>
          <p:nvPr/>
        </p:nvPicPr>
        <p:blipFill rotWithShape="1">
          <a:blip r:embed="rId4">
            <a:alphaModFix/>
          </a:blip>
          <a:srcRect l="-13605" t="13989" r="45818" b="11043"/>
          <a:stretch/>
        </p:blipFill>
        <p:spPr>
          <a:xfrm>
            <a:off x="4492975" y="0"/>
            <a:ext cx="465102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42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81" name="Google Shape;381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83" name="Google Shape;383;p4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84" name="Google Shape;384;p42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56877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8">
  <p:cSld name="CUSTOM_2_1_1_1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3"/>
          <p:cNvSpPr/>
          <p:nvPr/>
        </p:nvSpPr>
        <p:spPr>
          <a:xfrm>
            <a:off x="-25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87" name="Google Shape;387;p4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88" name="Google Shape;388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43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90" name="Google Shape;39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3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92" name="Google Shape;3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94" name="Google Shape;394;p4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95" name="Google Shape;395;p43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224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396" name="Google Shape;396;p43" title="civil_protection.png"/>
          <p:cNvPicPr preferRelativeResize="0"/>
          <p:nvPr/>
        </p:nvPicPr>
        <p:blipFill rotWithShape="1">
          <a:blip r:embed="rId4">
            <a:alphaModFix/>
          </a:blip>
          <a:srcRect l="20461" t="18099" r="24817" b="8951"/>
          <a:stretch/>
        </p:blipFill>
        <p:spPr>
          <a:xfrm>
            <a:off x="4693988" y="1200763"/>
            <a:ext cx="4234500" cy="31755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9">
  <p:cSld name="CUSTOM_2_1_1_1_1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Google Shape;398;p44" title="civil_protec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44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0"/>
            <a:ext cx="673089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01" name="Google Shape;40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4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03" name="Google Shape;403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44"/>
          <p:cNvSpPr txBox="1">
            <a:spLocks noGrp="1"/>
          </p:cNvSpPr>
          <p:nvPr>
            <p:ph type="sldNum" idx="3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05" name="Google Shape;40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07" name="Google Shape;407;p4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08" name="Google Shape;408;p44"/>
          <p:cNvSpPr txBox="1">
            <a:spLocks noGrp="1"/>
          </p:cNvSpPr>
          <p:nvPr>
            <p:ph type="body" idx="4"/>
          </p:nvPr>
        </p:nvSpPr>
        <p:spPr>
          <a:xfrm>
            <a:off x="312463" y="1399213"/>
            <a:ext cx="49533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">
  <p:cSld name="TITLE_ONLY_1"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1" name="Google Shape;411;p45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12" name="Google Shape;412;p4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13" name="Google Shape;413;p4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14" name="Google Shape;414;p45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030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5" name="Google Shape;415;p45"/>
          <p:cNvSpPr txBox="1">
            <a:spLocks noGrp="1"/>
          </p:cNvSpPr>
          <p:nvPr>
            <p:ph type="body" idx="4"/>
          </p:nvPr>
        </p:nvSpPr>
        <p:spPr>
          <a:xfrm>
            <a:off x="2500813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6" name="Google Shape;416;p45"/>
          <p:cNvSpPr txBox="1">
            <a:spLocks noGrp="1"/>
          </p:cNvSpPr>
          <p:nvPr>
            <p:ph type="body" idx="5"/>
          </p:nvPr>
        </p:nvSpPr>
        <p:spPr>
          <a:xfrm>
            <a:off x="4693988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7" name="Google Shape;417;p45"/>
          <p:cNvSpPr txBox="1">
            <a:spLocks noGrp="1"/>
          </p:cNvSpPr>
          <p:nvPr>
            <p:ph type="body" idx="6"/>
          </p:nvPr>
        </p:nvSpPr>
        <p:spPr>
          <a:xfrm>
            <a:off x="6893263" y="2986213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8" name="Google Shape;418;p45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19" name="Google Shape;419;p45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0" name="Google Shape;420;p45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3">
  <p:cSld name="TITLE_ONLY_1_7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23" name="Google Shape;423;p4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24" name="Google Shape;424;p4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25" name="Google Shape;425;p46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15921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6" name="Google Shape;426;p46"/>
          <p:cNvSpPr>
            <a:spLocks noGrp="1"/>
          </p:cNvSpPr>
          <p:nvPr>
            <p:ph type="pic" idx="3"/>
          </p:nvPr>
        </p:nvSpPr>
        <p:spPr>
          <a:xfrm>
            <a:off x="2062888" y="1399250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7" name="Google Shape;427;p46"/>
          <p:cNvSpPr>
            <a:spLocks noGrp="1"/>
          </p:cNvSpPr>
          <p:nvPr>
            <p:ph type="pic" idx="4"/>
          </p:nvPr>
        </p:nvSpPr>
        <p:spPr>
          <a:xfrm>
            <a:off x="3820075" y="1399200"/>
            <a:ext cx="15945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8" name="Google Shape;428;p46"/>
          <p:cNvSpPr>
            <a:spLocks noGrp="1"/>
          </p:cNvSpPr>
          <p:nvPr>
            <p:ph type="pic" idx="5"/>
          </p:nvPr>
        </p:nvSpPr>
        <p:spPr>
          <a:xfrm>
            <a:off x="5573063" y="1399213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9" name="Google Shape;429;p46"/>
          <p:cNvSpPr>
            <a:spLocks noGrp="1"/>
          </p:cNvSpPr>
          <p:nvPr>
            <p:ph type="pic" idx="6"/>
          </p:nvPr>
        </p:nvSpPr>
        <p:spPr>
          <a:xfrm>
            <a:off x="7330250" y="1399213"/>
            <a:ext cx="1598700" cy="11904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30" name="Google Shape;430;p46"/>
          <p:cNvSpPr txBox="1">
            <a:spLocks noGrp="1"/>
          </p:cNvSpPr>
          <p:nvPr>
            <p:ph type="body" idx="7"/>
          </p:nvPr>
        </p:nvSpPr>
        <p:spPr>
          <a:xfrm>
            <a:off x="312463" y="2787813"/>
            <a:ext cx="15921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1" name="Google Shape;431;p46"/>
          <p:cNvSpPr txBox="1">
            <a:spLocks noGrp="1"/>
          </p:cNvSpPr>
          <p:nvPr>
            <p:ph type="body" idx="8"/>
          </p:nvPr>
        </p:nvSpPr>
        <p:spPr>
          <a:xfrm>
            <a:off x="2062888" y="278796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2" name="Google Shape;432;p46"/>
          <p:cNvSpPr txBox="1">
            <a:spLocks noGrp="1"/>
          </p:cNvSpPr>
          <p:nvPr>
            <p:ph type="body" idx="9"/>
          </p:nvPr>
        </p:nvSpPr>
        <p:spPr>
          <a:xfrm>
            <a:off x="3820075" y="278796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3" name="Google Shape;433;p46"/>
          <p:cNvSpPr txBox="1">
            <a:spLocks noGrp="1"/>
          </p:cNvSpPr>
          <p:nvPr>
            <p:ph type="body" idx="13"/>
          </p:nvPr>
        </p:nvSpPr>
        <p:spPr>
          <a:xfrm>
            <a:off x="5573063" y="2787813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4" name="Google Shape;434;p46"/>
          <p:cNvSpPr txBox="1">
            <a:spLocks noGrp="1"/>
          </p:cNvSpPr>
          <p:nvPr>
            <p:ph type="body" idx="14"/>
          </p:nvPr>
        </p:nvSpPr>
        <p:spPr>
          <a:xfrm>
            <a:off x="7332800" y="2787850"/>
            <a:ext cx="1598700" cy="1587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">
  <p:cSld name="TITLE_ONLY_1_6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7" name="Google Shape;437;p47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38" name="Google Shape;438;p4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39" name="Google Shape;439;p4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40" name="Google Shape;440;p47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1" name="Google Shape;441;p47"/>
          <p:cNvSpPr txBox="1">
            <a:spLocks noGrp="1"/>
          </p:cNvSpPr>
          <p:nvPr>
            <p:ph type="body" idx="4"/>
          </p:nvPr>
        </p:nvSpPr>
        <p:spPr>
          <a:xfrm>
            <a:off x="3232290" y="298626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2" name="Google Shape;442;p47"/>
          <p:cNvSpPr txBox="1">
            <a:spLocks noGrp="1"/>
          </p:cNvSpPr>
          <p:nvPr>
            <p:ph type="body" idx="5"/>
          </p:nvPr>
        </p:nvSpPr>
        <p:spPr>
          <a:xfrm>
            <a:off x="6157350" y="2986263"/>
            <a:ext cx="2762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3" name="Google Shape;443;p47"/>
          <p:cNvSpPr>
            <a:spLocks noGrp="1"/>
          </p:cNvSpPr>
          <p:nvPr>
            <p:ph type="pic" idx="6"/>
          </p:nvPr>
        </p:nvSpPr>
        <p:spPr>
          <a:xfrm>
            <a:off x="3234025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44" name="Google Shape;444;p47"/>
          <p:cNvSpPr>
            <a:spLocks noGrp="1"/>
          </p:cNvSpPr>
          <p:nvPr>
            <p:ph type="pic" idx="7"/>
          </p:nvPr>
        </p:nvSpPr>
        <p:spPr>
          <a:xfrm>
            <a:off x="6164288" y="1399213"/>
            <a:ext cx="2762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 1">
  <p:cSld name="TITLE_ONLY_1_6_1"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47" name="Google Shape;447;p48"/>
          <p:cNvSpPr>
            <a:spLocks noGrp="1"/>
          </p:cNvSpPr>
          <p:nvPr>
            <p:ph type="pic" idx="2"/>
          </p:nvPr>
        </p:nvSpPr>
        <p:spPr>
          <a:xfrm>
            <a:off x="312450" y="1399213"/>
            <a:ext cx="2762700" cy="23808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448" name="Google Shape;448;p4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49" name="Google Shape;449;p4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0" name="Google Shape;450;p48"/>
          <p:cNvSpPr txBox="1">
            <a:spLocks noGrp="1"/>
          </p:cNvSpPr>
          <p:nvPr>
            <p:ph type="body" idx="3"/>
          </p:nvPr>
        </p:nvSpPr>
        <p:spPr>
          <a:xfrm>
            <a:off x="6155600" y="1597600"/>
            <a:ext cx="2762700" cy="277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51" name="Google Shape;451;p48"/>
          <p:cNvSpPr>
            <a:spLocks noGrp="1"/>
          </p:cNvSpPr>
          <p:nvPr>
            <p:ph type="pic" idx="4"/>
          </p:nvPr>
        </p:nvSpPr>
        <p:spPr>
          <a:xfrm>
            <a:off x="3234025" y="1399213"/>
            <a:ext cx="2762700" cy="23808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">
  <p:cSld name="TITLE_ONLY_1_3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4" name="Google Shape;454;p4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5" name="Google Shape;455;p4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6" name="Google Shape;456;p49"/>
          <p:cNvSpPr txBox="1">
            <a:spLocks noGrp="1"/>
          </p:cNvSpPr>
          <p:nvPr>
            <p:ph type="body" idx="2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57" name="Google Shape;457;p49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58" name="Google Shape;458;p49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59" name="Google Shape;459;p49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60" name="Google Shape;460;p49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2">
  <p:cSld name="TITLE_ONLY_1_3_3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3" name="Google Shape;463;p5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64" name="Google Shape;464;p5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65" name="Google Shape;465;p50"/>
          <p:cNvSpPr txBox="1">
            <a:spLocks noGrp="1"/>
          </p:cNvSpPr>
          <p:nvPr>
            <p:ph type="body" idx="2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66" name="Google Shape;466;p50"/>
          <p:cNvSpPr>
            <a:spLocks noGrp="1"/>
          </p:cNvSpPr>
          <p:nvPr>
            <p:ph type="pic" idx="3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 1">
  <p:cSld name="TITLE_1_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40" name="Google Shape;40;p6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" name="Google Shape;45;p6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">
  <p:cSld name="TITLE_ONLY_1_3_1"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5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9" name="Google Shape;469;p5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70" name="Google Shape;470;p5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71" name="Google Shape;471;p51"/>
          <p:cNvSpPr txBox="1">
            <a:spLocks noGrp="1"/>
          </p:cNvSpPr>
          <p:nvPr>
            <p:ph type="body" idx="2"/>
          </p:nvPr>
        </p:nvSpPr>
        <p:spPr>
          <a:xfrm>
            <a:off x="6898488" y="1399213"/>
            <a:ext cx="20301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72" name="Google Shape;472;p51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3" name="Google Shape;473;p51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4" name="Google Shape;474;p51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5" name="Google Shape;475;p51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6" name="Google Shape;476;p51"/>
          <p:cNvSpPr>
            <a:spLocks noGrp="1"/>
          </p:cNvSpPr>
          <p:nvPr>
            <p:ph type="pic" idx="7"/>
          </p:nvPr>
        </p:nvSpPr>
        <p:spPr>
          <a:xfrm>
            <a:off x="469398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7" name="Google Shape;477;p51"/>
          <p:cNvSpPr>
            <a:spLocks noGrp="1"/>
          </p:cNvSpPr>
          <p:nvPr>
            <p:ph type="pic" idx="8"/>
          </p:nvPr>
        </p:nvSpPr>
        <p:spPr>
          <a:xfrm>
            <a:off x="469398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">
  <p:cSld name="TITLE_ONLY_1_3_1_1"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5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0" name="Google Shape;480;p5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81" name="Google Shape;481;p5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82" name="Google Shape;482;p52"/>
          <p:cNvSpPr>
            <a:spLocks noGrp="1"/>
          </p:cNvSpPr>
          <p:nvPr>
            <p:ph type="pic" idx="2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3" name="Google Shape;483;p52"/>
          <p:cNvSpPr>
            <a:spLocks noGrp="1"/>
          </p:cNvSpPr>
          <p:nvPr>
            <p:ph type="pic" idx="3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4" name="Google Shape;484;p52"/>
          <p:cNvSpPr>
            <a:spLocks noGrp="1"/>
          </p:cNvSpPr>
          <p:nvPr>
            <p:ph type="pic" idx="4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5" name="Google Shape;485;p52"/>
          <p:cNvSpPr>
            <a:spLocks noGrp="1"/>
          </p:cNvSpPr>
          <p:nvPr>
            <p:ph type="pic" idx="5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6" name="Google Shape;486;p52"/>
          <p:cNvSpPr>
            <a:spLocks noGrp="1"/>
          </p:cNvSpPr>
          <p:nvPr>
            <p:ph type="pic" idx="6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7" name="Google Shape;487;p52"/>
          <p:cNvSpPr>
            <a:spLocks noGrp="1"/>
          </p:cNvSpPr>
          <p:nvPr>
            <p:ph type="pic" idx="7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8" name="Google Shape;488;p52"/>
          <p:cNvSpPr>
            <a:spLocks noGrp="1"/>
          </p:cNvSpPr>
          <p:nvPr>
            <p:ph type="pic" idx="8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9" name="Google Shape;489;p52"/>
          <p:cNvSpPr>
            <a:spLocks noGrp="1"/>
          </p:cNvSpPr>
          <p:nvPr>
            <p:ph type="pic" idx="9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">
  <p:cSld name="TITLE_ONLY_1_3_1_1_2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92" name="Google Shape;492;p53"/>
          <p:cNvSpPr>
            <a:spLocks noGrp="1"/>
          </p:cNvSpPr>
          <p:nvPr>
            <p:ph type="pic" idx="2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493" name="Google Shape;493;p5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94" name="Google Shape;494;p5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95" name="Google Shape;495;p53"/>
          <p:cNvSpPr>
            <a:spLocks noGrp="1"/>
          </p:cNvSpPr>
          <p:nvPr>
            <p:ph type="pic" idx="3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6" name="Google Shape;496;p53"/>
          <p:cNvSpPr>
            <a:spLocks noGrp="1"/>
          </p:cNvSpPr>
          <p:nvPr>
            <p:ph type="pic" idx="4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7" name="Google Shape;497;p53"/>
          <p:cNvSpPr>
            <a:spLocks noGrp="1"/>
          </p:cNvSpPr>
          <p:nvPr>
            <p:ph type="pic" idx="5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8" name="Google Shape;498;p53"/>
          <p:cNvSpPr>
            <a:spLocks noGrp="1"/>
          </p:cNvSpPr>
          <p:nvPr>
            <p:ph type="pic" idx="6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">
  <p:cSld name="TITLE_ONLY_1_2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5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1" name="Google Shape;501;p5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2" name="Google Shape;502;p5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3" name="Google Shape;503;p54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4" name="Google Shape;504;p54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5" name="Google Shape;505;p54"/>
          <p:cNvSpPr txBox="1">
            <a:spLocks noGrp="1"/>
          </p:cNvSpPr>
          <p:nvPr>
            <p:ph type="body" idx="4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6" name="Google Shape;506;p54"/>
          <p:cNvSpPr txBox="1">
            <a:spLocks noGrp="1"/>
          </p:cNvSpPr>
          <p:nvPr>
            <p:ph type="body" idx="5"/>
          </p:nvPr>
        </p:nvSpPr>
        <p:spPr>
          <a:xfrm>
            <a:off x="6893263" y="3383013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7" name="Google Shape;507;p54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08" name="Google Shape;508;p54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09" name="Google Shape;509;p54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10" name="Google Shape;510;p54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">
  <p:cSld name="TITLE_ONLY_1_2_1"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3" name="Google Shape;513;p55"/>
          <p:cNvSpPr>
            <a:spLocks noGrp="1"/>
          </p:cNvSpPr>
          <p:nvPr>
            <p:ph type="pic" idx="2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514" name="Google Shape;514;p5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15" name="Google Shape;515;p5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16" name="Google Shape;516;p55"/>
          <p:cNvSpPr txBox="1">
            <a:spLocks noGrp="1"/>
          </p:cNvSpPr>
          <p:nvPr>
            <p:ph type="body" idx="3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7" name="Google Shape;517;p55"/>
          <p:cNvSpPr txBox="1">
            <a:spLocks noGrp="1"/>
          </p:cNvSpPr>
          <p:nvPr>
            <p:ph type="body" idx="4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8" name="Google Shape;518;p55"/>
          <p:cNvSpPr txBox="1">
            <a:spLocks noGrp="1"/>
          </p:cNvSpPr>
          <p:nvPr>
            <p:ph type="body" idx="5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9" name="Google Shape;519;p55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520" name="Google Shape;520;p55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">
  <p:cSld name="TITLE_ONLY_1_1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3" name="Google Shape;523;p5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24" name="Google Shape;524;p5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25" name="Google Shape;525;p56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42243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26" name="Google Shape;526;p56"/>
          <p:cNvSpPr txBox="1">
            <a:spLocks noGrp="1"/>
          </p:cNvSpPr>
          <p:nvPr>
            <p:ph type="body" idx="3"/>
          </p:nvPr>
        </p:nvSpPr>
        <p:spPr>
          <a:xfrm>
            <a:off x="4693988" y="3383050"/>
            <a:ext cx="42345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27" name="Google Shape;527;p56"/>
          <p:cNvSpPr>
            <a:spLocks noGrp="1"/>
          </p:cNvSpPr>
          <p:nvPr>
            <p:ph type="pic" idx="4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528" name="Google Shape;528;p56"/>
          <p:cNvSpPr>
            <a:spLocks noGrp="1"/>
          </p:cNvSpPr>
          <p:nvPr>
            <p:ph type="pic" idx="5"/>
          </p:nvPr>
        </p:nvSpPr>
        <p:spPr>
          <a:xfrm>
            <a:off x="3077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">
  <p:cSld name="TITLE_ONLY_1_1_1_1"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7"/>
          <p:cNvSpPr txBox="1">
            <a:spLocks noGrp="1"/>
          </p:cNvSpPr>
          <p:nvPr>
            <p:ph type="title"/>
          </p:nvPr>
        </p:nvSpPr>
        <p:spPr>
          <a:xfrm>
            <a:off x="312450" y="214725"/>
            <a:ext cx="4224300" cy="9486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5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2" name="Google Shape;532;p57"/>
          <p:cNvSpPr>
            <a:spLocks noGrp="1"/>
          </p:cNvSpPr>
          <p:nvPr>
            <p:ph type="pic" idx="2"/>
          </p:nvPr>
        </p:nvSpPr>
        <p:spPr>
          <a:xfrm>
            <a:off x="4697438" y="214725"/>
            <a:ext cx="4231200" cy="41604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  <p:sp>
        <p:nvSpPr>
          <p:cNvPr id="533" name="Google Shape;533;p57"/>
          <p:cNvSpPr txBox="1">
            <a:spLocks noGrp="1"/>
          </p:cNvSpPr>
          <p:nvPr>
            <p:ph type="title" idx="3"/>
          </p:nvPr>
        </p:nvSpPr>
        <p:spPr>
          <a:xfrm>
            <a:off x="312463" y="214725"/>
            <a:ext cx="4224300" cy="9861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34" name="Google Shape;534;p57"/>
          <p:cNvSpPr txBox="1">
            <a:spLocks noGrp="1"/>
          </p:cNvSpPr>
          <p:nvPr>
            <p:ph type="subTitle" idx="1"/>
          </p:nvPr>
        </p:nvSpPr>
        <p:spPr>
          <a:xfrm>
            <a:off x="312463" y="1399213"/>
            <a:ext cx="42312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35" name="Google Shape;535;p57"/>
          <p:cNvSpPr txBox="1">
            <a:spLocks noGrp="1"/>
          </p:cNvSpPr>
          <p:nvPr>
            <p:ph type="body" idx="4"/>
          </p:nvPr>
        </p:nvSpPr>
        <p:spPr>
          <a:xfrm>
            <a:off x="312463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">
  <p:cSld name="TITLE_ONLY_1_1_1_1_1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8" name="Google Shape;538;p58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33669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  <p:sp>
        <p:nvSpPr>
          <p:cNvPr id="539" name="Google Shape;539;p58"/>
          <p:cNvSpPr txBox="1">
            <a:spLocks noGrp="1"/>
          </p:cNvSpPr>
          <p:nvPr>
            <p:ph type="title"/>
          </p:nvPr>
        </p:nvSpPr>
        <p:spPr>
          <a:xfrm>
            <a:off x="312463" y="3736100"/>
            <a:ext cx="8616000" cy="639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40" name="Google Shape;540;p58"/>
          <p:cNvSpPr txBox="1">
            <a:spLocks noGrp="1"/>
          </p:cNvSpPr>
          <p:nvPr>
            <p:ph type="subTitle" idx="1"/>
          </p:nvPr>
        </p:nvSpPr>
        <p:spPr>
          <a:xfrm>
            <a:off x="5426538" y="3978175"/>
            <a:ext cx="35019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">
  <p:cSld name="TITLE_ONLY_1_1_1_1_1_1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5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3" name="Google Shape;543;p59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41604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">
  <p:cSld name="TITLE_ONLY_1_4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6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6" name="Google Shape;546;p60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7" name="Google Shape;547;p60"/>
          <p:cNvSpPr>
            <a:spLocks noGrp="1"/>
          </p:cNvSpPr>
          <p:nvPr>
            <p:ph type="pic" idx="3"/>
          </p:nvPr>
        </p:nvSpPr>
        <p:spPr>
          <a:xfrm>
            <a:off x="2501438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8" name="Google Shape;548;p60"/>
          <p:cNvSpPr>
            <a:spLocks noGrp="1"/>
          </p:cNvSpPr>
          <p:nvPr>
            <p:ph type="pic" idx="4"/>
          </p:nvPr>
        </p:nvSpPr>
        <p:spPr>
          <a:xfrm>
            <a:off x="4694000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9" name="Google Shape;549;p60"/>
          <p:cNvSpPr>
            <a:spLocks noGrp="1"/>
          </p:cNvSpPr>
          <p:nvPr>
            <p:ph type="pic" idx="5"/>
          </p:nvPr>
        </p:nvSpPr>
        <p:spPr>
          <a:xfrm>
            <a:off x="68865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50" name="Google Shape;550;p6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1" name="Google Shape;551;p6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2" name="Google Shape;552;p60"/>
          <p:cNvSpPr txBox="1">
            <a:spLocks noGrp="1"/>
          </p:cNvSpPr>
          <p:nvPr>
            <p:ph type="body" idx="6"/>
          </p:nvPr>
        </p:nvSpPr>
        <p:spPr>
          <a:xfrm>
            <a:off x="312463" y="2192750"/>
            <a:ext cx="20301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3" name="Google Shape;553;p60"/>
          <p:cNvSpPr txBox="1">
            <a:spLocks noGrp="1"/>
          </p:cNvSpPr>
          <p:nvPr>
            <p:ph type="body" idx="7"/>
          </p:nvPr>
        </p:nvSpPr>
        <p:spPr>
          <a:xfrm>
            <a:off x="2500813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4" name="Google Shape;554;p60"/>
          <p:cNvSpPr txBox="1">
            <a:spLocks noGrp="1"/>
          </p:cNvSpPr>
          <p:nvPr>
            <p:ph type="body" idx="8"/>
          </p:nvPr>
        </p:nvSpPr>
        <p:spPr>
          <a:xfrm>
            <a:off x="4693988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5" name="Google Shape;555;p60"/>
          <p:cNvSpPr txBox="1">
            <a:spLocks noGrp="1"/>
          </p:cNvSpPr>
          <p:nvPr>
            <p:ph type="body" idx="9"/>
          </p:nvPr>
        </p:nvSpPr>
        <p:spPr>
          <a:xfrm>
            <a:off x="6893263" y="2192750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1">
  <p:cSld name="TITLE_3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">
  <p:cSld name="TITLE_ONLY_1_4_1"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58" name="Google Shape;558;p6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9" name="Google Shape;559;p6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60" name="Google Shape;560;p61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1" name="Google Shape;561;p61"/>
          <p:cNvSpPr txBox="1">
            <a:spLocks noGrp="1"/>
          </p:cNvSpPr>
          <p:nvPr>
            <p:ph type="body" idx="3"/>
          </p:nvPr>
        </p:nvSpPr>
        <p:spPr>
          <a:xfrm>
            <a:off x="6893263" y="1994375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2" name="Google Shape;562;p61"/>
          <p:cNvSpPr>
            <a:spLocks noGrp="1"/>
          </p:cNvSpPr>
          <p:nvPr>
            <p:ph type="pic" idx="4"/>
          </p:nvPr>
        </p:nvSpPr>
        <p:spPr>
          <a:xfrm>
            <a:off x="2501475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3" name="Google Shape;563;p61"/>
          <p:cNvSpPr>
            <a:spLocks noGrp="1"/>
          </p:cNvSpPr>
          <p:nvPr>
            <p:ph type="pic" idx="5"/>
          </p:nvPr>
        </p:nvSpPr>
        <p:spPr>
          <a:xfrm>
            <a:off x="4693988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4" name="Google Shape;564;p61"/>
          <p:cNvSpPr>
            <a:spLocks noGrp="1"/>
          </p:cNvSpPr>
          <p:nvPr>
            <p:ph type="pic" idx="6"/>
          </p:nvPr>
        </p:nvSpPr>
        <p:spPr>
          <a:xfrm>
            <a:off x="68932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5" name="Google Shape;565;p61"/>
          <p:cNvSpPr>
            <a:spLocks noGrp="1"/>
          </p:cNvSpPr>
          <p:nvPr>
            <p:ph type="pic" idx="7"/>
          </p:nvPr>
        </p:nvSpPr>
        <p:spPr>
          <a:xfrm>
            <a:off x="3124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6" name="Google Shape;566;p61"/>
          <p:cNvSpPr txBox="1">
            <a:spLocks noGrp="1"/>
          </p:cNvSpPr>
          <p:nvPr>
            <p:ph type="body" idx="8"/>
          </p:nvPr>
        </p:nvSpPr>
        <p:spPr>
          <a:xfrm>
            <a:off x="312463" y="3581400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7" name="Google Shape;567;p61"/>
          <p:cNvSpPr txBox="1">
            <a:spLocks noGrp="1"/>
          </p:cNvSpPr>
          <p:nvPr>
            <p:ph type="body" idx="9"/>
          </p:nvPr>
        </p:nvSpPr>
        <p:spPr>
          <a:xfrm>
            <a:off x="2500813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8" name="Google Shape;568;p61"/>
          <p:cNvSpPr txBox="1">
            <a:spLocks noGrp="1"/>
          </p:cNvSpPr>
          <p:nvPr>
            <p:ph type="body" idx="13"/>
          </p:nvPr>
        </p:nvSpPr>
        <p:spPr>
          <a:xfrm>
            <a:off x="4693988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9" name="Google Shape;569;p61"/>
          <p:cNvSpPr txBox="1">
            <a:spLocks noGrp="1"/>
          </p:cNvSpPr>
          <p:nvPr>
            <p:ph type="body" idx="14"/>
          </p:nvPr>
        </p:nvSpPr>
        <p:spPr>
          <a:xfrm>
            <a:off x="6893263" y="358140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 rtl="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 rtl="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0" name="Google Shape;570;p61"/>
          <p:cNvSpPr>
            <a:spLocks noGrp="1"/>
          </p:cNvSpPr>
          <p:nvPr>
            <p:ph type="pic" idx="15"/>
          </p:nvPr>
        </p:nvSpPr>
        <p:spPr>
          <a:xfrm>
            <a:off x="2501475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1" name="Google Shape;571;p61"/>
          <p:cNvSpPr>
            <a:spLocks noGrp="1"/>
          </p:cNvSpPr>
          <p:nvPr>
            <p:ph type="pic" idx="16"/>
          </p:nvPr>
        </p:nvSpPr>
        <p:spPr>
          <a:xfrm>
            <a:off x="4693988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2" name="Google Shape;572;p61"/>
          <p:cNvSpPr>
            <a:spLocks noGrp="1"/>
          </p:cNvSpPr>
          <p:nvPr>
            <p:ph type="pic" idx="17"/>
          </p:nvPr>
        </p:nvSpPr>
        <p:spPr>
          <a:xfrm>
            <a:off x="68932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3" name="Google Shape;573;p61"/>
          <p:cNvSpPr txBox="1">
            <a:spLocks noGrp="1"/>
          </p:cNvSpPr>
          <p:nvPr>
            <p:ph type="body" idx="18"/>
          </p:nvPr>
        </p:nvSpPr>
        <p:spPr>
          <a:xfrm>
            <a:off x="312463" y="1994375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4" name="Google Shape;574;p61"/>
          <p:cNvSpPr txBox="1">
            <a:spLocks noGrp="1"/>
          </p:cNvSpPr>
          <p:nvPr>
            <p:ph type="body" idx="19"/>
          </p:nvPr>
        </p:nvSpPr>
        <p:spPr>
          <a:xfrm>
            <a:off x="2500813" y="1994398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5" name="Google Shape;575;p61"/>
          <p:cNvSpPr txBox="1">
            <a:spLocks noGrp="1"/>
          </p:cNvSpPr>
          <p:nvPr>
            <p:ph type="body" idx="20"/>
          </p:nvPr>
        </p:nvSpPr>
        <p:spPr>
          <a:xfrm>
            <a:off x="4693988" y="199435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">
  <p:cSld name="TITLE_ONLY_1_5"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62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578" name="Google Shape;578;p6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79" name="Google Shape;579;p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62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81" name="Google Shape;58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6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83" name="Google Shape;583;p6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84" name="Google Shape;584;p62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030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5" name="Google Shape;585;p62"/>
          <p:cNvSpPr txBox="1">
            <a:spLocks noGrp="1"/>
          </p:cNvSpPr>
          <p:nvPr>
            <p:ph type="body" idx="4"/>
          </p:nvPr>
        </p:nvSpPr>
        <p:spPr>
          <a:xfrm>
            <a:off x="2500813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6" name="Google Shape;586;p62"/>
          <p:cNvSpPr txBox="1">
            <a:spLocks noGrp="1"/>
          </p:cNvSpPr>
          <p:nvPr>
            <p:ph type="body" idx="5"/>
          </p:nvPr>
        </p:nvSpPr>
        <p:spPr>
          <a:xfrm>
            <a:off x="4693988" y="2986267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7" name="Google Shape;587;p62"/>
          <p:cNvSpPr txBox="1">
            <a:spLocks noGrp="1"/>
          </p:cNvSpPr>
          <p:nvPr>
            <p:ph type="body" idx="6"/>
          </p:nvPr>
        </p:nvSpPr>
        <p:spPr>
          <a:xfrm>
            <a:off x="6893263" y="2986213"/>
            <a:ext cx="20352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8" name="Google Shape;588;p62"/>
          <p:cNvSpPr>
            <a:spLocks noGrp="1"/>
          </p:cNvSpPr>
          <p:nvPr>
            <p:ph type="pic" idx="7"/>
          </p:nvPr>
        </p:nvSpPr>
        <p:spPr>
          <a:xfrm>
            <a:off x="312450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89" name="Google Shape;589;p62"/>
          <p:cNvSpPr>
            <a:spLocks noGrp="1"/>
          </p:cNvSpPr>
          <p:nvPr>
            <p:ph type="pic" idx="8"/>
          </p:nvPr>
        </p:nvSpPr>
        <p:spPr>
          <a:xfrm>
            <a:off x="250343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90" name="Google Shape;590;p62"/>
          <p:cNvSpPr>
            <a:spLocks noGrp="1"/>
          </p:cNvSpPr>
          <p:nvPr>
            <p:ph type="pic" idx="9"/>
          </p:nvPr>
        </p:nvSpPr>
        <p:spPr>
          <a:xfrm>
            <a:off x="4693988" y="1399213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91" name="Google Shape;591;p62"/>
          <p:cNvSpPr>
            <a:spLocks noGrp="1"/>
          </p:cNvSpPr>
          <p:nvPr>
            <p:ph type="pic" idx="13"/>
          </p:nvPr>
        </p:nvSpPr>
        <p:spPr>
          <a:xfrm>
            <a:off x="6895888" y="1399213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2">
  <p:cSld name="TITLE_ONLY_1_5_2"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63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594" name="Google Shape;594;p6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95" name="Google Shape;595;p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63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97" name="Google Shape;59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6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99" name="Google Shape;599;p6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00" name="Google Shape;600;p63"/>
          <p:cNvSpPr>
            <a:spLocks noGrp="1"/>
          </p:cNvSpPr>
          <p:nvPr>
            <p:ph type="pic" idx="3"/>
          </p:nvPr>
        </p:nvSpPr>
        <p:spPr>
          <a:xfrm>
            <a:off x="312450" y="1399213"/>
            <a:ext cx="1592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1" name="Google Shape;601;p63"/>
          <p:cNvSpPr>
            <a:spLocks noGrp="1"/>
          </p:cNvSpPr>
          <p:nvPr>
            <p:ph type="pic" idx="4"/>
          </p:nvPr>
        </p:nvSpPr>
        <p:spPr>
          <a:xfrm>
            <a:off x="2062888" y="1399250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2" name="Google Shape;602;p63"/>
          <p:cNvSpPr>
            <a:spLocks noGrp="1"/>
          </p:cNvSpPr>
          <p:nvPr>
            <p:ph type="pic" idx="5"/>
          </p:nvPr>
        </p:nvSpPr>
        <p:spPr>
          <a:xfrm>
            <a:off x="3820075" y="1399200"/>
            <a:ext cx="15945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3" name="Google Shape;603;p63"/>
          <p:cNvSpPr>
            <a:spLocks noGrp="1"/>
          </p:cNvSpPr>
          <p:nvPr>
            <p:ph type="pic" idx="6"/>
          </p:nvPr>
        </p:nvSpPr>
        <p:spPr>
          <a:xfrm>
            <a:off x="5573063" y="1399213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4" name="Google Shape;604;p63"/>
          <p:cNvSpPr>
            <a:spLocks noGrp="1"/>
          </p:cNvSpPr>
          <p:nvPr>
            <p:ph type="pic" idx="7"/>
          </p:nvPr>
        </p:nvSpPr>
        <p:spPr>
          <a:xfrm>
            <a:off x="7330250" y="1399213"/>
            <a:ext cx="15987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5" name="Google Shape;605;p63"/>
          <p:cNvSpPr txBox="1">
            <a:spLocks noGrp="1"/>
          </p:cNvSpPr>
          <p:nvPr>
            <p:ph type="body" idx="8"/>
          </p:nvPr>
        </p:nvSpPr>
        <p:spPr>
          <a:xfrm>
            <a:off x="7332800" y="2986270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6" name="Google Shape;606;p63"/>
          <p:cNvSpPr txBox="1">
            <a:spLocks noGrp="1"/>
          </p:cNvSpPr>
          <p:nvPr>
            <p:ph type="body" idx="9"/>
          </p:nvPr>
        </p:nvSpPr>
        <p:spPr>
          <a:xfrm>
            <a:off x="312463" y="2986238"/>
            <a:ext cx="15921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7" name="Google Shape;607;p63"/>
          <p:cNvSpPr txBox="1">
            <a:spLocks noGrp="1"/>
          </p:cNvSpPr>
          <p:nvPr>
            <p:ph type="body" idx="13"/>
          </p:nvPr>
        </p:nvSpPr>
        <p:spPr>
          <a:xfrm>
            <a:off x="2062888" y="2986369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8" name="Google Shape;608;p63"/>
          <p:cNvSpPr txBox="1">
            <a:spLocks noGrp="1"/>
          </p:cNvSpPr>
          <p:nvPr>
            <p:ph type="body" idx="14"/>
          </p:nvPr>
        </p:nvSpPr>
        <p:spPr>
          <a:xfrm>
            <a:off x="3820075" y="2986369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9" name="Google Shape;609;p63"/>
          <p:cNvSpPr txBox="1">
            <a:spLocks noGrp="1"/>
          </p:cNvSpPr>
          <p:nvPr>
            <p:ph type="body" idx="15"/>
          </p:nvPr>
        </p:nvSpPr>
        <p:spPr>
          <a:xfrm>
            <a:off x="5573063" y="2986238"/>
            <a:ext cx="15987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">
  <p:cSld name="TITLE_ONLY_1_5_1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64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612" name="Google Shape;612;p6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13" name="Google Shape;613;p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64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15" name="Google Shape;61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6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17" name="Google Shape;617;p64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18" name="Google Shape;618;p64"/>
          <p:cNvSpPr txBox="1">
            <a:spLocks noGrp="1"/>
          </p:cNvSpPr>
          <p:nvPr>
            <p:ph type="body" idx="3"/>
          </p:nvPr>
        </p:nvSpPr>
        <p:spPr>
          <a:xfrm>
            <a:off x="312463" y="298621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19" name="Google Shape;619;p64"/>
          <p:cNvSpPr txBox="1">
            <a:spLocks noGrp="1"/>
          </p:cNvSpPr>
          <p:nvPr>
            <p:ph type="body" idx="4"/>
          </p:nvPr>
        </p:nvSpPr>
        <p:spPr>
          <a:xfrm>
            <a:off x="3232290" y="298626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20" name="Google Shape;620;p64"/>
          <p:cNvSpPr txBox="1">
            <a:spLocks noGrp="1"/>
          </p:cNvSpPr>
          <p:nvPr>
            <p:ph type="body" idx="5"/>
          </p:nvPr>
        </p:nvSpPr>
        <p:spPr>
          <a:xfrm>
            <a:off x="6157350" y="2986263"/>
            <a:ext cx="27696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21" name="Google Shape;621;p64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22" name="Google Shape;622;p64"/>
          <p:cNvSpPr>
            <a:spLocks noGrp="1"/>
          </p:cNvSpPr>
          <p:nvPr>
            <p:ph type="pic" idx="7"/>
          </p:nvPr>
        </p:nvSpPr>
        <p:spPr>
          <a:xfrm>
            <a:off x="3230625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23" name="Google Shape;623;p64"/>
          <p:cNvSpPr>
            <a:spLocks noGrp="1"/>
          </p:cNvSpPr>
          <p:nvPr>
            <p:ph type="pic" idx="8"/>
          </p:nvPr>
        </p:nvSpPr>
        <p:spPr>
          <a:xfrm>
            <a:off x="6157350" y="1399213"/>
            <a:ext cx="27696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 1">
  <p:cSld name="TITLE_ONLY_1_5_1_1"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65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626" name="Google Shape;626;p6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27" name="Google Shape;627;p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65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29" name="Google Shape;629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6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31" name="Google Shape;631;p65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32" name="Google Shape;632;p65"/>
          <p:cNvSpPr>
            <a:spLocks noGrp="1"/>
          </p:cNvSpPr>
          <p:nvPr>
            <p:ph type="pic" idx="3"/>
          </p:nvPr>
        </p:nvSpPr>
        <p:spPr>
          <a:xfrm>
            <a:off x="312450" y="1399213"/>
            <a:ext cx="2762700" cy="23808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633" name="Google Shape;633;p65"/>
          <p:cNvSpPr txBox="1">
            <a:spLocks noGrp="1"/>
          </p:cNvSpPr>
          <p:nvPr>
            <p:ph type="body" idx="4"/>
          </p:nvPr>
        </p:nvSpPr>
        <p:spPr>
          <a:xfrm>
            <a:off x="6155600" y="1597600"/>
            <a:ext cx="2762700" cy="2777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34" name="Google Shape;634;p65"/>
          <p:cNvSpPr>
            <a:spLocks noGrp="1"/>
          </p:cNvSpPr>
          <p:nvPr>
            <p:ph type="pic" idx="5"/>
          </p:nvPr>
        </p:nvSpPr>
        <p:spPr>
          <a:xfrm>
            <a:off x="3234025" y="1399213"/>
            <a:ext cx="2762700" cy="23808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">
  <p:cSld name="TITLE_ONLY_1_3_2"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66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37" name="Google Shape;637;p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p6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39" name="Google Shape;639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66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41" name="Google Shape;641;p6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42" name="Google Shape;642;p66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43" name="Google Shape;643;p66"/>
          <p:cNvSpPr txBox="1">
            <a:spLocks noGrp="1"/>
          </p:cNvSpPr>
          <p:nvPr>
            <p:ph type="body" idx="3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44" name="Google Shape;644;p66"/>
          <p:cNvSpPr>
            <a:spLocks noGrp="1"/>
          </p:cNvSpPr>
          <p:nvPr>
            <p:ph type="pic" idx="4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5" name="Google Shape;645;p66"/>
          <p:cNvSpPr>
            <a:spLocks noGrp="1"/>
          </p:cNvSpPr>
          <p:nvPr>
            <p:ph type="pic" idx="5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6" name="Google Shape;646;p66"/>
          <p:cNvSpPr>
            <a:spLocks noGrp="1"/>
          </p:cNvSpPr>
          <p:nvPr>
            <p:ph type="pic" idx="6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7" name="Google Shape;647;p66"/>
          <p:cNvSpPr>
            <a:spLocks noGrp="1"/>
          </p:cNvSpPr>
          <p:nvPr>
            <p:ph type="pic" idx="7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 1">
  <p:cSld name="TITLE_ONLY_1_3_2_1"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7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50" name="Google Shape;650;p6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6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52" name="Google Shape;652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p67"/>
          <p:cNvSpPr txBox="1">
            <a:spLocks noGrp="1"/>
          </p:cNvSpPr>
          <p:nvPr>
            <p:ph type="sldNum" idx="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4" name="Google Shape;654;p6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55" name="Google Shape;655;p6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56" name="Google Shape;656;p67"/>
          <p:cNvSpPr txBox="1">
            <a:spLocks noGrp="1"/>
          </p:cNvSpPr>
          <p:nvPr>
            <p:ph type="body" idx="3"/>
          </p:nvPr>
        </p:nvSpPr>
        <p:spPr>
          <a:xfrm>
            <a:off x="5426538" y="1399213"/>
            <a:ext cx="3501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57" name="Google Shape;657;p67"/>
          <p:cNvSpPr>
            <a:spLocks noGrp="1"/>
          </p:cNvSpPr>
          <p:nvPr>
            <p:ph type="pic" idx="4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 1">
  <p:cSld name="TITLE_ONLY_1_3_1_2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68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60" name="Google Shape;660;p6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6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3" name="Google Shape;663;p6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64" name="Google Shape;664;p6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65" name="Google Shape;665;p68"/>
          <p:cNvSpPr txBox="1">
            <a:spLocks noGrp="1"/>
          </p:cNvSpPr>
          <p:nvPr>
            <p:ph type="body" idx="2"/>
          </p:nvPr>
        </p:nvSpPr>
        <p:spPr>
          <a:xfrm>
            <a:off x="6898488" y="1399213"/>
            <a:ext cx="20301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66" name="Google Shape;666;p68"/>
          <p:cNvSpPr>
            <a:spLocks noGrp="1"/>
          </p:cNvSpPr>
          <p:nvPr>
            <p:ph type="pic" idx="3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7" name="Google Shape;667;p68"/>
          <p:cNvSpPr>
            <a:spLocks noGrp="1"/>
          </p:cNvSpPr>
          <p:nvPr>
            <p:ph type="pic" idx="4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8" name="Google Shape;668;p68"/>
          <p:cNvSpPr>
            <a:spLocks noGrp="1"/>
          </p:cNvSpPr>
          <p:nvPr>
            <p:ph type="pic" idx="5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9" name="Google Shape;669;p68"/>
          <p:cNvSpPr>
            <a:spLocks noGrp="1"/>
          </p:cNvSpPr>
          <p:nvPr>
            <p:ph type="pic" idx="6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70" name="Google Shape;670;p68"/>
          <p:cNvSpPr>
            <a:spLocks noGrp="1"/>
          </p:cNvSpPr>
          <p:nvPr>
            <p:ph type="pic" idx="7"/>
          </p:nvPr>
        </p:nvSpPr>
        <p:spPr>
          <a:xfrm>
            <a:off x="469398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71" name="Google Shape;671;p68"/>
          <p:cNvSpPr>
            <a:spLocks noGrp="1"/>
          </p:cNvSpPr>
          <p:nvPr>
            <p:ph type="pic" idx="8"/>
          </p:nvPr>
        </p:nvSpPr>
        <p:spPr>
          <a:xfrm>
            <a:off x="469398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 1">
  <p:cSld name="TITLE_ONLY_1_3_1_1_1"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69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74" name="Google Shape;674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69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77" name="Google Shape;677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69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0" name="Google Shape;680;p6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1" name="Google Shape;681;p6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2" name="Google Shape;682;p69"/>
          <p:cNvSpPr>
            <a:spLocks noGrp="1"/>
          </p:cNvSpPr>
          <p:nvPr>
            <p:ph type="pic" idx="2"/>
          </p:nvPr>
        </p:nvSpPr>
        <p:spPr>
          <a:xfrm>
            <a:off x="312450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3" name="Google Shape;683;p69"/>
          <p:cNvSpPr>
            <a:spLocks noGrp="1"/>
          </p:cNvSpPr>
          <p:nvPr>
            <p:ph type="pic" idx="3"/>
          </p:nvPr>
        </p:nvSpPr>
        <p:spPr>
          <a:xfrm>
            <a:off x="25034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4" name="Google Shape;684;p69"/>
          <p:cNvSpPr>
            <a:spLocks noGrp="1"/>
          </p:cNvSpPr>
          <p:nvPr>
            <p:ph type="pic" idx="4"/>
          </p:nvPr>
        </p:nvSpPr>
        <p:spPr>
          <a:xfrm>
            <a:off x="312450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5" name="Google Shape;685;p69"/>
          <p:cNvSpPr>
            <a:spLocks noGrp="1"/>
          </p:cNvSpPr>
          <p:nvPr>
            <p:ph type="pic" idx="5"/>
          </p:nvPr>
        </p:nvSpPr>
        <p:spPr>
          <a:xfrm>
            <a:off x="25034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6" name="Google Shape;686;p69"/>
          <p:cNvSpPr>
            <a:spLocks noGrp="1"/>
          </p:cNvSpPr>
          <p:nvPr>
            <p:ph type="pic" idx="6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7" name="Google Shape;687;p69"/>
          <p:cNvSpPr>
            <a:spLocks noGrp="1"/>
          </p:cNvSpPr>
          <p:nvPr>
            <p:ph type="pic" idx="7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8" name="Google Shape;688;p69"/>
          <p:cNvSpPr>
            <a:spLocks noGrp="1"/>
          </p:cNvSpPr>
          <p:nvPr>
            <p:ph type="pic" idx="8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9" name="Google Shape;689;p69"/>
          <p:cNvSpPr>
            <a:spLocks noGrp="1"/>
          </p:cNvSpPr>
          <p:nvPr>
            <p:ph type="pic" idx="9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 1">
  <p:cSld name="TITLE_ONLY_1_3_1_1_1_1"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70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92" name="Google Shape;692;p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7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5" name="Google Shape;695;p7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96" name="Google Shape;696;p70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97" name="Google Shape;697;p70"/>
          <p:cNvSpPr>
            <a:spLocks noGrp="1"/>
          </p:cNvSpPr>
          <p:nvPr>
            <p:ph type="pic" idx="2"/>
          </p:nvPr>
        </p:nvSpPr>
        <p:spPr>
          <a:xfrm>
            <a:off x="312450" y="1399175"/>
            <a:ext cx="4224300" cy="2976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698" name="Google Shape;698;p70"/>
          <p:cNvSpPr>
            <a:spLocks noGrp="1"/>
          </p:cNvSpPr>
          <p:nvPr>
            <p:ph type="pic" idx="3"/>
          </p:nvPr>
        </p:nvSpPr>
        <p:spPr>
          <a:xfrm>
            <a:off x="4696831" y="1399169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99" name="Google Shape;699;p70"/>
          <p:cNvSpPr>
            <a:spLocks noGrp="1"/>
          </p:cNvSpPr>
          <p:nvPr>
            <p:ph type="pic" idx="4"/>
          </p:nvPr>
        </p:nvSpPr>
        <p:spPr>
          <a:xfrm>
            <a:off x="6891638" y="1399169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00" name="Google Shape;700;p70"/>
          <p:cNvSpPr>
            <a:spLocks noGrp="1"/>
          </p:cNvSpPr>
          <p:nvPr>
            <p:ph type="pic" idx="5"/>
          </p:nvPr>
        </p:nvSpPr>
        <p:spPr>
          <a:xfrm>
            <a:off x="4696831" y="2986256"/>
            <a:ext cx="20301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01" name="Google Shape;701;p70"/>
          <p:cNvSpPr>
            <a:spLocks noGrp="1"/>
          </p:cNvSpPr>
          <p:nvPr>
            <p:ph type="pic" idx="6"/>
          </p:nvPr>
        </p:nvSpPr>
        <p:spPr>
          <a:xfrm>
            <a:off x="6891638" y="2986256"/>
            <a:ext cx="2035200" cy="13887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2">
  <p:cSld name="TITLE_2_2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8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54" name="Google Shape;54;p8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8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9" name="Google Shape;59;p8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 1">
  <p:cSld name="TITLE_ONLY_1_2_2"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71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04" name="Google Shape;704;p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7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7" name="Google Shape;707;p7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08" name="Google Shape;708;p7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09" name="Google Shape;709;p71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0" name="Google Shape;710;p71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1" name="Google Shape;711;p71"/>
          <p:cNvSpPr txBox="1">
            <a:spLocks noGrp="1"/>
          </p:cNvSpPr>
          <p:nvPr>
            <p:ph type="body" idx="4"/>
          </p:nvPr>
        </p:nvSpPr>
        <p:spPr>
          <a:xfrm>
            <a:off x="4693988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2" name="Google Shape;712;p71"/>
          <p:cNvSpPr txBox="1">
            <a:spLocks noGrp="1"/>
          </p:cNvSpPr>
          <p:nvPr>
            <p:ph type="body" idx="5"/>
          </p:nvPr>
        </p:nvSpPr>
        <p:spPr>
          <a:xfrm>
            <a:off x="6893263" y="3383013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200"/>
              <a:buFont typeface="Figtree"/>
              <a:buChar char="■"/>
              <a:defRPr sz="12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3" name="Google Shape;713;p71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4" name="Google Shape;714;p71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5" name="Google Shape;715;p71"/>
          <p:cNvSpPr>
            <a:spLocks noGrp="1"/>
          </p:cNvSpPr>
          <p:nvPr>
            <p:ph type="pic" idx="8"/>
          </p:nvPr>
        </p:nvSpPr>
        <p:spPr>
          <a:xfrm>
            <a:off x="4693988" y="1399213"/>
            <a:ext cx="20352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6" name="Google Shape;716;p71"/>
          <p:cNvSpPr>
            <a:spLocks noGrp="1"/>
          </p:cNvSpPr>
          <p:nvPr>
            <p:ph type="pic" idx="9"/>
          </p:nvPr>
        </p:nvSpPr>
        <p:spPr>
          <a:xfrm>
            <a:off x="6895888" y="1399213"/>
            <a:ext cx="2030100" cy="1785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 1">
  <p:cSld name="TITLE_ONLY_1_2_1_1"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72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19" name="Google Shape;719;p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72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21" name="Google Shape;721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p7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23" name="Google Shape;723;p72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24" name="Google Shape;724;p72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20301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5" name="Google Shape;725;p72"/>
          <p:cNvSpPr txBox="1">
            <a:spLocks noGrp="1"/>
          </p:cNvSpPr>
          <p:nvPr>
            <p:ph type="body" idx="3"/>
          </p:nvPr>
        </p:nvSpPr>
        <p:spPr>
          <a:xfrm>
            <a:off x="2500813" y="3383052"/>
            <a:ext cx="20352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6" name="Google Shape;726;p72"/>
          <p:cNvSpPr txBox="1">
            <a:spLocks noGrp="1"/>
          </p:cNvSpPr>
          <p:nvPr>
            <p:ph type="body" idx="4"/>
          </p:nvPr>
        </p:nvSpPr>
        <p:spPr>
          <a:xfrm>
            <a:off x="4693988" y="3383050"/>
            <a:ext cx="42336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7" name="Google Shape;727;p72"/>
          <p:cNvSpPr>
            <a:spLocks noGrp="1"/>
          </p:cNvSpPr>
          <p:nvPr>
            <p:ph type="pic" idx="5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728" name="Google Shape;728;p72"/>
          <p:cNvSpPr>
            <a:spLocks noGrp="1"/>
          </p:cNvSpPr>
          <p:nvPr>
            <p:ph type="pic" idx="6"/>
          </p:nvPr>
        </p:nvSpPr>
        <p:spPr>
          <a:xfrm>
            <a:off x="312450" y="1399213"/>
            <a:ext cx="2030100" cy="17856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729" name="Google Shape;729;p72"/>
          <p:cNvSpPr>
            <a:spLocks noGrp="1"/>
          </p:cNvSpPr>
          <p:nvPr>
            <p:ph type="pic" idx="7"/>
          </p:nvPr>
        </p:nvSpPr>
        <p:spPr>
          <a:xfrm>
            <a:off x="2503438" y="1399213"/>
            <a:ext cx="2035200" cy="17856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 1">
  <p:cSld name="TITLE_ONLY_1_1_4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73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32" name="Google Shape;732;p7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7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5" name="Google Shape;735;p7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36" name="Google Shape;736;p73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37" name="Google Shape;737;p73"/>
          <p:cNvSpPr txBox="1">
            <a:spLocks noGrp="1"/>
          </p:cNvSpPr>
          <p:nvPr>
            <p:ph type="body" idx="2"/>
          </p:nvPr>
        </p:nvSpPr>
        <p:spPr>
          <a:xfrm>
            <a:off x="312463" y="3383013"/>
            <a:ext cx="42243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38" name="Google Shape;738;p73"/>
          <p:cNvSpPr txBox="1">
            <a:spLocks noGrp="1"/>
          </p:cNvSpPr>
          <p:nvPr>
            <p:ph type="body" idx="3"/>
          </p:nvPr>
        </p:nvSpPr>
        <p:spPr>
          <a:xfrm>
            <a:off x="4693988" y="3383050"/>
            <a:ext cx="4234500" cy="991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39" name="Google Shape;739;p73"/>
          <p:cNvSpPr>
            <a:spLocks noGrp="1"/>
          </p:cNvSpPr>
          <p:nvPr>
            <p:ph type="pic" idx="4"/>
          </p:nvPr>
        </p:nvSpPr>
        <p:spPr>
          <a:xfrm>
            <a:off x="46948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740" name="Google Shape;740;p73"/>
          <p:cNvSpPr>
            <a:spLocks noGrp="1"/>
          </p:cNvSpPr>
          <p:nvPr>
            <p:ph type="pic" idx="5"/>
          </p:nvPr>
        </p:nvSpPr>
        <p:spPr>
          <a:xfrm>
            <a:off x="307738" y="1399100"/>
            <a:ext cx="4233600" cy="17856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 1">
  <p:cSld name="TITLE_ONLY_1_1_1_1_2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74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43" name="Google Shape;743;p7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74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46" name="Google Shape;746;p7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4224300" cy="9861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7" name="Google Shape;747;p74"/>
          <p:cNvSpPr txBox="1">
            <a:spLocks noGrp="1"/>
          </p:cNvSpPr>
          <p:nvPr>
            <p:ph type="subTitle" idx="1"/>
          </p:nvPr>
        </p:nvSpPr>
        <p:spPr>
          <a:xfrm>
            <a:off x="312463" y="1399213"/>
            <a:ext cx="42312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8" name="Google Shape;748;p74"/>
          <p:cNvSpPr txBox="1">
            <a:spLocks noGrp="1"/>
          </p:cNvSpPr>
          <p:nvPr>
            <p:ph type="body" idx="2"/>
          </p:nvPr>
        </p:nvSpPr>
        <p:spPr>
          <a:xfrm>
            <a:off x="312463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49" name="Google Shape;749;p74"/>
          <p:cNvSpPr>
            <a:spLocks noGrp="1"/>
          </p:cNvSpPr>
          <p:nvPr>
            <p:ph type="pic" idx="3"/>
          </p:nvPr>
        </p:nvSpPr>
        <p:spPr>
          <a:xfrm>
            <a:off x="4697438" y="214725"/>
            <a:ext cx="4231200" cy="41604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 1">
  <p:cSld name="TITLE_ONLY_1_1_1_1_1_2"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75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52" name="Google Shape;752;p7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75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p75"/>
          <p:cNvSpPr txBox="1">
            <a:spLocks noGrp="1"/>
          </p:cNvSpPr>
          <p:nvPr>
            <p:ph type="title"/>
          </p:nvPr>
        </p:nvSpPr>
        <p:spPr>
          <a:xfrm>
            <a:off x="312463" y="3736100"/>
            <a:ext cx="8616000" cy="639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56" name="Google Shape;756;p75"/>
          <p:cNvSpPr txBox="1">
            <a:spLocks noGrp="1"/>
          </p:cNvSpPr>
          <p:nvPr>
            <p:ph type="subTitle" idx="1"/>
          </p:nvPr>
        </p:nvSpPr>
        <p:spPr>
          <a:xfrm>
            <a:off x="5426538" y="3978175"/>
            <a:ext cx="35019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57" name="Google Shape;757;p75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33669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 1">
  <p:cSld name="TITLE_ONLY_1_1_1_1_1_1_2"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76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60" name="Google Shape;760;p7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7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3" name="Google Shape;763;p76"/>
          <p:cNvSpPr>
            <a:spLocks noGrp="1"/>
          </p:cNvSpPr>
          <p:nvPr>
            <p:ph type="pic" idx="2"/>
          </p:nvPr>
        </p:nvSpPr>
        <p:spPr>
          <a:xfrm>
            <a:off x="312450" y="214725"/>
            <a:ext cx="8616000" cy="41604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 1">
  <p:cSld name="TITLE_ONLY_1_4_3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77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66" name="Google Shape;766;p7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7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9" name="Google Shape;769;p7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70" name="Google Shape;770;p77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71" name="Google Shape;771;p77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2" name="Google Shape;772;p77"/>
          <p:cNvSpPr>
            <a:spLocks noGrp="1"/>
          </p:cNvSpPr>
          <p:nvPr>
            <p:ph type="pic" idx="3"/>
          </p:nvPr>
        </p:nvSpPr>
        <p:spPr>
          <a:xfrm>
            <a:off x="2501438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3" name="Google Shape;773;p77"/>
          <p:cNvSpPr>
            <a:spLocks noGrp="1"/>
          </p:cNvSpPr>
          <p:nvPr>
            <p:ph type="pic" idx="4"/>
          </p:nvPr>
        </p:nvSpPr>
        <p:spPr>
          <a:xfrm>
            <a:off x="4694000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4" name="Google Shape;774;p77"/>
          <p:cNvSpPr>
            <a:spLocks noGrp="1"/>
          </p:cNvSpPr>
          <p:nvPr>
            <p:ph type="pic" idx="5"/>
          </p:nvPr>
        </p:nvSpPr>
        <p:spPr>
          <a:xfrm>
            <a:off x="6886563" y="1399213"/>
            <a:ext cx="571800" cy="5718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5" name="Google Shape;775;p77"/>
          <p:cNvSpPr txBox="1">
            <a:spLocks noGrp="1"/>
          </p:cNvSpPr>
          <p:nvPr>
            <p:ph type="body" idx="6"/>
          </p:nvPr>
        </p:nvSpPr>
        <p:spPr>
          <a:xfrm>
            <a:off x="312463" y="2192750"/>
            <a:ext cx="20301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6" name="Google Shape;776;p77"/>
          <p:cNvSpPr txBox="1">
            <a:spLocks noGrp="1"/>
          </p:cNvSpPr>
          <p:nvPr>
            <p:ph type="body" idx="7"/>
          </p:nvPr>
        </p:nvSpPr>
        <p:spPr>
          <a:xfrm>
            <a:off x="2500813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7" name="Google Shape;777;p77"/>
          <p:cNvSpPr txBox="1">
            <a:spLocks noGrp="1"/>
          </p:cNvSpPr>
          <p:nvPr>
            <p:ph type="body" idx="8"/>
          </p:nvPr>
        </p:nvSpPr>
        <p:spPr>
          <a:xfrm>
            <a:off x="4693988" y="2192836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8" name="Google Shape;778;p77"/>
          <p:cNvSpPr txBox="1">
            <a:spLocks noGrp="1"/>
          </p:cNvSpPr>
          <p:nvPr>
            <p:ph type="body" idx="9"/>
          </p:nvPr>
        </p:nvSpPr>
        <p:spPr>
          <a:xfrm>
            <a:off x="6893263" y="2192750"/>
            <a:ext cx="20352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 1">
  <p:cSld name="TITLE_ONLY_1_4_1_2"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78"/>
          <p:cNvSpPr/>
          <p:nvPr/>
        </p:nvSpPr>
        <p:spPr>
          <a:xfrm>
            <a:off x="-17625" y="-11675"/>
            <a:ext cx="9161700" cy="51552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81" name="Google Shape;781;p7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78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4" name="Google Shape;784;p7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85" name="Google Shape;785;p78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86" name="Google Shape;786;p78"/>
          <p:cNvSpPr>
            <a:spLocks noGrp="1"/>
          </p:cNvSpPr>
          <p:nvPr>
            <p:ph type="pic" idx="2"/>
          </p:nvPr>
        </p:nvSpPr>
        <p:spPr>
          <a:xfrm>
            <a:off x="3124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87" name="Google Shape;787;p78"/>
          <p:cNvSpPr txBox="1">
            <a:spLocks noGrp="1"/>
          </p:cNvSpPr>
          <p:nvPr>
            <p:ph type="body" idx="3"/>
          </p:nvPr>
        </p:nvSpPr>
        <p:spPr>
          <a:xfrm>
            <a:off x="6893263" y="1994375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88" name="Google Shape;788;p78"/>
          <p:cNvSpPr>
            <a:spLocks noGrp="1"/>
          </p:cNvSpPr>
          <p:nvPr>
            <p:ph type="pic" idx="4"/>
          </p:nvPr>
        </p:nvSpPr>
        <p:spPr>
          <a:xfrm>
            <a:off x="2501475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89" name="Google Shape;789;p78"/>
          <p:cNvSpPr>
            <a:spLocks noGrp="1"/>
          </p:cNvSpPr>
          <p:nvPr>
            <p:ph type="pic" idx="5"/>
          </p:nvPr>
        </p:nvSpPr>
        <p:spPr>
          <a:xfrm>
            <a:off x="4693988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0" name="Google Shape;790;p78"/>
          <p:cNvSpPr>
            <a:spLocks noGrp="1"/>
          </p:cNvSpPr>
          <p:nvPr>
            <p:ph type="pic" idx="6"/>
          </p:nvPr>
        </p:nvSpPr>
        <p:spPr>
          <a:xfrm>
            <a:off x="6893263" y="1399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1" name="Google Shape;791;p78"/>
          <p:cNvSpPr>
            <a:spLocks noGrp="1"/>
          </p:cNvSpPr>
          <p:nvPr>
            <p:ph type="pic" idx="7"/>
          </p:nvPr>
        </p:nvSpPr>
        <p:spPr>
          <a:xfrm>
            <a:off x="3124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2" name="Google Shape;792;p78"/>
          <p:cNvSpPr txBox="1">
            <a:spLocks noGrp="1"/>
          </p:cNvSpPr>
          <p:nvPr>
            <p:ph type="body" idx="8"/>
          </p:nvPr>
        </p:nvSpPr>
        <p:spPr>
          <a:xfrm>
            <a:off x="312463" y="3581400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3" name="Google Shape;793;p78"/>
          <p:cNvSpPr txBox="1">
            <a:spLocks noGrp="1"/>
          </p:cNvSpPr>
          <p:nvPr>
            <p:ph type="body" idx="9"/>
          </p:nvPr>
        </p:nvSpPr>
        <p:spPr>
          <a:xfrm>
            <a:off x="2500813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4" name="Google Shape;794;p78"/>
          <p:cNvSpPr txBox="1">
            <a:spLocks noGrp="1"/>
          </p:cNvSpPr>
          <p:nvPr>
            <p:ph type="body" idx="13"/>
          </p:nvPr>
        </p:nvSpPr>
        <p:spPr>
          <a:xfrm>
            <a:off x="4693988" y="3581486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5" name="Google Shape;795;p78"/>
          <p:cNvSpPr txBox="1">
            <a:spLocks noGrp="1"/>
          </p:cNvSpPr>
          <p:nvPr>
            <p:ph type="body" idx="14"/>
          </p:nvPr>
        </p:nvSpPr>
        <p:spPr>
          <a:xfrm>
            <a:off x="6893263" y="358140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6" name="Google Shape;796;p78"/>
          <p:cNvSpPr>
            <a:spLocks noGrp="1"/>
          </p:cNvSpPr>
          <p:nvPr>
            <p:ph type="pic" idx="15"/>
          </p:nvPr>
        </p:nvSpPr>
        <p:spPr>
          <a:xfrm>
            <a:off x="2501475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7" name="Google Shape;797;p78"/>
          <p:cNvSpPr>
            <a:spLocks noGrp="1"/>
          </p:cNvSpPr>
          <p:nvPr>
            <p:ph type="pic" idx="16"/>
          </p:nvPr>
        </p:nvSpPr>
        <p:spPr>
          <a:xfrm>
            <a:off x="4693988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8" name="Google Shape;798;p78"/>
          <p:cNvSpPr>
            <a:spLocks noGrp="1"/>
          </p:cNvSpPr>
          <p:nvPr>
            <p:ph type="pic" idx="17"/>
          </p:nvPr>
        </p:nvSpPr>
        <p:spPr>
          <a:xfrm>
            <a:off x="6893263" y="2992213"/>
            <a:ext cx="396900" cy="396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9" name="Google Shape;799;p78"/>
          <p:cNvSpPr txBox="1">
            <a:spLocks noGrp="1"/>
          </p:cNvSpPr>
          <p:nvPr>
            <p:ph type="body" idx="18"/>
          </p:nvPr>
        </p:nvSpPr>
        <p:spPr>
          <a:xfrm>
            <a:off x="312463" y="1994375"/>
            <a:ext cx="20301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0" name="Google Shape;800;p78"/>
          <p:cNvSpPr txBox="1">
            <a:spLocks noGrp="1"/>
          </p:cNvSpPr>
          <p:nvPr>
            <p:ph type="body" idx="19"/>
          </p:nvPr>
        </p:nvSpPr>
        <p:spPr>
          <a:xfrm>
            <a:off x="2500813" y="1994398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1" name="Google Shape;801;p78"/>
          <p:cNvSpPr txBox="1">
            <a:spLocks noGrp="1"/>
          </p:cNvSpPr>
          <p:nvPr>
            <p:ph type="body" idx="20"/>
          </p:nvPr>
        </p:nvSpPr>
        <p:spPr>
          <a:xfrm>
            <a:off x="4693988" y="1994350"/>
            <a:ext cx="2035200" cy="59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" type="blank">
  <p:cSld name="BLANK"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79"/>
          <p:cNvSpPr>
            <a:spLocks noGrp="1"/>
          </p:cNvSpPr>
          <p:nvPr>
            <p:ph type="pic" idx="2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pic>
        <p:nvPicPr>
          <p:cNvPr id="804" name="Google Shape;804;p79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p7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6" name="Google Shape;806;p79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7" name="Google Shape;807;p79"/>
          <p:cNvSpPr txBox="1">
            <a:spLocks noGrp="1"/>
          </p:cNvSpPr>
          <p:nvPr>
            <p:ph type="body" idx="3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8" name="Google Shape;808;p79"/>
          <p:cNvSpPr txBox="1">
            <a:spLocks noGrp="1"/>
          </p:cNvSpPr>
          <p:nvPr>
            <p:ph type="body" idx="4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SzPts val="1600"/>
              <a:buChar char="○"/>
              <a:defRPr/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9" name="Google Shape;809;p79"/>
          <p:cNvSpPr txBox="1">
            <a:spLocks noGrp="1"/>
          </p:cNvSpPr>
          <p:nvPr>
            <p:ph type="body" idx="5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●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SzPts val="1200"/>
              <a:buFont typeface="Figtree Medium"/>
              <a:buChar char="○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SzPts val="1200"/>
              <a:buFont typeface="Figtree Medium"/>
              <a:buChar char="■"/>
              <a:defRPr sz="12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0" name="Google Shape;810;p79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 1">
  <p:cSld name="BLANK_2"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80"/>
          <p:cNvSpPr/>
          <p:nvPr/>
        </p:nvSpPr>
        <p:spPr>
          <a:xfrm>
            <a:off x="-100" y="-21700"/>
            <a:ext cx="9144000" cy="5165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813" name="Google Shape;813;p80"/>
          <p:cNvSpPr txBox="1">
            <a:spLocks noGrp="1"/>
          </p:cNvSpPr>
          <p:nvPr>
            <p:ph type="body" idx="1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14" name="Google Shape;814;p80"/>
          <p:cNvSpPr txBox="1">
            <a:spLocks noGrp="1"/>
          </p:cNvSpPr>
          <p:nvPr>
            <p:ph type="body" idx="2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5" name="Google Shape;815;p80"/>
          <p:cNvSpPr txBox="1">
            <a:spLocks noGrp="1"/>
          </p:cNvSpPr>
          <p:nvPr>
            <p:ph type="body" idx="3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6" name="Google Shape;816;p8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17" name="Google Shape;817;p80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820" name="Google Shape;820;p8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21" name="Google Shape;821;p80"/>
          <p:cNvSpPr txBox="1">
            <a:spLocks noGrp="1"/>
          </p:cNvSpPr>
          <p:nvPr>
            <p:ph type="subTitle" idx="4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22" name="Google Shape;822;p80"/>
          <p:cNvSpPr>
            <a:spLocks noGrp="1"/>
          </p:cNvSpPr>
          <p:nvPr>
            <p:ph type="pic" idx="5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3" name="Google Shape;823;p80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">
  <p:cSld name="TITLE_2_1_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9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9"/>
          <p:cNvSpPr/>
          <p:nvPr/>
        </p:nvSpPr>
        <p:spPr>
          <a:xfrm>
            <a:off x="-6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3" name="Google Shape;63;p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2">
  <p:cSld name="BLANK_1"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5" name="Google Shape;825;p81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8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7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27" name="Google Shape;827;p81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8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1" name="Google Shape;831;p81"/>
          <p:cNvSpPr txBox="1">
            <a:spLocks noGrp="1"/>
          </p:cNvSpPr>
          <p:nvPr>
            <p:ph type="subTitle" idx="1"/>
          </p:nvPr>
        </p:nvSpPr>
        <p:spPr>
          <a:xfrm>
            <a:off x="312450" y="807338"/>
            <a:ext cx="5687700" cy="356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16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2" name="Google Shape;832;p81"/>
          <p:cNvSpPr>
            <a:spLocks noGrp="1"/>
          </p:cNvSpPr>
          <p:nvPr>
            <p:ph type="pic" idx="2"/>
          </p:nvPr>
        </p:nvSpPr>
        <p:spPr>
          <a:xfrm>
            <a:off x="317813" y="1994375"/>
            <a:ext cx="1447500" cy="14475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3" name="Google Shape;833;p81"/>
          <p:cNvSpPr txBox="1">
            <a:spLocks noGrp="1"/>
          </p:cNvSpPr>
          <p:nvPr>
            <p:ph type="body" idx="3"/>
          </p:nvPr>
        </p:nvSpPr>
        <p:spPr>
          <a:xfrm>
            <a:off x="2501475" y="1994375"/>
            <a:ext cx="2764500" cy="375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4" name="Google Shape;834;p81"/>
          <p:cNvSpPr txBox="1">
            <a:spLocks noGrp="1"/>
          </p:cNvSpPr>
          <p:nvPr>
            <p:ph type="body" idx="4"/>
          </p:nvPr>
        </p:nvSpPr>
        <p:spPr>
          <a:xfrm>
            <a:off x="2501475" y="2391100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371600" lvl="2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35" name="Google Shape;835;p81"/>
          <p:cNvSpPr txBox="1">
            <a:spLocks noGrp="1"/>
          </p:cNvSpPr>
          <p:nvPr>
            <p:ph type="body" idx="5"/>
          </p:nvPr>
        </p:nvSpPr>
        <p:spPr>
          <a:xfrm>
            <a:off x="2501475" y="2789438"/>
            <a:ext cx="2764500" cy="3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marL="1371600" lvl="2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04800"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04800"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200"/>
              <a:buFont typeface="Figtree Medium"/>
              <a:buChar char="■"/>
              <a:defRPr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36" name="Google Shape;836;p81"/>
          <p:cNvSpPr>
            <a:spLocks noGrp="1"/>
          </p:cNvSpPr>
          <p:nvPr>
            <p:ph type="pic" idx="6"/>
          </p:nvPr>
        </p:nvSpPr>
        <p:spPr>
          <a:xfrm>
            <a:off x="2501475" y="3581400"/>
            <a:ext cx="573600" cy="573600"/>
          </a:xfrm>
          <a:prstGeom prst="ellipse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">
  <p:cSld name="BLANK_3"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82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pic>
        <p:nvPicPr>
          <p:cNvPr id="839" name="Google Shape;839;p8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9938" y="1002425"/>
            <a:ext cx="3786671" cy="8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840" name="Google Shape;840;p82"/>
          <p:cNvSpPr/>
          <p:nvPr/>
        </p:nvSpPr>
        <p:spPr>
          <a:xfrm>
            <a:off x="-5750" y="4389975"/>
            <a:ext cx="7506300" cy="75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841" name="Google Shape;841;p82"/>
          <p:cNvSpPr/>
          <p:nvPr/>
        </p:nvSpPr>
        <p:spPr>
          <a:xfrm>
            <a:off x="8268125" y="4389975"/>
            <a:ext cx="795900" cy="753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42" name="Google Shape;842;p82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 1">
  <p:cSld name="BLANK_2_1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83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45" name="Google Shape;845;p83"/>
          <p:cNvSpPr/>
          <p:nvPr/>
        </p:nvSpPr>
        <p:spPr>
          <a:xfrm>
            <a:off x="-100" y="-21700"/>
            <a:ext cx="9144000" cy="5165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46" name="Google Shape;846;p8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9975" y="1002425"/>
            <a:ext cx="3786639" cy="83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83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848" name="Google Shape;848;p83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">
  <p:cSld name="BLANK_1_1"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Google Shape;850;p8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8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52" name="Google Shape;852;p8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975" y="1002425"/>
            <a:ext cx="3786639" cy="830175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84"/>
          <p:cNvSpPr txBox="1"/>
          <p:nvPr/>
        </p:nvSpPr>
        <p:spPr>
          <a:xfrm>
            <a:off x="1768925" y="2589525"/>
            <a:ext cx="3496800" cy="178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2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4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4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 2">
  <p:cSld name="1_Title and Content_3"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85"/>
          <p:cNvSpPr txBox="1">
            <a:spLocks noGrp="1"/>
          </p:cNvSpPr>
          <p:nvPr>
            <p:ph type="title"/>
          </p:nvPr>
        </p:nvSpPr>
        <p:spPr>
          <a:xfrm>
            <a:off x="628650" y="510778"/>
            <a:ext cx="7886700" cy="43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57" name="Google Shape;857;p8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2385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/>
            </a:lvl2pPr>
            <a:lvl3pPr marL="1371600" lvl="2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/>
            </a:lvl3pPr>
            <a:lvl4pPr marL="1828800" lvl="3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/>
            </a:lvl4pPr>
            <a:lvl5pPr marL="2286000" lvl="4" indent="-2984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100"/>
            </a:lvl9pPr>
          </a:lstStyle>
          <a:p>
            <a:endParaRPr/>
          </a:p>
        </p:txBody>
      </p:sp>
      <p:sp>
        <p:nvSpPr>
          <p:cNvPr id="858" name="Google Shape;858;p8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9pPr>
          </a:lstStyle>
          <a:p>
            <a:endParaRPr/>
          </a:p>
        </p:txBody>
      </p:sp>
      <p:sp>
        <p:nvSpPr>
          <p:cNvPr id="859" name="Google Shape;859;p8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100"/>
            </a:lvl9pPr>
          </a:lstStyle>
          <a:p>
            <a:endParaRPr/>
          </a:p>
        </p:txBody>
      </p:sp>
      <p:sp>
        <p:nvSpPr>
          <p:cNvPr id="860" name="Google Shape;860;p8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800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86"/>
          <p:cNvSpPr/>
          <p:nvPr/>
        </p:nvSpPr>
        <p:spPr>
          <a:xfrm>
            <a:off x="0" y="1"/>
            <a:ext cx="9144000" cy="777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3" name="Google Shape;863;p86"/>
          <p:cNvPicPr preferRelativeResize="0"/>
          <p:nvPr/>
        </p:nvPicPr>
        <p:blipFill rotWithShape="1">
          <a:blip r:embed="rId2">
            <a:alphaModFix amt="34000"/>
          </a:blip>
          <a:srcRect l="51342" t="39269" r="-2843" b="35419"/>
          <a:stretch/>
        </p:blipFill>
        <p:spPr>
          <a:xfrm flipH="1">
            <a:off x="6978317" y="0"/>
            <a:ext cx="2165683" cy="778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43775" y="83742"/>
            <a:ext cx="1520924" cy="602579"/>
          </a:xfrm>
          <a:prstGeom prst="rect">
            <a:avLst/>
          </a:prstGeom>
          <a:noFill/>
          <a:ln>
            <a:noFill/>
          </a:ln>
          <a:effectLst>
            <a:outerShdw blurRad="38100" dist="28575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65" name="Google Shape;865;p86"/>
          <p:cNvSpPr/>
          <p:nvPr/>
        </p:nvSpPr>
        <p:spPr>
          <a:xfrm>
            <a:off x="-1333" y="4930953"/>
            <a:ext cx="9145500" cy="2127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86"/>
          <p:cNvSpPr/>
          <p:nvPr/>
        </p:nvSpPr>
        <p:spPr>
          <a:xfrm rot="10800000" flipH="1">
            <a:off x="-3378" y="4905272"/>
            <a:ext cx="9147300" cy="44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86"/>
          <p:cNvSpPr txBox="1"/>
          <p:nvPr/>
        </p:nvSpPr>
        <p:spPr>
          <a:xfrm>
            <a:off x="7699248" y="4930953"/>
            <a:ext cx="14442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Slide </a:t>
            </a:r>
            <a:fld id="{00000000-1234-1234-1234-123412341234}" type="slidenum"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‹#›</a:t>
            </a:fld>
            <a:endParaRPr sz="1100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8" name="Google Shape;868;p86"/>
          <p:cNvSpPr txBox="1"/>
          <p:nvPr/>
        </p:nvSpPr>
        <p:spPr>
          <a:xfrm>
            <a:off x="-18281" y="4922100"/>
            <a:ext cx="4406400" cy="23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100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CEOS LSI-VC-18, 2-5 September 2025</a:t>
            </a:r>
            <a:endParaRPr sz="1100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9" name="Google Shape;869;p86"/>
          <p:cNvSpPr txBox="1">
            <a:spLocks noGrp="1"/>
          </p:cNvSpPr>
          <p:nvPr>
            <p:ph type="body" idx="1"/>
          </p:nvPr>
        </p:nvSpPr>
        <p:spPr>
          <a:xfrm>
            <a:off x="243175" y="1168900"/>
            <a:ext cx="8621700" cy="349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❖"/>
              <a:defRPr sz="21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429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▪"/>
              <a:defRPr sz="1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o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2385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15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70" name="Google Shape;870;p86"/>
          <p:cNvSpPr txBox="1">
            <a:spLocks noGrp="1"/>
          </p:cNvSpPr>
          <p:nvPr>
            <p:ph type="title"/>
          </p:nvPr>
        </p:nvSpPr>
        <p:spPr>
          <a:xfrm>
            <a:off x="132036" y="131954"/>
            <a:ext cx="7040400" cy="58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Montserrat"/>
              <a:buNone/>
              <a:defRPr sz="33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1" type="title">
  <p:cSld name="TITLE"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8" name="Google Shape;878;p88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88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880" name="Google Shape;880;p88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2">
  <p:cSld name="TITLE_2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2" name="Google Shape;882;p89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8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84" name="Google Shape;884;p8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89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8" name="Google Shape;888;p89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">
  <p:cSld name="TITLE_2_1"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" name="Google Shape;890;p90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90"/>
          <p:cNvSpPr/>
          <p:nvPr/>
        </p:nvSpPr>
        <p:spPr>
          <a:xfrm>
            <a:off x="-6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92" name="Google Shape;892;p90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90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6" name="Google Shape;896;p90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 1">
  <p:cSld name="TITLE_1"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9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99" name="Google Shape;899;p91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1" name="Google Shape;901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2" name="Google Shape;902;p91"/>
          <p:cNvSpPr txBox="1">
            <a:spLocks noGrp="1"/>
          </p:cNvSpPr>
          <p:nvPr>
            <p:ph type="ctrTitle"/>
          </p:nvPr>
        </p:nvSpPr>
        <p:spPr>
          <a:xfrm>
            <a:off x="312450" y="416588"/>
            <a:ext cx="5687700" cy="21945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03" name="Google Shape;903;p91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">
  <p:cSld name="CUSTOM_1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0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022034" y="-1997510"/>
            <a:ext cx="5391846" cy="784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3234025" y="214725"/>
            <a:ext cx="56946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4234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 1">
  <p:cSld name="TITLE_1_1"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9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06" name="Google Shape;906;p92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Google Shape;908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92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0" name="Google Shape;910;p92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11" name="Google Shape;911;p92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1">
  <p:cSld name="TITLE_3"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3" name="Google Shape;913;p93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sp>
        <p:nvSpPr>
          <p:cNvPr id="914" name="Google Shape;914;p93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15" name="Google Shape;915;p93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16" name="Google Shape;916;p93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2">
  <p:cSld name="TITLE_2_2"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8" name="Google Shape;918;p9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9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20" name="Google Shape;920;p9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" name="Google Shape;922;p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94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24" name="Google Shape;924;p94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9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25" name="Google Shape;925;p94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">
  <p:cSld name="TITLE_2_1_1"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" name="Google Shape;927;p95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p95"/>
          <p:cNvSpPr/>
          <p:nvPr/>
        </p:nvSpPr>
        <p:spPr>
          <a:xfrm>
            <a:off x="-6" y="0"/>
            <a:ext cx="9144000" cy="51435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29" name="Google Shape;929;p95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5035750" y="-1642650"/>
            <a:ext cx="6263148" cy="858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31" name="Google Shape;931;p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32" name="Google Shape;932;p95"/>
          <p:cNvSpPr txBox="1">
            <a:spLocks noGrp="1"/>
          </p:cNvSpPr>
          <p:nvPr>
            <p:ph type="ctrTitle"/>
          </p:nvPr>
        </p:nvSpPr>
        <p:spPr>
          <a:xfrm>
            <a:off x="312450" y="417713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933" name="Google Shape;933;p95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3495300" cy="138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000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000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34" name="Google Shape;934;p95"/>
          <p:cNvSpPr>
            <a:spLocks noGrp="1"/>
          </p:cNvSpPr>
          <p:nvPr>
            <p:ph type="pic" idx="2"/>
          </p:nvPr>
        </p:nvSpPr>
        <p:spPr>
          <a:xfrm>
            <a:off x="3964875" y="2192975"/>
            <a:ext cx="3500400" cy="19833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">
  <p:cSld name="CUSTOM_1"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oogle Shape;936;p96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022034" y="-1997510"/>
            <a:ext cx="5391846" cy="784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7" name="Google Shape;937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9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39" name="Google Shape;939;p96"/>
          <p:cNvSpPr txBox="1">
            <a:spLocks noGrp="1"/>
          </p:cNvSpPr>
          <p:nvPr>
            <p:ph type="title"/>
          </p:nvPr>
        </p:nvSpPr>
        <p:spPr>
          <a:xfrm>
            <a:off x="3234025" y="214725"/>
            <a:ext cx="56946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40" name="Google Shape;940;p96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4234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 1">
  <p:cSld name="CUSTOM_1_1"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97"/>
          <p:cNvSpPr/>
          <p:nvPr/>
        </p:nvSpPr>
        <p:spPr>
          <a:xfrm>
            <a:off x="-40487" y="-33775"/>
            <a:ext cx="9184500" cy="5177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43" name="Google Shape;943;p97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022034" y="-1997510"/>
            <a:ext cx="5391846" cy="7847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47" name="Google Shape;947;p9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48" name="Google Shape;948;p97"/>
          <p:cNvSpPr txBox="1">
            <a:spLocks noGrp="1"/>
          </p:cNvSpPr>
          <p:nvPr>
            <p:ph type="title"/>
          </p:nvPr>
        </p:nvSpPr>
        <p:spPr>
          <a:xfrm>
            <a:off x="3234025" y="214725"/>
            <a:ext cx="56946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49" name="Google Shape;949;p97"/>
          <p:cNvSpPr txBox="1">
            <a:spLocks noGrp="1"/>
          </p:cNvSpPr>
          <p:nvPr>
            <p:ph type="body" idx="1"/>
          </p:nvPr>
        </p:nvSpPr>
        <p:spPr>
          <a:xfrm>
            <a:off x="4693988" y="1200763"/>
            <a:ext cx="42345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1" type="secHead">
  <p:cSld name="SECTION_HEADER"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98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952" name="Google Shape;952;p9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63" y="4535223"/>
            <a:ext cx="391065" cy="39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98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5475890" y="-3535973"/>
            <a:ext cx="5871309" cy="8226125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98"/>
          <p:cNvSpPr txBox="1">
            <a:spLocks noGrp="1"/>
          </p:cNvSpPr>
          <p:nvPr>
            <p:ph type="body" idx="1"/>
          </p:nvPr>
        </p:nvSpPr>
        <p:spPr>
          <a:xfrm>
            <a:off x="2501475" y="2192750"/>
            <a:ext cx="4224300" cy="2182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56" name="Google Shape;956;p98"/>
          <p:cNvSpPr txBox="1">
            <a:spLocks noGrp="1"/>
          </p:cNvSpPr>
          <p:nvPr>
            <p:ph type="title"/>
          </p:nvPr>
        </p:nvSpPr>
        <p:spPr>
          <a:xfrm>
            <a:off x="312450" y="208813"/>
            <a:ext cx="4953300" cy="1587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Figtree Black"/>
              <a:buNone/>
              <a:defRPr sz="36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">
  <p:cSld name="SECTION_HEADER_1"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99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59" name="Google Shape;959;p99"/>
          <p:cNvSpPr txBox="1"/>
          <p:nvPr/>
        </p:nvSpPr>
        <p:spPr>
          <a:xfrm>
            <a:off x="1582375" y="-995850"/>
            <a:ext cx="3721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60" name="Google Shape;960;p9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Google Shape;961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63" y="4535223"/>
            <a:ext cx="391065" cy="393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2" name="Google Shape;962;p99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4970345" y="-3506121"/>
            <a:ext cx="6292413" cy="8816128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99"/>
          <p:cNvSpPr txBox="1">
            <a:spLocks noGrp="1"/>
          </p:cNvSpPr>
          <p:nvPr>
            <p:ph type="ctrTitle"/>
          </p:nvPr>
        </p:nvSpPr>
        <p:spPr>
          <a:xfrm>
            <a:off x="312450" y="2192750"/>
            <a:ext cx="56877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 1">
  <p:cSld name="SECTION_HEADER_1_1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00"/>
          <p:cNvSpPr/>
          <p:nvPr/>
        </p:nvSpPr>
        <p:spPr>
          <a:xfrm>
            <a:off x="-13450" y="-37"/>
            <a:ext cx="91575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66" name="Google Shape;966;p100"/>
          <p:cNvSpPr txBox="1"/>
          <p:nvPr/>
        </p:nvSpPr>
        <p:spPr>
          <a:xfrm>
            <a:off x="1582375" y="-995850"/>
            <a:ext cx="3721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67" name="Google Shape;967;p10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Google Shape;968;p100"/>
          <p:cNvSpPr txBox="1">
            <a:spLocks noGrp="1"/>
          </p:cNvSpPr>
          <p:nvPr>
            <p:ph type="title"/>
          </p:nvPr>
        </p:nvSpPr>
        <p:spPr>
          <a:xfrm>
            <a:off x="312450" y="1994288"/>
            <a:ext cx="5687700" cy="19839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 Black"/>
              <a:buNone/>
              <a:defRPr sz="3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36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969" name="Google Shape;969;p100"/>
          <p:cNvPicPr preferRelativeResize="0"/>
          <p:nvPr/>
        </p:nvPicPr>
        <p:blipFill rotWithShape="1">
          <a:blip r:embed="rId3">
            <a:alphaModFix/>
          </a:blip>
          <a:srcRect l="26480" t="14951" r="26301" b="14888"/>
          <a:stretch/>
        </p:blipFill>
        <p:spPr>
          <a:xfrm rot="-5400000">
            <a:off x="5295707" y="-3290016"/>
            <a:ext cx="5637847" cy="8376986"/>
          </a:xfrm>
          <a:prstGeom prst="rect">
            <a:avLst/>
          </a:prstGeom>
          <a:noFill/>
          <a:ln>
            <a:noFill/>
          </a:ln>
        </p:spPr>
      </p:pic>
      <p:sp>
        <p:nvSpPr>
          <p:cNvPr id="970" name="Google Shape;970;p100"/>
          <p:cNvSpPr txBox="1">
            <a:spLocks noGrp="1"/>
          </p:cNvSpPr>
          <p:nvPr>
            <p:ph type="subTitle" idx="1"/>
          </p:nvPr>
        </p:nvSpPr>
        <p:spPr>
          <a:xfrm>
            <a:off x="312450" y="3383013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pic>
        <p:nvPicPr>
          <p:cNvPr id="971" name="Google Shape;971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">
  <p:cSld name="TITLE_AND_BODY_3"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0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974" name="Google Shape;974;p10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75" name="Google Shape;975;p10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sp>
        <p:nvSpPr>
          <p:cNvPr id="977" name="Google Shape;977;p101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3564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10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25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25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79" name="Google Shape;979;p101"/>
          <p:cNvSpPr txBox="1">
            <a:spLocks noGrp="1"/>
          </p:cNvSpPr>
          <p:nvPr>
            <p:ph type="body" idx="2"/>
          </p:nvPr>
        </p:nvSpPr>
        <p:spPr>
          <a:xfrm>
            <a:off x="312463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80" name="Google Shape;980;p101"/>
          <p:cNvSpPr txBox="1">
            <a:spLocks noGrp="1"/>
          </p:cNvSpPr>
          <p:nvPr>
            <p:ph type="body" idx="3"/>
          </p:nvPr>
        </p:nvSpPr>
        <p:spPr>
          <a:xfrm>
            <a:off x="4693988" y="1399213"/>
            <a:ext cx="42258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lt1"/>
              </a:buClr>
              <a:buSzPts val="16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image" Target="../media/image1.png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06.xml"/><Relationship Id="rId42" Type="http://schemas.openxmlformats.org/officeDocument/2006/relationships/slideLayout" Target="../slideLayouts/slideLayout127.xml"/><Relationship Id="rId47" Type="http://schemas.openxmlformats.org/officeDocument/2006/relationships/slideLayout" Target="../slideLayouts/slideLayout132.xml"/><Relationship Id="rId63" Type="http://schemas.openxmlformats.org/officeDocument/2006/relationships/slideLayout" Target="../slideLayouts/slideLayout148.xml"/><Relationship Id="rId68" Type="http://schemas.openxmlformats.org/officeDocument/2006/relationships/slideLayout" Target="../slideLayouts/slideLayout153.xml"/><Relationship Id="rId84" Type="http://schemas.openxmlformats.org/officeDocument/2006/relationships/slideLayout" Target="../slideLayouts/slideLayout169.xml"/><Relationship Id="rId89" Type="http://schemas.openxmlformats.org/officeDocument/2006/relationships/slideLayout" Target="../slideLayouts/slideLayout174.xml"/><Relationship Id="rId1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96.xml"/><Relationship Id="rId32" Type="http://schemas.openxmlformats.org/officeDocument/2006/relationships/slideLayout" Target="../slideLayouts/slideLayout117.xml"/><Relationship Id="rId37" Type="http://schemas.openxmlformats.org/officeDocument/2006/relationships/slideLayout" Target="../slideLayouts/slideLayout122.xml"/><Relationship Id="rId53" Type="http://schemas.openxmlformats.org/officeDocument/2006/relationships/slideLayout" Target="../slideLayouts/slideLayout138.xml"/><Relationship Id="rId58" Type="http://schemas.openxmlformats.org/officeDocument/2006/relationships/slideLayout" Target="../slideLayouts/slideLayout143.xml"/><Relationship Id="rId74" Type="http://schemas.openxmlformats.org/officeDocument/2006/relationships/slideLayout" Target="../slideLayouts/slideLayout159.xml"/><Relationship Id="rId79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90.xml"/><Relationship Id="rId90" Type="http://schemas.openxmlformats.org/officeDocument/2006/relationships/slideLayout" Target="../slideLayouts/slideLayout175.xml"/><Relationship Id="rId22" Type="http://schemas.openxmlformats.org/officeDocument/2006/relationships/slideLayout" Target="../slideLayouts/slideLayout107.xml"/><Relationship Id="rId27" Type="http://schemas.openxmlformats.org/officeDocument/2006/relationships/slideLayout" Target="../slideLayouts/slideLayout112.xml"/><Relationship Id="rId43" Type="http://schemas.openxmlformats.org/officeDocument/2006/relationships/slideLayout" Target="../slideLayouts/slideLayout128.xml"/><Relationship Id="rId48" Type="http://schemas.openxmlformats.org/officeDocument/2006/relationships/slideLayout" Target="../slideLayouts/slideLayout133.xml"/><Relationship Id="rId64" Type="http://schemas.openxmlformats.org/officeDocument/2006/relationships/slideLayout" Target="../slideLayouts/slideLayout149.xml"/><Relationship Id="rId69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93.xml"/><Relationship Id="rId51" Type="http://schemas.openxmlformats.org/officeDocument/2006/relationships/slideLayout" Target="../slideLayouts/slideLayout136.xml"/><Relationship Id="rId72" Type="http://schemas.openxmlformats.org/officeDocument/2006/relationships/slideLayout" Target="../slideLayouts/slideLayout157.xml"/><Relationship Id="rId80" Type="http://schemas.openxmlformats.org/officeDocument/2006/relationships/slideLayout" Target="../slideLayouts/slideLayout165.xml"/><Relationship Id="rId85" Type="http://schemas.openxmlformats.org/officeDocument/2006/relationships/slideLayout" Target="../slideLayouts/slideLayout170.xml"/><Relationship Id="rId93" Type="http://schemas.openxmlformats.org/officeDocument/2006/relationships/image" Target="../media/image2.png"/><Relationship Id="rId3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5" Type="http://schemas.openxmlformats.org/officeDocument/2006/relationships/slideLayout" Target="../slideLayouts/slideLayout110.xml"/><Relationship Id="rId33" Type="http://schemas.openxmlformats.org/officeDocument/2006/relationships/slideLayout" Target="../slideLayouts/slideLayout118.xml"/><Relationship Id="rId38" Type="http://schemas.openxmlformats.org/officeDocument/2006/relationships/slideLayout" Target="../slideLayouts/slideLayout123.xml"/><Relationship Id="rId46" Type="http://schemas.openxmlformats.org/officeDocument/2006/relationships/slideLayout" Target="../slideLayouts/slideLayout131.xml"/><Relationship Id="rId59" Type="http://schemas.openxmlformats.org/officeDocument/2006/relationships/slideLayout" Target="../slideLayouts/slideLayout144.xml"/><Relationship Id="rId67" Type="http://schemas.openxmlformats.org/officeDocument/2006/relationships/slideLayout" Target="../slideLayouts/slideLayout152.xml"/><Relationship Id="rId20" Type="http://schemas.openxmlformats.org/officeDocument/2006/relationships/slideLayout" Target="../slideLayouts/slideLayout105.xml"/><Relationship Id="rId41" Type="http://schemas.openxmlformats.org/officeDocument/2006/relationships/slideLayout" Target="../slideLayouts/slideLayout126.xml"/><Relationship Id="rId54" Type="http://schemas.openxmlformats.org/officeDocument/2006/relationships/slideLayout" Target="../slideLayouts/slideLayout139.xml"/><Relationship Id="rId62" Type="http://schemas.openxmlformats.org/officeDocument/2006/relationships/slideLayout" Target="../slideLayouts/slideLayout147.xml"/><Relationship Id="rId70" Type="http://schemas.openxmlformats.org/officeDocument/2006/relationships/slideLayout" Target="../slideLayouts/slideLayout155.xml"/><Relationship Id="rId75" Type="http://schemas.openxmlformats.org/officeDocument/2006/relationships/slideLayout" Target="../slideLayouts/slideLayout160.xml"/><Relationship Id="rId83" Type="http://schemas.openxmlformats.org/officeDocument/2006/relationships/slideLayout" Target="../slideLayouts/slideLayout168.xml"/><Relationship Id="rId88" Type="http://schemas.openxmlformats.org/officeDocument/2006/relationships/slideLayout" Target="../slideLayouts/slideLayout173.xml"/><Relationship Id="rId91" Type="http://schemas.openxmlformats.org/officeDocument/2006/relationships/theme" Target="../theme/theme2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0.xml"/><Relationship Id="rId23" Type="http://schemas.openxmlformats.org/officeDocument/2006/relationships/slideLayout" Target="../slideLayouts/slideLayout108.xml"/><Relationship Id="rId28" Type="http://schemas.openxmlformats.org/officeDocument/2006/relationships/slideLayout" Target="../slideLayouts/slideLayout113.xml"/><Relationship Id="rId36" Type="http://schemas.openxmlformats.org/officeDocument/2006/relationships/slideLayout" Target="../slideLayouts/slideLayout121.xml"/><Relationship Id="rId49" Type="http://schemas.openxmlformats.org/officeDocument/2006/relationships/slideLayout" Target="../slideLayouts/slideLayout134.xml"/><Relationship Id="rId57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95.xml"/><Relationship Id="rId31" Type="http://schemas.openxmlformats.org/officeDocument/2006/relationships/slideLayout" Target="../slideLayouts/slideLayout116.xml"/><Relationship Id="rId44" Type="http://schemas.openxmlformats.org/officeDocument/2006/relationships/slideLayout" Target="../slideLayouts/slideLayout129.xml"/><Relationship Id="rId52" Type="http://schemas.openxmlformats.org/officeDocument/2006/relationships/slideLayout" Target="../slideLayouts/slideLayout137.xml"/><Relationship Id="rId60" Type="http://schemas.openxmlformats.org/officeDocument/2006/relationships/slideLayout" Target="../slideLayouts/slideLayout145.xml"/><Relationship Id="rId65" Type="http://schemas.openxmlformats.org/officeDocument/2006/relationships/slideLayout" Target="../slideLayouts/slideLayout150.xml"/><Relationship Id="rId73" Type="http://schemas.openxmlformats.org/officeDocument/2006/relationships/slideLayout" Target="../slideLayouts/slideLayout158.xml"/><Relationship Id="rId78" Type="http://schemas.openxmlformats.org/officeDocument/2006/relationships/slideLayout" Target="../slideLayouts/slideLayout163.xml"/><Relationship Id="rId81" Type="http://schemas.openxmlformats.org/officeDocument/2006/relationships/slideLayout" Target="../slideLayouts/slideLayout166.xml"/><Relationship Id="rId86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39" Type="http://schemas.openxmlformats.org/officeDocument/2006/relationships/slideLayout" Target="../slideLayouts/slideLayout124.xml"/><Relationship Id="rId34" Type="http://schemas.openxmlformats.org/officeDocument/2006/relationships/slideLayout" Target="../slideLayouts/slideLayout119.xml"/><Relationship Id="rId50" Type="http://schemas.openxmlformats.org/officeDocument/2006/relationships/slideLayout" Target="../slideLayouts/slideLayout135.xml"/><Relationship Id="rId55" Type="http://schemas.openxmlformats.org/officeDocument/2006/relationships/slideLayout" Target="../slideLayouts/slideLayout140.xml"/><Relationship Id="rId76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92.xml"/><Relationship Id="rId71" Type="http://schemas.openxmlformats.org/officeDocument/2006/relationships/slideLayout" Target="../slideLayouts/slideLayout156.xml"/><Relationship Id="rId92" Type="http://schemas.openxmlformats.org/officeDocument/2006/relationships/image" Target="../media/image1.png"/><Relationship Id="rId2" Type="http://schemas.openxmlformats.org/officeDocument/2006/relationships/slideLayout" Target="../slideLayouts/slideLayout87.xml"/><Relationship Id="rId29" Type="http://schemas.openxmlformats.org/officeDocument/2006/relationships/slideLayout" Target="../slideLayouts/slideLayout114.xml"/><Relationship Id="rId24" Type="http://schemas.openxmlformats.org/officeDocument/2006/relationships/slideLayout" Target="../slideLayouts/slideLayout109.xml"/><Relationship Id="rId40" Type="http://schemas.openxmlformats.org/officeDocument/2006/relationships/slideLayout" Target="../slideLayouts/slideLayout125.xml"/><Relationship Id="rId45" Type="http://schemas.openxmlformats.org/officeDocument/2006/relationships/slideLayout" Target="../slideLayouts/slideLayout130.xml"/><Relationship Id="rId66" Type="http://schemas.openxmlformats.org/officeDocument/2006/relationships/slideLayout" Target="../slideLayouts/slideLayout151.xml"/><Relationship Id="rId87" Type="http://schemas.openxmlformats.org/officeDocument/2006/relationships/slideLayout" Target="../slideLayouts/slideLayout172.xml"/><Relationship Id="rId61" Type="http://schemas.openxmlformats.org/officeDocument/2006/relationships/slideLayout" Target="../slideLayouts/slideLayout146.xml"/><Relationship Id="rId82" Type="http://schemas.openxmlformats.org/officeDocument/2006/relationships/slideLayout" Target="../slideLayouts/slideLayout167.xml"/><Relationship Id="rId1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99.xml"/><Relationship Id="rId30" Type="http://schemas.openxmlformats.org/officeDocument/2006/relationships/slideLayout" Target="../slideLayouts/slideLayout115.xml"/><Relationship Id="rId35" Type="http://schemas.openxmlformats.org/officeDocument/2006/relationships/slideLayout" Target="../slideLayouts/slideLayout120.xml"/><Relationship Id="rId56" Type="http://schemas.openxmlformats.org/officeDocument/2006/relationships/slideLayout" Target="../slideLayouts/slideLayout141.xml"/><Relationship Id="rId77" Type="http://schemas.openxmlformats.org/officeDocument/2006/relationships/slideLayout" Target="../slideLayouts/slideLayout1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87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>
          <a:blip r:embed="rId88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  <p:sldLayoutId id="2147483696" r:id="rId49"/>
    <p:sldLayoutId id="2147483697" r:id="rId50"/>
    <p:sldLayoutId id="2147483698" r:id="rId51"/>
    <p:sldLayoutId id="2147483699" r:id="rId52"/>
    <p:sldLayoutId id="2147483700" r:id="rId53"/>
    <p:sldLayoutId id="2147483701" r:id="rId54"/>
    <p:sldLayoutId id="2147483702" r:id="rId55"/>
    <p:sldLayoutId id="2147483703" r:id="rId56"/>
    <p:sldLayoutId id="2147483704" r:id="rId57"/>
    <p:sldLayoutId id="2147483705" r:id="rId58"/>
    <p:sldLayoutId id="2147483706" r:id="rId59"/>
    <p:sldLayoutId id="2147483707" r:id="rId60"/>
    <p:sldLayoutId id="2147483708" r:id="rId61"/>
    <p:sldLayoutId id="2147483709" r:id="rId62"/>
    <p:sldLayoutId id="2147483710" r:id="rId63"/>
    <p:sldLayoutId id="2147483711" r:id="rId64"/>
    <p:sldLayoutId id="2147483712" r:id="rId65"/>
    <p:sldLayoutId id="2147483713" r:id="rId66"/>
    <p:sldLayoutId id="2147483714" r:id="rId67"/>
    <p:sldLayoutId id="2147483715" r:id="rId68"/>
    <p:sldLayoutId id="2147483716" r:id="rId69"/>
    <p:sldLayoutId id="2147483717" r:id="rId70"/>
    <p:sldLayoutId id="2147483718" r:id="rId71"/>
    <p:sldLayoutId id="2147483719" r:id="rId72"/>
    <p:sldLayoutId id="2147483720" r:id="rId73"/>
    <p:sldLayoutId id="2147483721" r:id="rId74"/>
    <p:sldLayoutId id="2147483722" r:id="rId75"/>
    <p:sldLayoutId id="2147483723" r:id="rId76"/>
    <p:sldLayoutId id="2147483724" r:id="rId77"/>
    <p:sldLayoutId id="2147483725" r:id="rId78"/>
    <p:sldLayoutId id="2147483726" r:id="rId79"/>
    <p:sldLayoutId id="2147483727" r:id="rId80"/>
    <p:sldLayoutId id="2147483728" r:id="rId81"/>
    <p:sldLayoutId id="2147483729" r:id="rId82"/>
    <p:sldLayoutId id="2147483730" r:id="rId83"/>
    <p:sldLayoutId id="2147483731" r:id="rId84"/>
    <p:sldLayoutId id="2147483732" r:id="rId8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5">
          <p15:clr>
            <a:srgbClr val="E46962"/>
          </p15:clr>
        </p15:guide>
        <p15:guide id="2" pos="5624">
          <p15:clr>
            <a:srgbClr val="E46962"/>
          </p15:clr>
        </p15:guide>
        <p15:guide id="3" orient="horz" pos="3043">
          <p15:clr>
            <a:srgbClr val="E46962"/>
          </p15:clr>
        </p15:guide>
        <p15:guide id="4" pos="1015">
          <p15:clr>
            <a:srgbClr val="E46962"/>
          </p15:clr>
        </p15:guide>
        <p15:guide id="5" pos="1114">
          <p15:clr>
            <a:srgbClr val="E46962"/>
          </p15:clr>
        </p15:guide>
        <p15:guide id="6" pos="1937">
          <p15:clr>
            <a:srgbClr val="E46962"/>
          </p15:clr>
        </p15:guide>
        <p15:guide id="7" pos="2037">
          <p15:clr>
            <a:srgbClr val="E46962"/>
          </p15:clr>
        </p15:guide>
        <p15:guide id="8" pos="2858">
          <p15:clr>
            <a:srgbClr val="E46962"/>
          </p15:clr>
        </p15:guide>
        <p15:guide id="9" pos="2957">
          <p15:clr>
            <a:srgbClr val="E46962"/>
          </p15:clr>
        </p15:guide>
        <p15:guide id="10" pos="3780">
          <p15:clr>
            <a:srgbClr val="E46962"/>
          </p15:clr>
        </p15:guide>
        <p15:guide id="11" pos="3879">
          <p15:clr>
            <a:srgbClr val="E46962"/>
          </p15:clr>
        </p15:guide>
        <p15:guide id="12" pos="4702">
          <p15:clr>
            <a:srgbClr val="E46962"/>
          </p15:clr>
        </p15:guide>
        <p15:guide id="13" pos="4803">
          <p15:clr>
            <a:srgbClr val="E46962"/>
          </p15:clr>
        </p15:guide>
        <p15:guide id="14" orient="horz" pos="756">
          <p15:clr>
            <a:srgbClr val="E46962"/>
          </p15:clr>
        </p15:guide>
        <p15:guide id="15" pos="557">
          <p15:clr>
            <a:srgbClr val="E46962"/>
          </p15:clr>
        </p15:guide>
        <p15:guide id="16" pos="1476">
          <p15:clr>
            <a:srgbClr val="E46962"/>
          </p15:clr>
        </p15:guide>
        <p15:guide id="17" pos="2398">
          <p15:clr>
            <a:srgbClr val="E46962"/>
          </p15:clr>
        </p15:guide>
        <p15:guide id="18" pos="3418">
          <p15:clr>
            <a:srgbClr val="E46962"/>
          </p15:clr>
        </p15:guide>
        <p15:guide id="19" pos="4341">
          <p15:clr>
            <a:srgbClr val="E46962"/>
          </p15:clr>
        </p15:guide>
        <p15:guide id="20" pos="5264">
          <p15:clr>
            <a:srgbClr val="E46962"/>
          </p15:clr>
        </p15:guide>
        <p15:guide id="21" orient="horz" pos="1006">
          <p15:clr>
            <a:srgbClr val="E46962"/>
          </p15:clr>
        </p15:guide>
        <p15:guide id="22" orient="horz" pos="2756">
          <p15:clr>
            <a:srgbClr val="E46962"/>
          </p15:clr>
        </p15:guide>
        <p15:guide id="23" pos="197">
          <p15:clr>
            <a:srgbClr val="E46962"/>
          </p15:clr>
        </p15:guide>
        <p15:guide id="24" orient="horz" pos="1131">
          <p15:clr>
            <a:srgbClr val="E46962"/>
          </p15:clr>
        </p15:guide>
        <p15:guide id="25" orient="horz" pos="881">
          <p15:clr>
            <a:srgbClr val="E46962"/>
          </p15:clr>
        </p15:guide>
        <p15:guide id="26" orient="horz" pos="1381">
          <p15:clr>
            <a:srgbClr val="E46962"/>
          </p15:clr>
        </p15:guide>
        <p15:guide id="27" orient="horz" pos="1506">
          <p15:clr>
            <a:srgbClr val="E46962"/>
          </p15:clr>
        </p15:guide>
        <p15:guide id="28" orient="horz" pos="2131">
          <p15:clr>
            <a:srgbClr val="E46962"/>
          </p15:clr>
        </p15:guide>
        <p15:guide id="29" orient="horz" pos="1881">
          <p15:clr>
            <a:srgbClr val="E46962"/>
          </p15:clr>
        </p15:guide>
        <p15:guide id="30" orient="horz" pos="409">
          <p15:clr>
            <a:srgbClr val="E46962"/>
          </p15:clr>
        </p15:guide>
        <p15:guide id="31" orient="horz" pos="631">
          <p15:clr>
            <a:srgbClr val="E46962"/>
          </p15:clr>
        </p15:guide>
        <p15:guide id="32" pos="5163">
          <p15:clr>
            <a:srgbClr val="E46962"/>
          </p15:clr>
        </p15:guide>
        <p15:guide id="33" pos="4240">
          <p15:clr>
            <a:srgbClr val="E46962"/>
          </p15:clr>
        </p15:guide>
        <p15:guide id="34" pos="3317">
          <p15:clr>
            <a:srgbClr val="E46962"/>
          </p15:clr>
        </p15:guide>
        <p15:guide id="35" pos="2498">
          <p15:clr>
            <a:srgbClr val="E46962"/>
          </p15:clr>
        </p15:guide>
        <p15:guide id="36" pos="1576">
          <p15:clr>
            <a:srgbClr val="E46962"/>
          </p15:clr>
        </p15:guide>
        <p15:guide id="37" pos="656">
          <p15:clr>
            <a:srgbClr val="E46962"/>
          </p15:clr>
        </p15:guide>
        <p15:guide id="38" orient="horz" pos="1256">
          <p15:clr>
            <a:srgbClr val="E46962"/>
          </p15:clr>
        </p15:guide>
        <p15:guide id="39" orient="horz" pos="1631">
          <p15:clr>
            <a:srgbClr val="E46962"/>
          </p15:clr>
        </p15:guide>
        <p15:guide id="40" orient="horz" pos="1756">
          <p15:clr>
            <a:srgbClr val="E46962"/>
          </p15:clr>
        </p15:guide>
        <p15:guide id="41" orient="horz" pos="2006">
          <p15:clr>
            <a:srgbClr val="E46962"/>
          </p15:clr>
        </p15:guide>
        <p15:guide id="42" orient="horz" pos="2256">
          <p15:clr>
            <a:srgbClr val="E46962"/>
          </p15:clr>
        </p15:guide>
        <p15:guide id="43" orient="horz" pos="2381">
          <p15:clr>
            <a:srgbClr val="E46962"/>
          </p15:clr>
        </p15:guide>
        <p15:guide id="44" orient="horz" pos="2506">
          <p15:clr>
            <a:srgbClr val="E46962"/>
          </p15:clr>
        </p15:guide>
        <p15:guide id="45" orient="horz" pos="2631">
          <p15:clr>
            <a:srgbClr val="E46962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87"/>
          <p:cNvSpPr txBox="1">
            <a:spLocks noGrp="1"/>
          </p:cNvSpPr>
          <p:nvPr>
            <p:ph type="body" idx="1"/>
          </p:nvPr>
        </p:nvSpPr>
        <p:spPr>
          <a:xfrm>
            <a:off x="312463" y="1399213"/>
            <a:ext cx="6418500" cy="297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73" name="Google Shape;873;p8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6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74" name="Google Shape;874;p87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100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75" name="Google Shape;875;p87"/>
          <p:cNvPicPr preferRelativeResize="0"/>
          <p:nvPr/>
        </p:nvPicPr>
        <p:blipFill>
          <a:blip r:embed="rId92">
            <a:alphaModFix/>
          </a:blip>
          <a:stretch>
            <a:fillRect/>
          </a:stretch>
        </p:blipFill>
        <p:spPr>
          <a:xfrm>
            <a:off x="8537374" y="4535175"/>
            <a:ext cx="391061" cy="39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87"/>
          <p:cNvPicPr preferRelativeResize="0"/>
          <p:nvPr/>
        </p:nvPicPr>
        <p:blipFill>
          <a:blip r:embed="rId93">
            <a:alphaModFix/>
          </a:blip>
          <a:stretch>
            <a:fillRect/>
          </a:stretch>
        </p:blipFill>
        <p:spPr>
          <a:xfrm>
            <a:off x="312459" y="4632462"/>
            <a:ext cx="1218891" cy="19902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  <p:sldLayoutId id="2147483752" r:id="rId20"/>
    <p:sldLayoutId id="2147483753" r:id="rId21"/>
    <p:sldLayoutId id="2147483754" r:id="rId22"/>
    <p:sldLayoutId id="2147483755" r:id="rId23"/>
    <p:sldLayoutId id="2147483756" r:id="rId24"/>
    <p:sldLayoutId id="2147483757" r:id="rId25"/>
    <p:sldLayoutId id="2147483758" r:id="rId26"/>
    <p:sldLayoutId id="2147483759" r:id="rId27"/>
    <p:sldLayoutId id="2147483760" r:id="rId28"/>
    <p:sldLayoutId id="2147483761" r:id="rId29"/>
    <p:sldLayoutId id="2147483762" r:id="rId30"/>
    <p:sldLayoutId id="2147483763" r:id="rId31"/>
    <p:sldLayoutId id="2147483764" r:id="rId32"/>
    <p:sldLayoutId id="2147483765" r:id="rId33"/>
    <p:sldLayoutId id="2147483766" r:id="rId34"/>
    <p:sldLayoutId id="2147483767" r:id="rId35"/>
    <p:sldLayoutId id="2147483768" r:id="rId36"/>
    <p:sldLayoutId id="2147483769" r:id="rId37"/>
    <p:sldLayoutId id="2147483770" r:id="rId38"/>
    <p:sldLayoutId id="2147483771" r:id="rId39"/>
    <p:sldLayoutId id="2147483772" r:id="rId40"/>
    <p:sldLayoutId id="2147483773" r:id="rId41"/>
    <p:sldLayoutId id="2147483774" r:id="rId42"/>
    <p:sldLayoutId id="2147483775" r:id="rId43"/>
    <p:sldLayoutId id="2147483776" r:id="rId44"/>
    <p:sldLayoutId id="2147483777" r:id="rId45"/>
    <p:sldLayoutId id="2147483778" r:id="rId46"/>
    <p:sldLayoutId id="2147483779" r:id="rId47"/>
    <p:sldLayoutId id="2147483780" r:id="rId48"/>
    <p:sldLayoutId id="2147483781" r:id="rId49"/>
    <p:sldLayoutId id="2147483782" r:id="rId50"/>
    <p:sldLayoutId id="2147483783" r:id="rId51"/>
    <p:sldLayoutId id="2147483784" r:id="rId52"/>
    <p:sldLayoutId id="2147483785" r:id="rId53"/>
    <p:sldLayoutId id="2147483786" r:id="rId54"/>
    <p:sldLayoutId id="2147483787" r:id="rId55"/>
    <p:sldLayoutId id="2147483788" r:id="rId56"/>
    <p:sldLayoutId id="2147483789" r:id="rId57"/>
    <p:sldLayoutId id="2147483790" r:id="rId58"/>
    <p:sldLayoutId id="2147483791" r:id="rId59"/>
    <p:sldLayoutId id="2147483792" r:id="rId60"/>
    <p:sldLayoutId id="2147483793" r:id="rId61"/>
    <p:sldLayoutId id="2147483794" r:id="rId62"/>
    <p:sldLayoutId id="2147483795" r:id="rId63"/>
    <p:sldLayoutId id="2147483796" r:id="rId64"/>
    <p:sldLayoutId id="2147483797" r:id="rId65"/>
    <p:sldLayoutId id="2147483798" r:id="rId66"/>
    <p:sldLayoutId id="2147483799" r:id="rId67"/>
    <p:sldLayoutId id="2147483800" r:id="rId68"/>
    <p:sldLayoutId id="2147483801" r:id="rId69"/>
    <p:sldLayoutId id="2147483802" r:id="rId70"/>
    <p:sldLayoutId id="2147483803" r:id="rId71"/>
    <p:sldLayoutId id="2147483804" r:id="rId72"/>
    <p:sldLayoutId id="2147483805" r:id="rId73"/>
    <p:sldLayoutId id="2147483806" r:id="rId74"/>
    <p:sldLayoutId id="2147483807" r:id="rId75"/>
    <p:sldLayoutId id="2147483808" r:id="rId76"/>
    <p:sldLayoutId id="2147483809" r:id="rId77"/>
    <p:sldLayoutId id="2147483810" r:id="rId78"/>
    <p:sldLayoutId id="2147483811" r:id="rId79"/>
    <p:sldLayoutId id="2147483812" r:id="rId80"/>
    <p:sldLayoutId id="2147483813" r:id="rId81"/>
    <p:sldLayoutId id="2147483814" r:id="rId82"/>
    <p:sldLayoutId id="2147483815" r:id="rId83"/>
    <p:sldLayoutId id="2147483816" r:id="rId84"/>
    <p:sldLayoutId id="2147483817" r:id="rId85"/>
    <p:sldLayoutId id="2147483818" r:id="rId86"/>
    <p:sldLayoutId id="2147483819" r:id="rId87"/>
    <p:sldLayoutId id="2147483820" r:id="rId88"/>
    <p:sldLayoutId id="2147483821" r:id="rId89"/>
    <p:sldLayoutId id="2147483822" r:id="rId9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5">
          <p15:clr>
            <a:srgbClr val="E46962"/>
          </p15:clr>
        </p15:guide>
        <p15:guide id="2" pos="5624">
          <p15:clr>
            <a:srgbClr val="E46962"/>
          </p15:clr>
        </p15:guide>
        <p15:guide id="3" orient="horz" pos="3043">
          <p15:clr>
            <a:srgbClr val="E46962"/>
          </p15:clr>
        </p15:guide>
        <p15:guide id="4" pos="1015">
          <p15:clr>
            <a:srgbClr val="E46962"/>
          </p15:clr>
        </p15:guide>
        <p15:guide id="5" pos="1114">
          <p15:clr>
            <a:srgbClr val="E46962"/>
          </p15:clr>
        </p15:guide>
        <p15:guide id="6" pos="1937">
          <p15:clr>
            <a:srgbClr val="E46962"/>
          </p15:clr>
        </p15:guide>
        <p15:guide id="7" pos="2037">
          <p15:clr>
            <a:srgbClr val="E46962"/>
          </p15:clr>
        </p15:guide>
        <p15:guide id="8" pos="2858">
          <p15:clr>
            <a:srgbClr val="E46962"/>
          </p15:clr>
        </p15:guide>
        <p15:guide id="9" pos="2957">
          <p15:clr>
            <a:srgbClr val="E46962"/>
          </p15:clr>
        </p15:guide>
        <p15:guide id="10" pos="3780">
          <p15:clr>
            <a:srgbClr val="E46962"/>
          </p15:clr>
        </p15:guide>
        <p15:guide id="11" pos="3879">
          <p15:clr>
            <a:srgbClr val="E46962"/>
          </p15:clr>
        </p15:guide>
        <p15:guide id="12" pos="4702">
          <p15:clr>
            <a:srgbClr val="E46962"/>
          </p15:clr>
        </p15:guide>
        <p15:guide id="13" pos="4803">
          <p15:clr>
            <a:srgbClr val="E46962"/>
          </p15:clr>
        </p15:guide>
        <p15:guide id="14" orient="horz" pos="756">
          <p15:clr>
            <a:srgbClr val="E46962"/>
          </p15:clr>
        </p15:guide>
        <p15:guide id="15" pos="557">
          <p15:clr>
            <a:srgbClr val="E46962"/>
          </p15:clr>
        </p15:guide>
        <p15:guide id="16" pos="1476">
          <p15:clr>
            <a:srgbClr val="E46962"/>
          </p15:clr>
        </p15:guide>
        <p15:guide id="17" pos="2398">
          <p15:clr>
            <a:srgbClr val="E46962"/>
          </p15:clr>
        </p15:guide>
        <p15:guide id="18" pos="3418">
          <p15:clr>
            <a:srgbClr val="E46962"/>
          </p15:clr>
        </p15:guide>
        <p15:guide id="19" pos="4341">
          <p15:clr>
            <a:srgbClr val="E46962"/>
          </p15:clr>
        </p15:guide>
        <p15:guide id="20" pos="5264">
          <p15:clr>
            <a:srgbClr val="E46962"/>
          </p15:clr>
        </p15:guide>
        <p15:guide id="21" orient="horz" pos="1006">
          <p15:clr>
            <a:srgbClr val="E46962"/>
          </p15:clr>
        </p15:guide>
        <p15:guide id="22" orient="horz" pos="2756">
          <p15:clr>
            <a:srgbClr val="E46962"/>
          </p15:clr>
        </p15:guide>
        <p15:guide id="23" pos="197">
          <p15:clr>
            <a:srgbClr val="E46962"/>
          </p15:clr>
        </p15:guide>
        <p15:guide id="24" orient="horz" pos="1131">
          <p15:clr>
            <a:srgbClr val="E46962"/>
          </p15:clr>
        </p15:guide>
        <p15:guide id="25" orient="horz" pos="881">
          <p15:clr>
            <a:srgbClr val="E46962"/>
          </p15:clr>
        </p15:guide>
        <p15:guide id="26" orient="horz" pos="1381">
          <p15:clr>
            <a:srgbClr val="E46962"/>
          </p15:clr>
        </p15:guide>
        <p15:guide id="27" orient="horz" pos="1506">
          <p15:clr>
            <a:srgbClr val="E46962"/>
          </p15:clr>
        </p15:guide>
        <p15:guide id="28" orient="horz" pos="2131">
          <p15:clr>
            <a:srgbClr val="E46962"/>
          </p15:clr>
        </p15:guide>
        <p15:guide id="29" orient="horz" pos="1881">
          <p15:clr>
            <a:srgbClr val="E46962"/>
          </p15:clr>
        </p15:guide>
        <p15:guide id="30" orient="horz" pos="409">
          <p15:clr>
            <a:srgbClr val="E46962"/>
          </p15:clr>
        </p15:guide>
        <p15:guide id="31" orient="horz" pos="631">
          <p15:clr>
            <a:srgbClr val="E46962"/>
          </p15:clr>
        </p15:guide>
        <p15:guide id="32" pos="5163">
          <p15:clr>
            <a:srgbClr val="E46962"/>
          </p15:clr>
        </p15:guide>
        <p15:guide id="33" pos="4240">
          <p15:clr>
            <a:srgbClr val="E46962"/>
          </p15:clr>
        </p15:guide>
        <p15:guide id="34" pos="3317">
          <p15:clr>
            <a:srgbClr val="E46962"/>
          </p15:clr>
        </p15:guide>
        <p15:guide id="35" pos="2498">
          <p15:clr>
            <a:srgbClr val="E46962"/>
          </p15:clr>
        </p15:guide>
        <p15:guide id="36" pos="1576">
          <p15:clr>
            <a:srgbClr val="E46962"/>
          </p15:clr>
        </p15:guide>
        <p15:guide id="37" pos="656">
          <p15:clr>
            <a:srgbClr val="E46962"/>
          </p15:clr>
        </p15:guide>
        <p15:guide id="38" orient="horz" pos="1256">
          <p15:clr>
            <a:srgbClr val="E46962"/>
          </p15:clr>
        </p15:guide>
        <p15:guide id="39" orient="horz" pos="1631">
          <p15:clr>
            <a:srgbClr val="E46962"/>
          </p15:clr>
        </p15:guide>
        <p15:guide id="40" orient="horz" pos="1756">
          <p15:clr>
            <a:srgbClr val="E46962"/>
          </p15:clr>
        </p15:guide>
        <p15:guide id="41" orient="horz" pos="2006">
          <p15:clr>
            <a:srgbClr val="E46962"/>
          </p15:clr>
        </p15:guide>
        <p15:guide id="42" orient="horz" pos="2256">
          <p15:clr>
            <a:srgbClr val="E46962"/>
          </p15:clr>
        </p15:guide>
        <p15:guide id="43" orient="horz" pos="2381">
          <p15:clr>
            <a:srgbClr val="E46962"/>
          </p15:clr>
        </p15:guide>
        <p15:guide id="44" orient="horz" pos="2506">
          <p15:clr>
            <a:srgbClr val="E46962"/>
          </p15:clr>
        </p15:guide>
        <p15:guide id="45" orient="horz" pos="2631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.xml"/><Relationship Id="rId4" Type="http://schemas.openxmlformats.org/officeDocument/2006/relationships/hyperlink" Target="https://en.wikipedia.org/wiki/Infrared_window#/media/File:Atmosfaerisk_spredning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1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4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4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1.xml"/><Relationship Id="rId6" Type="http://schemas.openxmlformats.org/officeDocument/2006/relationships/image" Target="../media/image60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ePJB4ftAZ3M89RMg5As5dVTZuMhJQOX9/vie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9.xml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p178"/>
          <p:cNvSpPr txBox="1">
            <a:spLocks noGrp="1"/>
          </p:cNvSpPr>
          <p:nvPr>
            <p:ph type="ctrTitle" idx="4294967295"/>
          </p:nvPr>
        </p:nvSpPr>
        <p:spPr>
          <a:xfrm>
            <a:off x="312450" y="417725"/>
            <a:ext cx="4740300" cy="21933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700">
                <a:solidFill>
                  <a:schemeClr val="lt1"/>
                </a:solidFill>
              </a:rPr>
              <a:t>Land Surface Temperature from OroraTech’s Thermal Infrared Constellation</a:t>
            </a:r>
            <a:endParaRPr sz="2700">
              <a:solidFill>
                <a:schemeClr val="lt1"/>
              </a:solidFill>
            </a:endParaRPr>
          </a:p>
        </p:txBody>
      </p:sp>
      <p:sp>
        <p:nvSpPr>
          <p:cNvPr id="1779" name="Google Shape;1779;p178"/>
          <p:cNvSpPr txBox="1">
            <a:spLocks noGrp="1"/>
          </p:cNvSpPr>
          <p:nvPr>
            <p:ph type="subTitle" idx="1"/>
          </p:nvPr>
        </p:nvSpPr>
        <p:spPr>
          <a:xfrm>
            <a:off x="312450" y="2787850"/>
            <a:ext cx="4575000" cy="2670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LST_cci Workshop 2026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Session 8: LST Applications 4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Anastasia Sarelli, </a:t>
            </a:r>
            <a:r>
              <a:rPr lang="en" sz="1400" b="0"/>
              <a:t>Josephine Wong, Christian Mollière, Anna Brand, Andrea Spichtinger, Julia Gottfriedsen</a:t>
            </a:r>
            <a:endParaRPr sz="1400" b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" name="Google Shape;1986;p187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987" name="Google Shape;1987;p18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OroraTech Data Products</a:t>
            </a:r>
            <a:endParaRPr/>
          </a:p>
        </p:txBody>
      </p:sp>
      <p:sp>
        <p:nvSpPr>
          <p:cNvPr id="1988" name="Google Shape;1988;p187"/>
          <p:cNvSpPr/>
          <p:nvPr/>
        </p:nvSpPr>
        <p:spPr>
          <a:xfrm>
            <a:off x="7570333" y="2732892"/>
            <a:ext cx="1066800" cy="1730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WFS &amp; API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Tasking, Dissemination, Analysis</a:t>
            </a:r>
            <a:endParaRPr sz="817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9" name="Google Shape;1989;p187"/>
          <p:cNvSpPr/>
          <p:nvPr/>
        </p:nvSpPr>
        <p:spPr>
          <a:xfrm>
            <a:off x="357500" y="2302030"/>
            <a:ext cx="1973700" cy="3717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37350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Tasking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On-Demand L1+L2</a:t>
            </a:r>
            <a:endParaRPr sz="1063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0" name="Google Shape;1990;p187"/>
          <p:cNvSpPr/>
          <p:nvPr/>
        </p:nvSpPr>
        <p:spPr>
          <a:xfrm>
            <a:off x="4627107" y="274642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Aggregated Active Fire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Wildfire Detection and Monitoring</a:t>
            </a:r>
            <a:endParaRPr sz="817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1" name="Google Shape;1991;p187"/>
          <p:cNvSpPr/>
          <p:nvPr/>
        </p:nvSpPr>
        <p:spPr>
          <a:xfrm>
            <a:off x="4627101" y="3194845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 Spread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Spread Prediction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2" name="Google Shape;1992;p187"/>
          <p:cNvSpPr/>
          <p:nvPr/>
        </p:nvSpPr>
        <p:spPr>
          <a:xfrm>
            <a:off x="4627113" y="3643264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Burnt Area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Burnt Area Mapping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3" name="Google Shape;1993;p187"/>
          <p:cNvSpPr/>
          <p:nvPr/>
        </p:nvSpPr>
        <p:spPr>
          <a:xfrm>
            <a:off x="2364393" y="2302030"/>
            <a:ext cx="2007300" cy="3717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Scan</a:t>
            </a:r>
            <a:b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736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Systematic L1+L2</a:t>
            </a:r>
            <a:endParaRPr sz="1063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4" name="Google Shape;1994;p187"/>
          <p:cNvSpPr/>
          <p:nvPr/>
        </p:nvSpPr>
        <p:spPr>
          <a:xfrm>
            <a:off x="1682966" y="319913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LST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5" name="Google Shape;1995;p187"/>
          <p:cNvSpPr/>
          <p:nvPr/>
        </p:nvSpPr>
        <p:spPr>
          <a:xfrm>
            <a:off x="1682966" y="274643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NRT Active Fire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Near Real Time Fire Detection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6" name="Google Shape;1996;p187"/>
          <p:cNvSpPr/>
          <p:nvPr/>
        </p:nvSpPr>
        <p:spPr>
          <a:xfrm>
            <a:off x="4627088" y="4091682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FireSight AI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Short Term Fire Hazard Prediction 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7" name="Google Shape;1997;p187"/>
          <p:cNvSpPr/>
          <p:nvPr/>
        </p:nvSpPr>
        <p:spPr>
          <a:xfrm>
            <a:off x="6808081" y="3268241"/>
            <a:ext cx="445800" cy="123600"/>
          </a:xfrm>
          <a:prstGeom prst="rect">
            <a:avLst/>
          </a:prstGeom>
          <a:solidFill>
            <a:srgbClr val="E3E174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Beta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8" name="Google Shape;1998;p187"/>
          <p:cNvSpPr/>
          <p:nvPr/>
        </p:nvSpPr>
        <p:spPr>
          <a:xfrm>
            <a:off x="3683200" y="2370177"/>
            <a:ext cx="610800" cy="123600"/>
          </a:xfrm>
          <a:prstGeom prst="rect">
            <a:avLst/>
          </a:prstGeom>
          <a:solidFill>
            <a:srgbClr val="9E9E9E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4">
                <a:latin typeface="Figtree"/>
                <a:ea typeface="Figtree"/>
                <a:cs typeface="Figtree"/>
                <a:sym typeface="Figtree"/>
              </a:rPr>
              <a:t>2026</a:t>
            </a:r>
            <a:endParaRPr sz="65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9" name="Google Shape;1999;p187"/>
          <p:cNvSpPr/>
          <p:nvPr/>
        </p:nvSpPr>
        <p:spPr>
          <a:xfrm>
            <a:off x="6808081" y="282536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0" name="Google Shape;2000;p187"/>
          <p:cNvSpPr/>
          <p:nvPr/>
        </p:nvSpPr>
        <p:spPr>
          <a:xfrm>
            <a:off x="6808081" y="3709651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1" name="Google Shape;2001;p187"/>
          <p:cNvSpPr/>
          <p:nvPr/>
        </p:nvSpPr>
        <p:spPr>
          <a:xfrm rot="5400000">
            <a:off x="4401207" y="3520580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2" name="Google Shape;2002;p187"/>
          <p:cNvSpPr/>
          <p:nvPr/>
        </p:nvSpPr>
        <p:spPr>
          <a:xfrm rot="5400000">
            <a:off x="7342614" y="3520580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3" name="Google Shape;2003;p187"/>
          <p:cNvSpPr/>
          <p:nvPr/>
        </p:nvSpPr>
        <p:spPr>
          <a:xfrm>
            <a:off x="1693459" y="364340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SST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Sea Surface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4" name="Google Shape;2004;p187"/>
          <p:cNvSpPr/>
          <p:nvPr/>
        </p:nvSpPr>
        <p:spPr>
          <a:xfrm>
            <a:off x="6826726" y="4151062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005" name="Google Shape;2005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4835" y="3611073"/>
            <a:ext cx="610760" cy="43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6" name="Google Shape;2006;p187"/>
          <p:cNvPicPr preferRelativeResize="0"/>
          <p:nvPr/>
        </p:nvPicPr>
        <p:blipFill rotWithShape="1">
          <a:blip r:embed="rId4">
            <a:alphaModFix/>
          </a:blip>
          <a:srcRect l="24037" r="23390"/>
          <a:stretch/>
        </p:blipFill>
        <p:spPr>
          <a:xfrm>
            <a:off x="7867120" y="4039116"/>
            <a:ext cx="426186" cy="29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7" name="Google Shape;2007;p187"/>
          <p:cNvPicPr preferRelativeResize="0"/>
          <p:nvPr/>
        </p:nvPicPr>
        <p:blipFill rotWithShape="1">
          <a:blip r:embed="rId5">
            <a:alphaModFix/>
          </a:blip>
          <a:srcRect r="41411"/>
          <a:stretch/>
        </p:blipFill>
        <p:spPr>
          <a:xfrm>
            <a:off x="7820709" y="3465904"/>
            <a:ext cx="519009" cy="177353"/>
          </a:xfrm>
          <a:prstGeom prst="rect">
            <a:avLst/>
          </a:prstGeom>
          <a:noFill/>
          <a:ln>
            <a:noFill/>
          </a:ln>
        </p:spPr>
      </p:pic>
      <p:sp>
        <p:nvSpPr>
          <p:cNvPr id="2008" name="Google Shape;2008;p187"/>
          <p:cNvSpPr/>
          <p:nvPr/>
        </p:nvSpPr>
        <p:spPr>
          <a:xfrm>
            <a:off x="1693459" y="4079381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FRP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Radiative Power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9" name="Google Shape;2009;p187"/>
          <p:cNvSpPr/>
          <p:nvPr/>
        </p:nvSpPr>
        <p:spPr>
          <a:xfrm>
            <a:off x="6808081" y="3267508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0" name="Google Shape;2010;p187"/>
          <p:cNvSpPr/>
          <p:nvPr/>
        </p:nvSpPr>
        <p:spPr>
          <a:xfrm>
            <a:off x="357501" y="2732901"/>
            <a:ext cx="1066800" cy="16818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TOA BT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Top Of Atmosphere Brightness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1" name="Google Shape;2011;p187"/>
          <p:cNvSpPr/>
          <p:nvPr/>
        </p:nvSpPr>
        <p:spPr>
          <a:xfrm rot="5400000">
            <a:off x="1456935" y="3523563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012" name="Google Shape;2012;p187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3511555" y="1449318"/>
            <a:ext cx="910500" cy="6684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71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3" name="Google Shape;2013;p18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26725" y="1474474"/>
            <a:ext cx="1901332" cy="115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4" name="Google Shape;2014;p18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43142" y="1002425"/>
            <a:ext cx="977714" cy="977154"/>
          </a:xfrm>
          <a:prstGeom prst="rect">
            <a:avLst/>
          </a:prstGeom>
          <a:noFill/>
          <a:ln>
            <a:noFill/>
          </a:ln>
        </p:spPr>
      </p:pic>
      <p:sp>
        <p:nvSpPr>
          <p:cNvPr id="2015" name="Google Shape;2015;p187"/>
          <p:cNvSpPr txBox="1"/>
          <p:nvPr/>
        </p:nvSpPr>
        <p:spPr>
          <a:xfrm>
            <a:off x="357500" y="1357313"/>
            <a:ext cx="2682900" cy="7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71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FOREST Clean Data</a:t>
            </a:r>
            <a:endParaRPr sz="654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6" name="Google Shape;2016;p187"/>
          <p:cNvSpPr txBox="1"/>
          <p:nvPr/>
        </p:nvSpPr>
        <p:spPr>
          <a:xfrm>
            <a:off x="4975998" y="1357313"/>
            <a:ext cx="29259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71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Smart Data &amp; Analytics</a:t>
            </a:r>
            <a:endParaRPr sz="1471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7" name="Google Shape;2017;p187"/>
          <p:cNvSpPr txBox="1"/>
          <p:nvPr/>
        </p:nvSpPr>
        <p:spPr>
          <a:xfrm>
            <a:off x="345188" y="2015867"/>
            <a:ext cx="10668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1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8" name="Google Shape;2018;p187"/>
          <p:cNvSpPr txBox="1"/>
          <p:nvPr/>
        </p:nvSpPr>
        <p:spPr>
          <a:xfrm>
            <a:off x="4627092" y="2015867"/>
            <a:ext cx="26829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3 &amp; Level 4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9" name="Google Shape;2019;p187"/>
          <p:cNvSpPr txBox="1"/>
          <p:nvPr/>
        </p:nvSpPr>
        <p:spPr>
          <a:xfrm>
            <a:off x="1682965" y="2015867"/>
            <a:ext cx="26829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2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0" name="Google Shape;2020;p187"/>
          <p:cNvSpPr/>
          <p:nvPr/>
        </p:nvSpPr>
        <p:spPr>
          <a:xfrm>
            <a:off x="3899092" y="3691760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1" name="Google Shape;2021;p187"/>
          <p:cNvSpPr/>
          <p:nvPr/>
        </p:nvSpPr>
        <p:spPr>
          <a:xfrm>
            <a:off x="3894630" y="4137135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2" name="Google Shape;2022;p187"/>
          <p:cNvSpPr/>
          <p:nvPr/>
        </p:nvSpPr>
        <p:spPr>
          <a:xfrm>
            <a:off x="1768931" y="235471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3" name="Google Shape;2023;p187"/>
          <p:cNvSpPr/>
          <p:nvPr/>
        </p:nvSpPr>
        <p:spPr>
          <a:xfrm>
            <a:off x="3875881" y="3253638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4" name="Google Shape;2024;p187"/>
          <p:cNvSpPr/>
          <p:nvPr/>
        </p:nvSpPr>
        <p:spPr>
          <a:xfrm>
            <a:off x="3875881" y="2811900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5" name="Google Shape;2025;p187"/>
          <p:cNvSpPr/>
          <p:nvPr/>
        </p:nvSpPr>
        <p:spPr>
          <a:xfrm>
            <a:off x="884256" y="419911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6" name="Google Shape;2026;p187"/>
          <p:cNvSpPr/>
          <p:nvPr/>
        </p:nvSpPr>
        <p:spPr>
          <a:xfrm>
            <a:off x="1697750" y="2763175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27" name="Google Shape;2027;p187"/>
          <p:cNvSpPr/>
          <p:nvPr/>
        </p:nvSpPr>
        <p:spPr>
          <a:xfrm>
            <a:off x="4634038" y="2775562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28" name="Google Shape;2028;p187"/>
          <p:cNvSpPr/>
          <p:nvPr/>
        </p:nvSpPr>
        <p:spPr>
          <a:xfrm>
            <a:off x="4641463" y="3209412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29" name="Google Shape;2029;p187"/>
          <p:cNvSpPr/>
          <p:nvPr/>
        </p:nvSpPr>
        <p:spPr>
          <a:xfrm>
            <a:off x="4641463" y="3655862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30" name="Google Shape;2030;p187"/>
          <p:cNvSpPr/>
          <p:nvPr/>
        </p:nvSpPr>
        <p:spPr>
          <a:xfrm>
            <a:off x="4645388" y="4102350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31" name="Google Shape;2031;p187"/>
          <p:cNvSpPr/>
          <p:nvPr/>
        </p:nvSpPr>
        <p:spPr>
          <a:xfrm>
            <a:off x="7582880" y="2762475"/>
            <a:ext cx="1041000" cy="1675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32" name="Google Shape;2032;p187"/>
          <p:cNvSpPr/>
          <p:nvPr/>
        </p:nvSpPr>
        <p:spPr>
          <a:xfrm>
            <a:off x="1706900" y="4087675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33" name="Google Shape;2033;p187"/>
          <p:cNvSpPr/>
          <p:nvPr/>
        </p:nvSpPr>
        <p:spPr>
          <a:xfrm>
            <a:off x="1704938" y="3651850"/>
            <a:ext cx="2655900" cy="346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  <p:sp>
        <p:nvSpPr>
          <p:cNvPr id="2034" name="Google Shape;2034;p187"/>
          <p:cNvSpPr/>
          <p:nvPr/>
        </p:nvSpPr>
        <p:spPr>
          <a:xfrm>
            <a:off x="370992" y="2739350"/>
            <a:ext cx="1041000" cy="16755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65875" tIns="65875" rIns="65875" bIns="658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9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p188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Research &amp; Development ongoing</a:t>
            </a:r>
            <a:endParaRPr/>
          </a:p>
        </p:txBody>
      </p:sp>
      <p:sp>
        <p:nvSpPr>
          <p:cNvPr id="2040" name="Google Shape;2040;p18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 2 Land Surface Temperature</a:t>
            </a:r>
            <a:endParaRPr/>
          </a:p>
        </p:txBody>
      </p:sp>
      <p:sp>
        <p:nvSpPr>
          <p:cNvPr id="2041" name="Google Shape;2041;p188"/>
          <p:cNvSpPr txBox="1"/>
          <p:nvPr/>
        </p:nvSpPr>
        <p:spPr>
          <a:xfrm>
            <a:off x="2369021" y="4492538"/>
            <a:ext cx="3000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i="1">
                <a:solidFill>
                  <a:srgbClr val="757070"/>
                </a:solidFill>
                <a:latin typeface="Montserrat"/>
                <a:ea typeface="Montserrat"/>
                <a:cs typeface="Montserrat"/>
                <a:sym typeface="Montserrat"/>
              </a:rPr>
              <a:t>* </a:t>
            </a:r>
            <a:r>
              <a:rPr lang="en" sz="800">
                <a:solidFill>
                  <a:srgbClr val="444746"/>
                </a:solidFill>
                <a:latin typeface="Montserrat"/>
                <a:ea typeface="Montserrat"/>
                <a:cs typeface="Montserrat"/>
                <a:sym typeface="Montserrat"/>
              </a:rPr>
              <a:t>further improvements expected</a:t>
            </a:r>
            <a:endParaRPr sz="800" i="1">
              <a:solidFill>
                <a:srgbClr val="75707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42" name="Google Shape;2042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04872" y="406100"/>
            <a:ext cx="678717" cy="48484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43" name="Google Shape;2043;p188"/>
          <p:cNvGraphicFramePr/>
          <p:nvPr/>
        </p:nvGraphicFramePr>
        <p:xfrm>
          <a:off x="494650" y="112723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{9FC29AAD-0598-49E5-A9F2-B4FBE2F670D3}</a:tableStyleId>
              </a:tblPr>
              <a:tblGrid>
                <a:gridCol w="176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7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GSD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200 m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Swath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 200 km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Format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GeoTiff (EPSG:432</a:t>
                      </a:r>
                      <a:r>
                        <a:rPr lang="en" sz="9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6</a:t>
                      </a: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)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NetCDF (unprojected)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Geolocation Accuracy 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(CE90)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&lt;400</a:t>
                      </a: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</a:t>
                      </a:r>
                      <a:endParaRPr sz="900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&lt;650m (open ocean)</a:t>
                      </a:r>
                      <a:endParaRPr sz="900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Temperature Accuracy 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3K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Latency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Currently 7 days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Revisit 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12h (on average at equator)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8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9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Additional datasets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Cloud mask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Image footprint (GeoJSON)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27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 b="1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Delivery method</a:t>
                      </a:r>
                      <a:endParaRPr sz="9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Via STAC</a:t>
                      </a:r>
                      <a:endParaRPr sz="9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044" name="Google Shape;2044;p188"/>
          <p:cNvPicPr preferRelativeResize="0"/>
          <p:nvPr/>
        </p:nvPicPr>
        <p:blipFill rotWithShape="1">
          <a:blip r:embed="rId4">
            <a:alphaModFix/>
          </a:blip>
          <a:srcRect b="48870"/>
          <a:stretch/>
        </p:blipFill>
        <p:spPr>
          <a:xfrm>
            <a:off x="6575075" y="4422921"/>
            <a:ext cx="1590813" cy="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2045" name="Google Shape;2045;p188"/>
          <p:cNvSpPr txBox="1"/>
          <p:nvPr/>
        </p:nvSpPr>
        <p:spPr>
          <a:xfrm>
            <a:off x="6164040" y="4376346"/>
            <a:ext cx="5868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 b="1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16°C</a:t>
            </a:r>
            <a:endParaRPr sz="600" b="1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046" name="Google Shape;2046;p188"/>
          <p:cNvGrpSpPr/>
          <p:nvPr/>
        </p:nvGrpSpPr>
        <p:grpSpPr>
          <a:xfrm>
            <a:off x="5823821" y="1002505"/>
            <a:ext cx="3104757" cy="3330455"/>
            <a:chOff x="11469700" y="3193225"/>
            <a:chExt cx="6231949" cy="6684976"/>
          </a:xfrm>
        </p:grpSpPr>
        <p:pic>
          <p:nvPicPr>
            <p:cNvPr id="2047" name="Google Shape;2047;p18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469700" y="3193225"/>
              <a:ext cx="6231949" cy="6684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8" name="Google Shape;2048;p188"/>
            <p:cNvPicPr preferRelativeResize="0"/>
            <p:nvPr/>
          </p:nvPicPr>
          <p:blipFill rotWithShape="1">
            <a:blip r:embed="rId6">
              <a:alphaModFix amt="61000"/>
            </a:blip>
            <a:srcRect b="7553"/>
            <a:stretch/>
          </p:blipFill>
          <p:spPr>
            <a:xfrm>
              <a:off x="11628013" y="3398840"/>
              <a:ext cx="371900" cy="37130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49" name="Google Shape;2049;p188"/>
          <p:cNvSpPr txBox="1"/>
          <p:nvPr/>
        </p:nvSpPr>
        <p:spPr>
          <a:xfrm>
            <a:off x="7465225" y="3997938"/>
            <a:ext cx="13857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" sz="500" b="0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Southern France, June 10th 2025</a:t>
            </a:r>
            <a:endParaRPr sz="500" b="0" i="0" u="none" strike="noStrike" cap="non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" sz="500" b="1" i="0" u="none" strike="noStrike" cap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LST</a:t>
            </a:r>
            <a:endParaRPr sz="700" b="0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0" name="Google Shape;2050;p188"/>
          <p:cNvSpPr txBox="1"/>
          <p:nvPr/>
        </p:nvSpPr>
        <p:spPr>
          <a:xfrm>
            <a:off x="7968790" y="4370333"/>
            <a:ext cx="586800" cy="18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25" tIns="45725" rIns="45725" bIns="457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" sz="600" b="1" i="0" u="none" strike="noStrike" cap="non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35°C</a:t>
            </a:r>
            <a:endParaRPr sz="600" b="1" i="0" u="none" strike="noStrike" cap="non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Google Shape;2055;p189"/>
          <p:cNvSpPr/>
          <p:nvPr/>
        </p:nvSpPr>
        <p:spPr>
          <a:xfrm>
            <a:off x="-29800" y="-9750"/>
            <a:ext cx="9186300" cy="1275600"/>
          </a:xfrm>
          <a:prstGeom prst="rect">
            <a:avLst/>
          </a:prstGeom>
          <a:solidFill>
            <a:srgbClr val="0D232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56" name="Google Shape;2056;p18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Level-2 LST retrieval</a:t>
            </a:r>
            <a:endParaRPr/>
          </a:p>
        </p:txBody>
      </p:sp>
      <p:sp>
        <p:nvSpPr>
          <p:cNvPr id="2057" name="Google Shape;2057;p189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62688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Single-band retrieval using the radiative transfer equation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8" name="Google Shape;2058;p189"/>
          <p:cNvSpPr/>
          <p:nvPr/>
        </p:nvSpPr>
        <p:spPr>
          <a:xfrm>
            <a:off x="7331650" y="3599400"/>
            <a:ext cx="1025100" cy="326100"/>
          </a:xfrm>
          <a:prstGeom prst="parallelogram">
            <a:avLst>
              <a:gd name="adj" fmla="val 38457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Level-2</a:t>
            </a:r>
            <a:endParaRPr sz="11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59" name="Google Shape;2059;p189"/>
          <p:cNvSpPr/>
          <p:nvPr/>
        </p:nvSpPr>
        <p:spPr>
          <a:xfrm>
            <a:off x="338250" y="1434476"/>
            <a:ext cx="906300" cy="258300"/>
          </a:xfrm>
          <a:prstGeom prst="parallelogram">
            <a:avLst>
              <a:gd name="adj" fmla="val 38457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Level-1</a:t>
            </a:r>
            <a:endParaRPr sz="11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0" name="Google Shape;2060;p189"/>
          <p:cNvSpPr/>
          <p:nvPr/>
        </p:nvSpPr>
        <p:spPr>
          <a:xfrm>
            <a:off x="2833025" y="1916200"/>
            <a:ext cx="1662000" cy="521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Atmospheric modelling and correction</a:t>
            </a:r>
            <a:endParaRPr sz="9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1" name="Google Shape;2061;p189"/>
          <p:cNvSpPr txBox="1"/>
          <p:nvPr/>
        </p:nvSpPr>
        <p:spPr>
          <a:xfrm>
            <a:off x="1244554" y="1364338"/>
            <a:ext cx="1293300" cy="34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rPr>
              <a:t>Top of Atmosphere Radiance</a:t>
            </a:r>
            <a:endParaRPr sz="800">
              <a:solidFill>
                <a:schemeClr val="accen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cxnSp>
        <p:nvCxnSpPr>
          <p:cNvPr id="2062" name="Google Shape;2062;p189"/>
          <p:cNvCxnSpPr>
            <a:stCxn id="2059" idx="3"/>
            <a:endCxn id="2060" idx="1"/>
          </p:cNvCxnSpPr>
          <p:nvPr/>
        </p:nvCxnSpPr>
        <p:spPr>
          <a:xfrm rot="-5400000" flipH="1">
            <a:off x="1545433" y="889076"/>
            <a:ext cx="483900" cy="2091300"/>
          </a:xfrm>
          <a:prstGeom prst="bentConnector2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63" name="Google Shape;2063;p189"/>
          <p:cNvCxnSpPr>
            <a:stCxn id="2064" idx="3"/>
            <a:endCxn id="2058" idx="0"/>
          </p:cNvCxnSpPr>
          <p:nvPr/>
        </p:nvCxnSpPr>
        <p:spPr>
          <a:xfrm>
            <a:off x="6800825" y="2183800"/>
            <a:ext cx="1043400" cy="1415700"/>
          </a:xfrm>
          <a:prstGeom prst="bentConnector2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65" name="Google Shape;2065;p189"/>
          <p:cNvSpPr/>
          <p:nvPr/>
        </p:nvSpPr>
        <p:spPr>
          <a:xfrm>
            <a:off x="191125" y="3139024"/>
            <a:ext cx="4176600" cy="17316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66" name="Google Shape;2066;p189"/>
          <p:cNvPicPr preferRelativeResize="0"/>
          <p:nvPr/>
        </p:nvPicPr>
        <p:blipFill rotWithShape="1">
          <a:blip r:embed="rId3">
            <a:alphaModFix/>
          </a:blip>
          <a:srcRect b="2220"/>
          <a:stretch/>
        </p:blipFill>
        <p:spPr>
          <a:xfrm>
            <a:off x="270960" y="3139024"/>
            <a:ext cx="4062965" cy="1693120"/>
          </a:xfrm>
          <a:prstGeom prst="rect">
            <a:avLst/>
          </a:prstGeom>
          <a:noFill/>
          <a:ln>
            <a:noFill/>
          </a:ln>
        </p:spPr>
      </p:pic>
      <p:sp>
        <p:nvSpPr>
          <p:cNvPr id="2067" name="Google Shape;2067;p189"/>
          <p:cNvSpPr/>
          <p:nvPr/>
        </p:nvSpPr>
        <p:spPr>
          <a:xfrm>
            <a:off x="2850056" y="3204868"/>
            <a:ext cx="529500" cy="10797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8" name="Google Shape;2068;p189"/>
          <p:cNvSpPr txBox="1"/>
          <p:nvPr/>
        </p:nvSpPr>
        <p:spPr>
          <a:xfrm>
            <a:off x="2850056" y="3791971"/>
            <a:ext cx="636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rPr>
              <a:t>LWIR2 band</a:t>
            </a:r>
            <a:endParaRPr sz="1000">
              <a:solidFill>
                <a:schemeClr val="accen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9" name="Google Shape;2069;p189"/>
          <p:cNvSpPr txBox="1"/>
          <p:nvPr/>
        </p:nvSpPr>
        <p:spPr>
          <a:xfrm>
            <a:off x="191125" y="4850275"/>
            <a:ext cx="1859100" cy="2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Image source: </a:t>
            </a:r>
            <a:r>
              <a:rPr lang="en" sz="700" u="sng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</a:t>
            </a:r>
            <a:r>
              <a:rPr lang="en" sz="7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a</a:t>
            </a:r>
            <a:endParaRPr sz="7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0" name="Google Shape;2070;p189"/>
          <p:cNvSpPr txBox="1"/>
          <p:nvPr/>
        </p:nvSpPr>
        <p:spPr>
          <a:xfrm>
            <a:off x="5873600" y="3587550"/>
            <a:ext cx="1497300" cy="34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800">
              <a:solidFill>
                <a:schemeClr val="accen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1" name="Google Shape;2071;p189"/>
          <p:cNvSpPr txBox="1"/>
          <p:nvPr/>
        </p:nvSpPr>
        <p:spPr>
          <a:xfrm>
            <a:off x="2817575" y="1535938"/>
            <a:ext cx="1692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LibRadTran, upwelling &amp; downwelling radiances</a:t>
            </a:r>
            <a:endParaRPr sz="8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4" name="Google Shape;2064;p189"/>
          <p:cNvSpPr/>
          <p:nvPr/>
        </p:nvSpPr>
        <p:spPr>
          <a:xfrm>
            <a:off x="5432825" y="1923250"/>
            <a:ext cx="1368000" cy="5211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Emissivity estimation and correction</a:t>
            </a:r>
            <a:endParaRPr sz="9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2" name="Google Shape;2072;p189"/>
          <p:cNvSpPr txBox="1"/>
          <p:nvPr/>
        </p:nvSpPr>
        <p:spPr>
          <a:xfrm>
            <a:off x="5656544" y="1672681"/>
            <a:ext cx="1144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Land cover, NDVI</a:t>
            </a:r>
            <a:endParaRPr sz="800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cxnSp>
        <p:nvCxnSpPr>
          <p:cNvPr id="2073" name="Google Shape;2073;p189"/>
          <p:cNvCxnSpPr>
            <a:stCxn id="2060" idx="3"/>
            <a:endCxn id="2064" idx="1"/>
          </p:cNvCxnSpPr>
          <p:nvPr/>
        </p:nvCxnSpPr>
        <p:spPr>
          <a:xfrm>
            <a:off x="4495025" y="2176750"/>
            <a:ext cx="937800" cy="72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" name="Google Shape;2078;p190"/>
          <p:cNvPicPr preferRelativeResize="0"/>
          <p:nvPr/>
        </p:nvPicPr>
        <p:blipFill rotWithShape="1">
          <a:blip r:embed="rId3">
            <a:alphaModFix/>
          </a:blip>
          <a:srcRect t="-10101" b="51409"/>
          <a:stretch/>
        </p:blipFill>
        <p:spPr>
          <a:xfrm>
            <a:off x="-17325" y="0"/>
            <a:ext cx="9186176" cy="3383026"/>
          </a:xfrm>
          <a:prstGeom prst="rect">
            <a:avLst/>
          </a:prstGeom>
          <a:noFill/>
          <a:ln>
            <a:noFill/>
          </a:ln>
        </p:spPr>
      </p:pic>
      <p:sp>
        <p:nvSpPr>
          <p:cNvPr id="2079" name="Google Shape;2079;p190"/>
          <p:cNvSpPr/>
          <p:nvPr/>
        </p:nvSpPr>
        <p:spPr>
          <a:xfrm>
            <a:off x="-29800" y="-9750"/>
            <a:ext cx="9186300" cy="1275600"/>
          </a:xfrm>
          <a:prstGeom prst="rect">
            <a:avLst/>
          </a:prstGeom>
          <a:solidFill>
            <a:srgbClr val="0D232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80" name="Google Shape;2080;p190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Level-2 LST validation</a:t>
            </a:r>
            <a:endParaRPr/>
          </a:p>
        </p:txBody>
      </p:sp>
      <p:sp>
        <p:nvSpPr>
          <p:cNvPr id="2081" name="Google Shape;2081;p190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47559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Against ground stations</a:t>
            </a:r>
            <a:endParaRPr/>
          </a:p>
        </p:txBody>
      </p:sp>
      <p:sp>
        <p:nvSpPr>
          <p:cNvPr id="2082" name="Google Shape;2082;p190"/>
          <p:cNvSpPr txBox="1"/>
          <p:nvPr/>
        </p:nvSpPr>
        <p:spPr>
          <a:xfrm>
            <a:off x="228850" y="3448575"/>
            <a:ext cx="8127900" cy="8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375" tIns="62375" rIns="62375" bIns="6237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Ground station networks:</a:t>
            </a:r>
            <a:endParaRPr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SURFRAD - NOAA Global Monitoring Division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Land Surface Temperature, Aerosol Optical Depth, and Water Vapour Sentinel-3 Products (LAW)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U.S. Climate Reference Network (USCRN)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7" name="Google Shape;2087;p191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61707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Quality evaluated by ESA's Mission Performance Cluster, statement 01/2026</a:t>
            </a:r>
            <a:endParaRPr/>
          </a:p>
        </p:txBody>
      </p:sp>
      <p:sp>
        <p:nvSpPr>
          <p:cNvPr id="2088" name="Google Shape;2088;p19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Level-2 LST performance</a:t>
            </a:r>
            <a:endParaRPr/>
          </a:p>
        </p:txBody>
      </p:sp>
      <p:sp>
        <p:nvSpPr>
          <p:cNvPr id="2089" name="Google Shape;2089;p191"/>
          <p:cNvSpPr/>
          <p:nvPr/>
        </p:nvSpPr>
        <p:spPr>
          <a:xfrm>
            <a:off x="312475" y="1612575"/>
            <a:ext cx="3140700" cy="2039400"/>
          </a:xfrm>
          <a:prstGeom prst="wedgeRoundRectCallout">
            <a:avLst>
              <a:gd name="adj1" fmla="val 19895"/>
              <a:gd name="adj2" fmla="val -59290"/>
              <a:gd name="adj3" fmla="val 0"/>
            </a:avLst>
          </a:prstGeom>
          <a:gradFill>
            <a:gsLst>
              <a:gs pos="0">
                <a:srgbClr val="FFCCC2"/>
              </a:gs>
              <a:gs pos="100000">
                <a:srgbClr val="FA6145"/>
              </a:gs>
            </a:gsLst>
            <a:path path="circle">
              <a:fillToRect l="50000" t="50000" r="50000" b="50000"/>
            </a:path>
            <a:tileRect/>
          </a:gra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100" i="1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“The comparison between the satellite-derived LST and the in-situ measurements showed a </a:t>
            </a:r>
            <a:r>
              <a:rPr lang="en" sz="1100" b="1" i="1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good agreement</a:t>
            </a:r>
            <a:r>
              <a:rPr lang="en" sz="1100" i="1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 across the analysed matchups for both (FOREST-2) imagers. Without this cold outlier, these </a:t>
            </a:r>
            <a:r>
              <a:rPr lang="en" sz="1100" b="1" i="1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rPr>
              <a:t>results are in line with the performance objective of the OroraTech LST product</a:t>
            </a:r>
            <a:r>
              <a:rPr lang="en" sz="1100" i="1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, which aims at achieving accuracy better than 3K “</a:t>
            </a:r>
            <a:endParaRPr sz="1100" i="1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090" name="Google Shape;2090;p191"/>
          <p:cNvPicPr preferRelativeResize="0"/>
          <p:nvPr/>
        </p:nvPicPr>
        <p:blipFill rotWithShape="1">
          <a:blip r:embed="rId3">
            <a:alphaModFix/>
          </a:blip>
          <a:srcRect l="8425"/>
          <a:stretch/>
        </p:blipFill>
        <p:spPr>
          <a:xfrm>
            <a:off x="6600397" y="1569763"/>
            <a:ext cx="2277250" cy="208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1" name="Google Shape;2091;p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9957" y="1569763"/>
            <a:ext cx="2430793" cy="2082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2" name="Google Shape;2092;p191"/>
          <p:cNvSpPr/>
          <p:nvPr/>
        </p:nvSpPr>
        <p:spPr>
          <a:xfrm>
            <a:off x="7064500" y="1586488"/>
            <a:ext cx="1421400" cy="12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93" name="Google Shape;2093;p191"/>
          <p:cNvSpPr/>
          <p:nvPr/>
        </p:nvSpPr>
        <p:spPr>
          <a:xfrm>
            <a:off x="4857425" y="1610577"/>
            <a:ext cx="1421400" cy="12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94" name="Google Shape;2094;p191"/>
          <p:cNvSpPr txBox="1"/>
          <p:nvPr/>
        </p:nvSpPr>
        <p:spPr>
          <a:xfrm>
            <a:off x="4615650" y="1527188"/>
            <a:ext cx="17268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F002/XE007829</a:t>
            </a:r>
            <a:endParaRPr sz="7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5" name="Google Shape;2095;p191"/>
          <p:cNvSpPr txBox="1"/>
          <p:nvPr/>
        </p:nvSpPr>
        <p:spPr>
          <a:xfrm>
            <a:off x="6911800" y="1527188"/>
            <a:ext cx="1726800" cy="2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F002/XE008208</a:t>
            </a:r>
            <a:endParaRPr sz="70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6" name="Google Shape;2096;p191"/>
          <p:cNvSpPr txBox="1">
            <a:spLocks noGrp="1"/>
          </p:cNvSpPr>
          <p:nvPr>
            <p:ph type="body" idx="2"/>
          </p:nvPr>
        </p:nvSpPr>
        <p:spPr>
          <a:xfrm>
            <a:off x="426372" y="3861975"/>
            <a:ext cx="3538500" cy="1382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Further improvements in 2026 expected</a:t>
            </a:r>
            <a:endParaRPr sz="14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400">
                <a:solidFill>
                  <a:schemeClr val="lt2"/>
                </a:solidFill>
              </a:rPr>
              <a:t>→ Target accuracy: &lt;3K </a:t>
            </a:r>
            <a:endParaRPr sz="1400">
              <a:solidFill>
                <a:schemeClr val="lt2"/>
              </a:solidFill>
            </a:endParaRPr>
          </a:p>
        </p:txBody>
      </p:sp>
      <p:pic>
        <p:nvPicPr>
          <p:cNvPr id="2097" name="Google Shape;2097;p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083231" y="379503"/>
            <a:ext cx="727910" cy="755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8" name="Google Shape;2098;p1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91655" y="358398"/>
            <a:ext cx="1091275" cy="4459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19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FOREST-2 LST use cases</a:t>
            </a:r>
            <a:endParaRPr/>
          </a:p>
        </p:txBody>
      </p:sp>
      <p:pic>
        <p:nvPicPr>
          <p:cNvPr id="2104" name="Google Shape;2104;p192"/>
          <p:cNvPicPr preferRelativeResize="0"/>
          <p:nvPr/>
        </p:nvPicPr>
        <p:blipFill rotWithShape="1">
          <a:blip r:embed="rId3">
            <a:alphaModFix/>
          </a:blip>
          <a:srcRect l="2112" t="8113" r="3602" b="63472"/>
          <a:stretch/>
        </p:blipFill>
        <p:spPr>
          <a:xfrm>
            <a:off x="3561113" y="4864800"/>
            <a:ext cx="2250001" cy="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5" name="Google Shape;2105;p192"/>
          <p:cNvSpPr txBox="1"/>
          <p:nvPr/>
        </p:nvSpPr>
        <p:spPr>
          <a:xfrm>
            <a:off x="2949426" y="475950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06" name="Google Shape;2106;p192"/>
          <p:cNvSpPr txBox="1"/>
          <p:nvPr/>
        </p:nvSpPr>
        <p:spPr>
          <a:xfrm>
            <a:off x="5558351" y="476965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07" name="Google Shape;2107;p192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32931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Forestry and urban dynamics</a:t>
            </a:r>
            <a:endParaRPr/>
          </a:p>
        </p:txBody>
      </p:sp>
      <p:pic>
        <p:nvPicPr>
          <p:cNvPr id="2108" name="Google Shape;2108;p192"/>
          <p:cNvPicPr preferRelativeResize="0"/>
          <p:nvPr/>
        </p:nvPicPr>
        <p:blipFill rotWithShape="1">
          <a:blip r:embed="rId4">
            <a:alphaModFix amt="61000"/>
          </a:blip>
          <a:srcRect b="7553"/>
          <a:stretch/>
        </p:blipFill>
        <p:spPr>
          <a:xfrm>
            <a:off x="2138011" y="1217787"/>
            <a:ext cx="363465" cy="36289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9" name="Google Shape;2109;p192"/>
          <p:cNvPicPr preferRelativeResize="0"/>
          <p:nvPr/>
        </p:nvPicPr>
        <p:blipFill rotWithShape="1">
          <a:blip r:embed="rId5">
            <a:alphaModFix/>
          </a:blip>
          <a:srcRect l="13548" r="17473" b="31736"/>
          <a:stretch/>
        </p:blipFill>
        <p:spPr>
          <a:xfrm>
            <a:off x="1348338" y="1065850"/>
            <a:ext cx="6544266" cy="3681150"/>
          </a:xfrm>
          <a:prstGeom prst="rect">
            <a:avLst/>
          </a:prstGeom>
          <a:noFill/>
          <a:ln>
            <a:noFill/>
          </a:ln>
        </p:spPr>
      </p:pic>
      <p:sp>
        <p:nvSpPr>
          <p:cNvPr id="2110" name="Google Shape;2110;p192"/>
          <p:cNvSpPr txBox="1"/>
          <p:nvPr/>
        </p:nvSpPr>
        <p:spPr>
          <a:xfrm>
            <a:off x="5232068" y="3961906"/>
            <a:ext cx="2461500" cy="6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5425" tIns="65425" rIns="65425" bIns="65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Los Angeles</a:t>
            </a:r>
            <a:endParaRPr sz="859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January 9th 2025, 01:00 am </a:t>
            </a:r>
            <a:endParaRPr sz="859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Level-2 Land Surface Temperature </a:t>
            </a:r>
            <a:endParaRPr sz="859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9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/ XE007829</a:t>
            </a:r>
            <a:endParaRPr sz="859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1" name="Google Shape;2111;p192"/>
          <p:cNvSpPr txBox="1"/>
          <p:nvPr/>
        </p:nvSpPr>
        <p:spPr>
          <a:xfrm>
            <a:off x="4787271" y="2102825"/>
            <a:ext cx="13710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675" tIns="84675" rIns="84675" bIns="846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4" b="1">
                <a:latin typeface="Montserrat"/>
                <a:ea typeface="Montserrat"/>
                <a:cs typeface="Montserrat"/>
                <a:sym typeface="Montserrat"/>
              </a:rPr>
              <a:t>Fire fronts</a:t>
            </a:r>
            <a:endParaRPr sz="1019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2" name="Google Shape;2112;p192"/>
          <p:cNvSpPr/>
          <p:nvPr/>
        </p:nvSpPr>
        <p:spPr>
          <a:xfrm>
            <a:off x="4941874" y="2314370"/>
            <a:ext cx="353700" cy="2640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84675" tIns="84675" rIns="84675" bIns="846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97"/>
          </a:p>
        </p:txBody>
      </p:sp>
      <p:sp>
        <p:nvSpPr>
          <p:cNvPr id="2113" name="Google Shape;2113;p192"/>
          <p:cNvSpPr txBox="1"/>
          <p:nvPr/>
        </p:nvSpPr>
        <p:spPr>
          <a:xfrm>
            <a:off x="3907106" y="2391229"/>
            <a:ext cx="5910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675" tIns="84675" rIns="84675" bIns="846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4" b="1">
                <a:latin typeface="Montserrat"/>
                <a:ea typeface="Montserrat"/>
                <a:cs typeface="Montserrat"/>
                <a:sym typeface="Montserrat"/>
              </a:rPr>
              <a:t>13.3°C</a:t>
            </a:r>
            <a:endParaRPr sz="1019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4" name="Google Shape;2114;p192"/>
          <p:cNvSpPr/>
          <p:nvPr/>
        </p:nvSpPr>
        <p:spPr>
          <a:xfrm>
            <a:off x="4401511" y="2578281"/>
            <a:ext cx="96900" cy="864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4675" tIns="84675" rIns="84675" bIns="846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97"/>
          </a:p>
        </p:txBody>
      </p:sp>
      <p:sp>
        <p:nvSpPr>
          <p:cNvPr id="2115" name="Google Shape;2115;p192"/>
          <p:cNvSpPr txBox="1"/>
          <p:nvPr/>
        </p:nvSpPr>
        <p:spPr>
          <a:xfrm>
            <a:off x="5295714" y="1562521"/>
            <a:ext cx="5910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675" tIns="84675" rIns="84675" bIns="846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4" b="1">
                <a:latin typeface="Montserrat"/>
                <a:ea typeface="Montserrat"/>
                <a:cs typeface="Montserrat"/>
                <a:sym typeface="Montserrat"/>
              </a:rPr>
              <a:t>10.7°C</a:t>
            </a:r>
            <a:endParaRPr sz="1019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6" name="Google Shape;2116;p192"/>
          <p:cNvSpPr/>
          <p:nvPr/>
        </p:nvSpPr>
        <p:spPr>
          <a:xfrm>
            <a:off x="5790119" y="1749572"/>
            <a:ext cx="96900" cy="864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4675" tIns="84675" rIns="84675" bIns="846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97"/>
          </a:p>
        </p:txBody>
      </p:sp>
      <p:sp>
        <p:nvSpPr>
          <p:cNvPr id="2117" name="Google Shape;2117;p192"/>
          <p:cNvSpPr txBox="1"/>
          <p:nvPr/>
        </p:nvSpPr>
        <p:spPr>
          <a:xfrm>
            <a:off x="5657573" y="2762208"/>
            <a:ext cx="12138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675" tIns="84675" rIns="84675" bIns="846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4" b="1">
                <a:latin typeface="Montserrat"/>
                <a:ea typeface="Montserrat"/>
                <a:cs typeface="Montserrat"/>
                <a:sym typeface="Montserrat"/>
              </a:rPr>
              <a:t>Los Angeles</a:t>
            </a:r>
            <a:endParaRPr sz="1019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8" name="Google Shape;2118;p192"/>
          <p:cNvSpPr txBox="1"/>
          <p:nvPr/>
        </p:nvSpPr>
        <p:spPr>
          <a:xfrm>
            <a:off x="5886792" y="2209242"/>
            <a:ext cx="1371000" cy="2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4675" tIns="84675" rIns="84675" bIns="846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34" b="1">
                <a:latin typeface="Montserrat"/>
                <a:ea typeface="Montserrat"/>
                <a:cs typeface="Montserrat"/>
                <a:sym typeface="Montserrat"/>
              </a:rPr>
              <a:t>Burnt scar</a:t>
            </a:r>
            <a:endParaRPr sz="1019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9" name="Google Shape;2119;p192"/>
          <p:cNvSpPr/>
          <p:nvPr/>
        </p:nvSpPr>
        <p:spPr>
          <a:xfrm>
            <a:off x="6071321" y="2030868"/>
            <a:ext cx="386400" cy="2640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84675" tIns="84675" rIns="84675" bIns="846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97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" name="Google Shape;2124;p19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FOREST-2 LST use cases</a:t>
            </a:r>
            <a:endParaRPr/>
          </a:p>
        </p:txBody>
      </p:sp>
      <p:pic>
        <p:nvPicPr>
          <p:cNvPr id="2125" name="Google Shape;2125;p193"/>
          <p:cNvPicPr preferRelativeResize="0"/>
          <p:nvPr/>
        </p:nvPicPr>
        <p:blipFill rotWithShape="1">
          <a:blip r:embed="rId3">
            <a:alphaModFix/>
          </a:blip>
          <a:srcRect l="2112" t="8113" r="3602" b="63472"/>
          <a:stretch/>
        </p:blipFill>
        <p:spPr>
          <a:xfrm>
            <a:off x="3561113" y="4864800"/>
            <a:ext cx="2250001" cy="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6" name="Google Shape;2126;p193"/>
          <p:cNvSpPr txBox="1"/>
          <p:nvPr/>
        </p:nvSpPr>
        <p:spPr>
          <a:xfrm>
            <a:off x="2949426" y="475950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27" name="Google Shape;2127;p193"/>
          <p:cNvSpPr txBox="1"/>
          <p:nvPr/>
        </p:nvSpPr>
        <p:spPr>
          <a:xfrm>
            <a:off x="5558351" y="476965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28" name="Google Shape;2128;p193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18912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Urban heat</a:t>
            </a:r>
            <a:endParaRPr/>
          </a:p>
        </p:txBody>
      </p:sp>
      <p:grpSp>
        <p:nvGrpSpPr>
          <p:cNvPr id="2129" name="Google Shape;2129;p193"/>
          <p:cNvGrpSpPr/>
          <p:nvPr/>
        </p:nvGrpSpPr>
        <p:grpSpPr>
          <a:xfrm>
            <a:off x="1897292" y="1070320"/>
            <a:ext cx="5593417" cy="3634477"/>
            <a:chOff x="2441127" y="1795925"/>
            <a:chExt cx="4450522" cy="2891850"/>
          </a:xfrm>
        </p:grpSpPr>
        <p:pic>
          <p:nvPicPr>
            <p:cNvPr id="2130" name="Google Shape;2130;p193"/>
            <p:cNvPicPr preferRelativeResize="0"/>
            <p:nvPr/>
          </p:nvPicPr>
          <p:blipFill rotWithShape="1">
            <a:blip r:embed="rId4">
              <a:alphaModFix/>
            </a:blip>
            <a:srcRect l="1089" t="19841" r="41601" b="29258"/>
            <a:stretch/>
          </p:blipFill>
          <p:spPr>
            <a:xfrm>
              <a:off x="2543125" y="1795925"/>
              <a:ext cx="4348524" cy="28918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1" name="Google Shape;2131;p193"/>
            <p:cNvSpPr/>
            <p:nvPr/>
          </p:nvSpPr>
          <p:spPr>
            <a:xfrm>
              <a:off x="2441127" y="2685690"/>
              <a:ext cx="102000" cy="912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11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12325" tIns="112325" rIns="112325" bIns="1123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1"/>
            </a:p>
          </p:txBody>
        </p:sp>
        <p:sp>
          <p:nvSpPr>
            <p:cNvPr id="2132" name="Google Shape;2132;p193"/>
            <p:cNvSpPr txBox="1"/>
            <p:nvPr/>
          </p:nvSpPr>
          <p:spPr>
            <a:xfrm>
              <a:off x="4168019" y="2663824"/>
              <a:ext cx="4857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450" tIns="87450" rIns="87450" bIns="8745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 b="1">
                  <a:latin typeface="Montserrat"/>
                  <a:ea typeface="Montserrat"/>
                  <a:cs typeface="Montserrat"/>
                  <a:sym typeface="Montserrat"/>
                </a:rPr>
                <a:t>10.9°C</a:t>
              </a:r>
              <a:endParaRPr sz="9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3" name="Google Shape;2133;p193"/>
            <p:cNvSpPr/>
            <p:nvPr/>
          </p:nvSpPr>
          <p:spPr>
            <a:xfrm>
              <a:off x="4155753" y="2820246"/>
              <a:ext cx="79500" cy="711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7450" tIns="87450" rIns="87450" bIns="87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39"/>
            </a:p>
          </p:txBody>
        </p:sp>
        <p:sp>
          <p:nvSpPr>
            <p:cNvPr id="2134" name="Google Shape;2134;p193"/>
            <p:cNvSpPr txBox="1"/>
            <p:nvPr/>
          </p:nvSpPr>
          <p:spPr>
            <a:xfrm>
              <a:off x="3909590" y="2542375"/>
              <a:ext cx="13248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450" tIns="87450" rIns="87450" bIns="8745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 b="1">
                  <a:latin typeface="Montserrat"/>
                  <a:ea typeface="Montserrat"/>
                  <a:cs typeface="Montserrat"/>
                  <a:sym typeface="Montserrat"/>
                </a:rPr>
                <a:t>Central Park</a:t>
              </a:r>
              <a:endParaRPr sz="9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5" name="Google Shape;2135;p193"/>
            <p:cNvSpPr txBox="1"/>
            <p:nvPr/>
          </p:nvSpPr>
          <p:spPr>
            <a:xfrm>
              <a:off x="3635569" y="2978831"/>
              <a:ext cx="4857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450" tIns="87450" rIns="87450" bIns="8745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 b="1">
                  <a:latin typeface="Montserrat"/>
                  <a:ea typeface="Montserrat"/>
                  <a:cs typeface="Montserrat"/>
                  <a:sym typeface="Montserrat"/>
                </a:rPr>
                <a:t>15.5°C</a:t>
              </a:r>
              <a:endParaRPr sz="9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6" name="Google Shape;2136;p193"/>
            <p:cNvSpPr/>
            <p:nvPr/>
          </p:nvSpPr>
          <p:spPr>
            <a:xfrm>
              <a:off x="4024678" y="3043033"/>
              <a:ext cx="79500" cy="711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87450" tIns="87450" rIns="87450" bIns="874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339"/>
            </a:p>
          </p:txBody>
        </p:sp>
        <p:sp>
          <p:nvSpPr>
            <p:cNvPr id="2137" name="Google Shape;2137;p193"/>
            <p:cNvSpPr txBox="1"/>
            <p:nvPr/>
          </p:nvSpPr>
          <p:spPr>
            <a:xfrm>
              <a:off x="3196788" y="2852688"/>
              <a:ext cx="979500" cy="250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7450" tIns="87450" rIns="87450" bIns="87450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 b="1">
                  <a:latin typeface="Montserrat"/>
                  <a:ea typeface="Montserrat"/>
                  <a:cs typeface="Montserrat"/>
                  <a:sym typeface="Montserrat"/>
                </a:rPr>
                <a:t>Manhattan</a:t>
              </a:r>
              <a:endParaRPr sz="900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138" name="Google Shape;2138;p193"/>
          <p:cNvPicPr preferRelativeResize="0"/>
          <p:nvPr/>
        </p:nvPicPr>
        <p:blipFill rotWithShape="1">
          <a:blip r:embed="rId5">
            <a:alphaModFix amt="61000"/>
          </a:blip>
          <a:srcRect b="7553"/>
          <a:stretch/>
        </p:blipFill>
        <p:spPr>
          <a:xfrm>
            <a:off x="2138011" y="1217787"/>
            <a:ext cx="363465" cy="362891"/>
          </a:xfrm>
          <a:prstGeom prst="rect">
            <a:avLst/>
          </a:prstGeom>
          <a:noFill/>
          <a:ln>
            <a:noFill/>
          </a:ln>
        </p:spPr>
      </p:pic>
      <p:sp>
        <p:nvSpPr>
          <p:cNvPr id="2139" name="Google Shape;2139;p193"/>
          <p:cNvSpPr txBox="1"/>
          <p:nvPr/>
        </p:nvSpPr>
        <p:spPr>
          <a:xfrm>
            <a:off x="4025600" y="4005525"/>
            <a:ext cx="34395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New York</a:t>
            </a:r>
            <a:endParaRPr sz="9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May 11th 2025, 01:36 am </a:t>
            </a:r>
            <a:endParaRPr sz="9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Level-2 Land Surface Temperature </a:t>
            </a:r>
            <a:endParaRPr sz="900" b="1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/ XE007829</a:t>
            </a:r>
            <a:endParaRPr sz="9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Google Shape;2144;p19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FOREST-2 LST use cases</a:t>
            </a:r>
            <a:endParaRPr/>
          </a:p>
        </p:txBody>
      </p:sp>
      <p:grpSp>
        <p:nvGrpSpPr>
          <p:cNvPr id="2145" name="Google Shape;2145;p194"/>
          <p:cNvGrpSpPr/>
          <p:nvPr/>
        </p:nvGrpSpPr>
        <p:grpSpPr>
          <a:xfrm>
            <a:off x="4708269" y="1129054"/>
            <a:ext cx="2881401" cy="3032901"/>
            <a:chOff x="7576700" y="2070272"/>
            <a:chExt cx="2948026" cy="3136402"/>
          </a:xfrm>
        </p:grpSpPr>
        <p:pic>
          <p:nvPicPr>
            <p:cNvPr id="2146" name="Google Shape;2146;p194"/>
            <p:cNvPicPr preferRelativeResize="0"/>
            <p:nvPr/>
          </p:nvPicPr>
          <p:blipFill rotWithShape="1">
            <a:blip r:embed="rId3">
              <a:alphaModFix/>
            </a:blip>
            <a:srcRect l="5788" r="12466"/>
            <a:stretch/>
          </p:blipFill>
          <p:spPr>
            <a:xfrm>
              <a:off x="7599800" y="2113575"/>
              <a:ext cx="2924926" cy="3093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7" name="Google Shape;2147;p194" title="Screenshot 2025-08-29 114247.png"/>
            <p:cNvPicPr preferRelativeResize="0"/>
            <p:nvPr/>
          </p:nvPicPr>
          <p:blipFill rotWithShape="1">
            <a:blip r:embed="rId4">
              <a:alphaModFix/>
            </a:blip>
            <a:srcRect l="52151"/>
            <a:stretch/>
          </p:blipFill>
          <p:spPr>
            <a:xfrm>
              <a:off x="7576700" y="2070272"/>
              <a:ext cx="2924923" cy="30598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48" name="Google Shape;2148;p194" title="Screenshot 2025-08-29 114247.png"/>
          <p:cNvPicPr preferRelativeResize="0"/>
          <p:nvPr/>
        </p:nvPicPr>
        <p:blipFill rotWithShape="1">
          <a:blip r:embed="rId5">
            <a:alphaModFix/>
          </a:blip>
          <a:srcRect l="1406" t="1895" r="52953" b="933"/>
          <a:stretch/>
        </p:blipFill>
        <p:spPr>
          <a:xfrm>
            <a:off x="1864591" y="1173989"/>
            <a:ext cx="2794946" cy="2978658"/>
          </a:xfrm>
          <a:prstGeom prst="rect">
            <a:avLst/>
          </a:prstGeom>
          <a:noFill/>
          <a:ln>
            <a:noFill/>
          </a:ln>
        </p:spPr>
      </p:pic>
      <p:sp>
        <p:nvSpPr>
          <p:cNvPr id="2149" name="Google Shape;2149;p194"/>
          <p:cNvSpPr txBox="1"/>
          <p:nvPr/>
        </p:nvSpPr>
        <p:spPr>
          <a:xfrm>
            <a:off x="4718637" y="4181324"/>
            <a:ext cx="28704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July 11th 2025</a:t>
            </a:r>
            <a:endParaRPr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0" name="Google Shape;2150;p194"/>
          <p:cNvSpPr txBox="1"/>
          <p:nvPr/>
        </p:nvSpPr>
        <p:spPr>
          <a:xfrm>
            <a:off x="1798325" y="4229946"/>
            <a:ext cx="2870400" cy="31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June 10th 2025</a:t>
            </a:r>
            <a:endParaRPr sz="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1" name="Google Shape;2151;p194"/>
          <p:cNvSpPr/>
          <p:nvPr/>
        </p:nvSpPr>
        <p:spPr>
          <a:xfrm>
            <a:off x="1864587" y="3909872"/>
            <a:ext cx="590400" cy="169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82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endParaRPr sz="782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2" name="Google Shape;2152;p194"/>
          <p:cNvSpPr/>
          <p:nvPr/>
        </p:nvSpPr>
        <p:spPr>
          <a:xfrm>
            <a:off x="4851365" y="3909872"/>
            <a:ext cx="856200" cy="1695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82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During HW</a:t>
            </a:r>
            <a:endParaRPr sz="782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3" name="Google Shape;2153;p194"/>
          <p:cNvSpPr/>
          <p:nvPr/>
        </p:nvSpPr>
        <p:spPr>
          <a:xfrm>
            <a:off x="4308668" y="956200"/>
            <a:ext cx="753900" cy="169500"/>
          </a:xfrm>
          <a:prstGeom prst="roundRect">
            <a:avLst>
              <a:gd name="adj" fmla="val 50000"/>
            </a:avLst>
          </a:prstGeom>
          <a:solidFill>
            <a:srgbClr val="55DF63"/>
          </a:solidFill>
          <a:ln>
            <a:noFill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latin typeface="Montserrat"/>
                <a:ea typeface="Montserrat"/>
                <a:cs typeface="Montserrat"/>
                <a:sym typeface="Montserrat"/>
              </a:rPr>
              <a:t>Daytime</a:t>
            </a:r>
            <a:endParaRPr sz="800" b="1"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54" name="Google Shape;2154;p194"/>
          <p:cNvPicPr preferRelativeResize="0"/>
          <p:nvPr/>
        </p:nvPicPr>
        <p:blipFill rotWithShape="1">
          <a:blip r:embed="rId6">
            <a:alphaModFix amt="61000"/>
          </a:blip>
          <a:srcRect b="7553"/>
          <a:stretch/>
        </p:blipFill>
        <p:spPr>
          <a:xfrm>
            <a:off x="1864599" y="1262582"/>
            <a:ext cx="363465" cy="362891"/>
          </a:xfrm>
          <a:prstGeom prst="rect">
            <a:avLst/>
          </a:prstGeom>
          <a:noFill/>
          <a:ln>
            <a:noFill/>
          </a:ln>
        </p:spPr>
      </p:pic>
      <p:sp>
        <p:nvSpPr>
          <p:cNvPr id="2155" name="Google Shape;2155;p194"/>
          <p:cNvSpPr txBox="1"/>
          <p:nvPr/>
        </p:nvSpPr>
        <p:spPr>
          <a:xfrm>
            <a:off x="3120060" y="2651126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Marseille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6" name="Google Shape;2156;p194"/>
          <p:cNvSpPr txBox="1"/>
          <p:nvPr/>
        </p:nvSpPr>
        <p:spPr>
          <a:xfrm>
            <a:off x="2228059" y="1262592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Lyon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7" name="Google Shape;2157;p194"/>
          <p:cNvSpPr/>
          <p:nvPr/>
        </p:nvSpPr>
        <p:spPr>
          <a:xfrm>
            <a:off x="3490118" y="2881266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58" name="Google Shape;2158;p194"/>
          <p:cNvSpPr/>
          <p:nvPr/>
        </p:nvSpPr>
        <p:spPr>
          <a:xfrm>
            <a:off x="3120055" y="1243489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59" name="Google Shape;2159;p194"/>
          <p:cNvSpPr/>
          <p:nvPr/>
        </p:nvSpPr>
        <p:spPr>
          <a:xfrm>
            <a:off x="2441127" y="2685690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60" name="Google Shape;2160;p194"/>
          <p:cNvSpPr txBox="1"/>
          <p:nvPr/>
        </p:nvSpPr>
        <p:spPr>
          <a:xfrm>
            <a:off x="1965746" y="2418388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Montpellier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1" name="Google Shape;2161;p194"/>
          <p:cNvSpPr txBox="1"/>
          <p:nvPr/>
        </p:nvSpPr>
        <p:spPr>
          <a:xfrm>
            <a:off x="6020668" y="2649978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Marseille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2" name="Google Shape;2162;p194"/>
          <p:cNvSpPr/>
          <p:nvPr/>
        </p:nvSpPr>
        <p:spPr>
          <a:xfrm>
            <a:off x="6390726" y="2880117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63" name="Google Shape;2163;p194"/>
          <p:cNvSpPr/>
          <p:nvPr/>
        </p:nvSpPr>
        <p:spPr>
          <a:xfrm>
            <a:off x="5341735" y="2684542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64" name="Google Shape;2164;p194"/>
          <p:cNvSpPr txBox="1"/>
          <p:nvPr/>
        </p:nvSpPr>
        <p:spPr>
          <a:xfrm>
            <a:off x="4866354" y="2417240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Montpellier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5" name="Google Shape;2165;p194"/>
          <p:cNvSpPr txBox="1"/>
          <p:nvPr/>
        </p:nvSpPr>
        <p:spPr>
          <a:xfrm>
            <a:off x="5109755" y="1341474"/>
            <a:ext cx="1446300" cy="32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375" tIns="89375" rIns="89375" bIns="893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12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Lyon</a:t>
            </a:r>
            <a:endParaRPr sz="1042" b="1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6" name="Google Shape;2166;p194"/>
          <p:cNvSpPr/>
          <p:nvPr/>
        </p:nvSpPr>
        <p:spPr>
          <a:xfrm>
            <a:off x="6001752" y="1322371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67" name="Google Shape;2167;p194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35925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2025 heatwave in South of France</a:t>
            </a:r>
            <a:endParaRPr/>
          </a:p>
        </p:txBody>
      </p:sp>
      <p:pic>
        <p:nvPicPr>
          <p:cNvPr id="2168" name="Google Shape;2168;p194"/>
          <p:cNvPicPr preferRelativeResize="0"/>
          <p:nvPr/>
        </p:nvPicPr>
        <p:blipFill rotWithShape="1">
          <a:blip r:embed="rId7">
            <a:alphaModFix/>
          </a:blip>
          <a:srcRect l="2112" t="8113" r="3602" b="63472"/>
          <a:stretch/>
        </p:blipFill>
        <p:spPr>
          <a:xfrm>
            <a:off x="3561113" y="4864800"/>
            <a:ext cx="2250001" cy="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9" name="Google Shape;2169;p194"/>
          <p:cNvSpPr txBox="1"/>
          <p:nvPr/>
        </p:nvSpPr>
        <p:spPr>
          <a:xfrm>
            <a:off x="2949426" y="475950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70" name="Google Shape;2170;p194"/>
          <p:cNvSpPr txBox="1"/>
          <p:nvPr/>
        </p:nvSpPr>
        <p:spPr>
          <a:xfrm>
            <a:off x="5558351" y="476965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5" name="Google Shape;2175;p195"/>
          <p:cNvGrpSpPr/>
          <p:nvPr/>
        </p:nvGrpSpPr>
        <p:grpSpPr>
          <a:xfrm>
            <a:off x="2053589" y="940844"/>
            <a:ext cx="5280816" cy="3691399"/>
            <a:chOff x="2548219" y="1535569"/>
            <a:chExt cx="3884381" cy="2715263"/>
          </a:xfrm>
        </p:grpSpPr>
        <p:grpSp>
          <p:nvGrpSpPr>
            <p:cNvPr id="2176" name="Google Shape;2176;p195"/>
            <p:cNvGrpSpPr/>
            <p:nvPr/>
          </p:nvGrpSpPr>
          <p:grpSpPr>
            <a:xfrm>
              <a:off x="4467453" y="1662254"/>
              <a:ext cx="1948406" cy="2327420"/>
              <a:chOff x="1353279" y="1841651"/>
              <a:chExt cx="3716205" cy="4439100"/>
            </a:xfrm>
          </p:grpSpPr>
          <p:pic>
            <p:nvPicPr>
              <p:cNvPr id="2177" name="Google Shape;2177;p195" title="Screenshot 2025-08-29 115815.png"/>
              <p:cNvPicPr preferRelativeResize="0"/>
              <p:nvPr/>
            </p:nvPicPr>
            <p:blipFill rotWithShape="1">
              <a:blip r:embed="rId3">
                <a:alphaModFix/>
              </a:blip>
              <a:srcRect l="15514" r="7910"/>
              <a:stretch/>
            </p:blipFill>
            <p:spPr>
              <a:xfrm>
                <a:off x="1375250" y="1907025"/>
                <a:ext cx="3686824" cy="437372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78" name="Google Shape;2178;p195" title="Screenshot 2025-08-29 115758.png"/>
              <p:cNvPicPr preferRelativeResize="0"/>
              <p:nvPr/>
            </p:nvPicPr>
            <p:blipFill rotWithShape="1">
              <a:blip r:embed="rId4">
                <a:alphaModFix/>
              </a:blip>
              <a:srcRect l="8642"/>
              <a:stretch/>
            </p:blipFill>
            <p:spPr>
              <a:xfrm>
                <a:off x="1353279" y="1841651"/>
                <a:ext cx="3716205" cy="437373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179" name="Google Shape;2179;p195" title="Screenshot 2025-08-29 115733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567778" y="1702706"/>
              <a:ext cx="1867272" cy="22858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80" name="Google Shape;2180;p195"/>
            <p:cNvSpPr txBox="1"/>
            <p:nvPr/>
          </p:nvSpPr>
          <p:spPr>
            <a:xfrm>
              <a:off x="2548219" y="4010531"/>
              <a:ext cx="1887000" cy="24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3225" tIns="93225" rIns="93225" bIns="932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June 13th 2025</a:t>
              </a:r>
              <a:endParaRPr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1" name="Google Shape;2181;p195"/>
            <p:cNvSpPr txBox="1"/>
            <p:nvPr/>
          </p:nvSpPr>
          <p:spPr>
            <a:xfrm>
              <a:off x="4484100" y="4010531"/>
              <a:ext cx="1948500" cy="24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3225" tIns="93225" rIns="93225" bIns="932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00">
                  <a:solidFill>
                    <a:schemeClr val="lt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June 27th 2025</a:t>
              </a:r>
              <a:endParaRPr sz="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2" name="Google Shape;2182;p195"/>
            <p:cNvSpPr/>
            <p:nvPr/>
          </p:nvSpPr>
          <p:spPr>
            <a:xfrm>
              <a:off x="2606950" y="3796266"/>
              <a:ext cx="438600" cy="1257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0275" tIns="90275" rIns="90275" bIns="902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16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Before</a:t>
              </a:r>
              <a:endParaRPr sz="816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3" name="Google Shape;2183;p195"/>
            <p:cNvSpPr/>
            <p:nvPr/>
          </p:nvSpPr>
          <p:spPr>
            <a:xfrm>
              <a:off x="4074939" y="1535569"/>
              <a:ext cx="697800" cy="129900"/>
            </a:xfrm>
            <a:prstGeom prst="roundRect">
              <a:avLst>
                <a:gd name="adj" fmla="val 50000"/>
              </a:avLst>
            </a:prstGeom>
            <a:solidFill>
              <a:srgbClr val="55DF63"/>
            </a:solidFill>
            <a:ln>
              <a:noFill/>
            </a:ln>
          </p:spPr>
          <p:txBody>
            <a:bodyPr spcFirstLastPara="1" wrap="square" lIns="93225" tIns="93225" rIns="93225" bIns="932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16" b="1">
                  <a:latin typeface="Montserrat"/>
                  <a:ea typeface="Montserrat"/>
                  <a:cs typeface="Montserrat"/>
                  <a:sym typeface="Montserrat"/>
                </a:rPr>
                <a:t>Nighttime</a:t>
              </a:r>
              <a:endParaRPr sz="816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4" name="Google Shape;2184;p195"/>
            <p:cNvSpPr/>
            <p:nvPr/>
          </p:nvSpPr>
          <p:spPr>
            <a:xfrm>
              <a:off x="4530547" y="3800669"/>
              <a:ext cx="636000" cy="1257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0275" tIns="90275" rIns="90275" bIns="9027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16">
                  <a:solidFill>
                    <a:schemeClr val="dk2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During HW</a:t>
              </a:r>
              <a:endParaRPr sz="816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5" name="Google Shape;2185;p195"/>
            <p:cNvSpPr txBox="1"/>
            <p:nvPr/>
          </p:nvSpPr>
          <p:spPr>
            <a:xfrm>
              <a:off x="3204440" y="2440397"/>
              <a:ext cx="11097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3225" tIns="93225" rIns="93225" bIns="932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52" b="1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Marseille</a:t>
              </a:r>
              <a:endParaRPr sz="1088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6" name="Google Shape;2186;p195"/>
            <p:cNvSpPr/>
            <p:nvPr/>
          </p:nvSpPr>
          <p:spPr>
            <a:xfrm>
              <a:off x="3488424" y="2617006"/>
              <a:ext cx="78300" cy="699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7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3225" tIns="93225" rIns="93225" bIns="932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96"/>
            </a:p>
          </p:txBody>
        </p:sp>
        <p:sp>
          <p:nvSpPr>
            <p:cNvPr id="2187" name="Google Shape;2187;p195"/>
            <p:cNvSpPr txBox="1"/>
            <p:nvPr/>
          </p:nvSpPr>
          <p:spPr>
            <a:xfrm>
              <a:off x="5202684" y="2478009"/>
              <a:ext cx="1109700" cy="246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3225" tIns="93225" rIns="93225" bIns="93225" anchor="t" anchorCtr="0">
              <a:sp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952" b="1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Marseille</a:t>
              </a:r>
              <a:endParaRPr sz="1088" b="1"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8" name="Google Shape;2188;p195"/>
            <p:cNvSpPr/>
            <p:nvPr/>
          </p:nvSpPr>
          <p:spPr>
            <a:xfrm>
              <a:off x="5486668" y="2654619"/>
              <a:ext cx="78300" cy="699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7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3225" tIns="93225" rIns="93225" bIns="932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96"/>
            </a:p>
          </p:txBody>
        </p:sp>
      </p:grpSp>
      <p:sp>
        <p:nvSpPr>
          <p:cNvPr id="2189" name="Google Shape;2189;p19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FOREST-2 LST use cases</a:t>
            </a:r>
            <a:endParaRPr/>
          </a:p>
        </p:txBody>
      </p:sp>
      <p:pic>
        <p:nvPicPr>
          <p:cNvPr id="2190" name="Google Shape;2190;p195"/>
          <p:cNvPicPr preferRelativeResize="0"/>
          <p:nvPr/>
        </p:nvPicPr>
        <p:blipFill rotWithShape="1">
          <a:blip r:embed="rId6">
            <a:alphaModFix amt="61000"/>
          </a:blip>
          <a:srcRect b="7553"/>
          <a:stretch/>
        </p:blipFill>
        <p:spPr>
          <a:xfrm>
            <a:off x="2072361" y="1180012"/>
            <a:ext cx="363465" cy="362891"/>
          </a:xfrm>
          <a:prstGeom prst="rect">
            <a:avLst/>
          </a:prstGeom>
          <a:noFill/>
          <a:ln>
            <a:noFill/>
          </a:ln>
        </p:spPr>
      </p:pic>
      <p:sp>
        <p:nvSpPr>
          <p:cNvPr id="2191" name="Google Shape;2191;p195"/>
          <p:cNvSpPr/>
          <p:nvPr/>
        </p:nvSpPr>
        <p:spPr>
          <a:xfrm>
            <a:off x="2441127" y="2685690"/>
            <a:ext cx="102000" cy="912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9375" tIns="89375" rIns="89375" bIns="8937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33"/>
          </a:p>
        </p:txBody>
      </p:sp>
      <p:sp>
        <p:nvSpPr>
          <p:cNvPr id="2192" name="Google Shape;2192;p195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35925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2025 heatwave in South of France</a:t>
            </a:r>
            <a:endParaRPr/>
          </a:p>
        </p:txBody>
      </p:sp>
      <p:pic>
        <p:nvPicPr>
          <p:cNvPr id="2193" name="Google Shape;2193;p195"/>
          <p:cNvPicPr preferRelativeResize="0"/>
          <p:nvPr/>
        </p:nvPicPr>
        <p:blipFill rotWithShape="1">
          <a:blip r:embed="rId7">
            <a:alphaModFix/>
          </a:blip>
          <a:srcRect l="2112" t="8113" r="3602" b="63472"/>
          <a:stretch/>
        </p:blipFill>
        <p:spPr>
          <a:xfrm>
            <a:off x="3561113" y="4864800"/>
            <a:ext cx="2250001" cy="69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4" name="Google Shape;2194;p195"/>
          <p:cNvSpPr txBox="1"/>
          <p:nvPr/>
        </p:nvSpPr>
        <p:spPr>
          <a:xfrm>
            <a:off x="2949426" y="475950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95" name="Google Shape;2195;p195"/>
          <p:cNvSpPr txBox="1"/>
          <p:nvPr/>
        </p:nvSpPr>
        <p:spPr>
          <a:xfrm>
            <a:off x="5558351" y="4769655"/>
            <a:ext cx="8802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8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0" name="Google Shape;2200;p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450" y="4632460"/>
            <a:ext cx="1218899" cy="199031"/>
          </a:xfrm>
          <a:prstGeom prst="rect">
            <a:avLst/>
          </a:prstGeom>
          <a:noFill/>
          <a:ln>
            <a:noFill/>
          </a:ln>
        </p:spPr>
      </p:pic>
      <p:sp>
        <p:nvSpPr>
          <p:cNvPr id="2201" name="Google Shape;2201;p196"/>
          <p:cNvSpPr txBox="1">
            <a:spLocks noGrp="1"/>
          </p:cNvSpPr>
          <p:nvPr>
            <p:ph type="sldNum" idx="12"/>
          </p:nvPr>
        </p:nvSpPr>
        <p:spPr>
          <a:xfrm>
            <a:off x="7742058" y="4585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19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2202" name="Google Shape;2202;p196" title="Copernicus_Contributing_Missions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062" y="1191943"/>
            <a:ext cx="5865288" cy="3791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3" name="Google Shape;2203;p196" title="Copernicus_Contributing_Missions.jpg"/>
          <p:cNvPicPr preferRelativeResize="0"/>
          <p:nvPr/>
        </p:nvPicPr>
        <p:blipFill rotWithShape="1">
          <a:blip r:embed="rId4">
            <a:alphaModFix/>
          </a:blip>
          <a:srcRect l="83922" t="60801"/>
          <a:stretch/>
        </p:blipFill>
        <p:spPr>
          <a:xfrm>
            <a:off x="6634662" y="1260790"/>
            <a:ext cx="1979049" cy="3119255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04" name="Google Shape;2204;p196"/>
          <p:cNvSpPr/>
          <p:nvPr/>
        </p:nvSpPr>
        <p:spPr>
          <a:xfrm>
            <a:off x="5179800" y="3464838"/>
            <a:ext cx="977400" cy="1513500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cxnSp>
        <p:nvCxnSpPr>
          <p:cNvPr id="2205" name="Google Shape;2205;p196"/>
          <p:cNvCxnSpPr/>
          <p:nvPr/>
        </p:nvCxnSpPr>
        <p:spPr>
          <a:xfrm rot="10800000" flipH="1">
            <a:off x="5175013" y="1242738"/>
            <a:ext cx="1442400" cy="22221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6" name="Google Shape;2206;p196"/>
          <p:cNvCxnSpPr/>
          <p:nvPr/>
        </p:nvCxnSpPr>
        <p:spPr>
          <a:xfrm rot="10800000" flipH="1">
            <a:off x="6170800" y="4395750"/>
            <a:ext cx="2457000" cy="5736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7" name="Google Shape;2207;p196"/>
          <p:cNvSpPr/>
          <p:nvPr/>
        </p:nvSpPr>
        <p:spPr>
          <a:xfrm>
            <a:off x="7285649" y="1267592"/>
            <a:ext cx="866100" cy="4008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08" name="Google Shape;2208;p196"/>
          <p:cNvSpPr/>
          <p:nvPr/>
        </p:nvSpPr>
        <p:spPr>
          <a:xfrm>
            <a:off x="7816037" y="3178563"/>
            <a:ext cx="712500" cy="3651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0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09" name="Google Shape;2209;p196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ESA Copernicus Contributing Missions Program</a:t>
            </a:r>
            <a:endParaRPr/>
          </a:p>
        </p:txBody>
      </p:sp>
      <p:sp>
        <p:nvSpPr>
          <p:cNvPr id="2210" name="Google Shape;2210;p19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OroraTech as Emerging Data Provider</a:t>
            </a:r>
            <a:endParaRPr sz="25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" name="Google Shape;1784;p179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Hi, we are OroraTech</a:t>
            </a:r>
            <a:endParaRPr/>
          </a:p>
        </p:txBody>
      </p:sp>
      <p:sp>
        <p:nvSpPr>
          <p:cNvPr id="1785" name="Google Shape;1785;p179"/>
          <p:cNvSpPr/>
          <p:nvPr/>
        </p:nvSpPr>
        <p:spPr>
          <a:xfrm>
            <a:off x="6309003" y="2498034"/>
            <a:ext cx="1887000" cy="1378200"/>
          </a:xfrm>
          <a:prstGeom prst="chevron">
            <a:avLst>
              <a:gd name="adj" fmla="val 17630"/>
            </a:avLst>
          </a:prstGeom>
          <a:solidFill>
            <a:srgbClr val="6D7B80"/>
          </a:solidFill>
          <a:ln>
            <a:noFill/>
          </a:ln>
        </p:spPr>
        <p:txBody>
          <a:bodyPr spcFirstLastPara="1" wrap="square" lIns="92100" tIns="46050" rIns="92100" bIns="460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11" b="0" i="0" u="none" strike="noStrike" cap="none">
              <a:solidFill>
                <a:srgbClr val="0C23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6" name="Google Shape;1786;p179" descr="A satellite image of earth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58815" t="1160" r="-35567" b="-1160"/>
          <a:stretch/>
        </p:blipFill>
        <p:spPr>
          <a:xfrm>
            <a:off x="2647345" y="2498054"/>
            <a:ext cx="1881000" cy="1378200"/>
          </a:xfrm>
          <a:prstGeom prst="chevron">
            <a:avLst>
              <a:gd name="adj" fmla="val 16803"/>
            </a:avLst>
          </a:prstGeom>
          <a:noFill/>
          <a:ln>
            <a:noFill/>
          </a:ln>
        </p:spPr>
      </p:pic>
      <p:sp>
        <p:nvSpPr>
          <p:cNvPr id="1787" name="Google Shape;1787;p179"/>
          <p:cNvSpPr txBox="1"/>
          <p:nvPr/>
        </p:nvSpPr>
        <p:spPr>
          <a:xfrm>
            <a:off x="6309005" y="3968064"/>
            <a:ext cx="15960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1"/>
              <a:buFont typeface="Arial"/>
              <a:buNone/>
            </a:pPr>
            <a:r>
              <a:rPr lang="en" sz="1132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</a:t>
            </a:r>
            <a:r>
              <a:rPr lang="en" sz="1132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isualization,</a:t>
            </a:r>
            <a:endParaRPr sz="1132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1"/>
              <a:buFont typeface="Arial"/>
              <a:buNone/>
            </a:pPr>
            <a:r>
              <a:rPr lang="en" sz="1132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API</a:t>
            </a:r>
            <a:endParaRPr sz="1132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88" name="Google Shape;1788;p179"/>
          <p:cNvPicPr preferRelativeResize="0"/>
          <p:nvPr/>
        </p:nvPicPr>
        <p:blipFill rotWithShape="1">
          <a:blip r:embed="rId4">
            <a:alphaModFix/>
          </a:blip>
          <a:srcRect t="-15001" b="-14988"/>
          <a:stretch/>
        </p:blipFill>
        <p:spPr>
          <a:xfrm>
            <a:off x="6309005" y="2498044"/>
            <a:ext cx="1887000" cy="1378200"/>
          </a:xfrm>
          <a:prstGeom prst="chevron">
            <a:avLst>
              <a:gd name="adj" fmla="val 18149"/>
            </a:avLst>
          </a:prstGeom>
          <a:noFill/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89" name="Google Shape;1789;p179"/>
          <p:cNvPicPr preferRelativeResize="0"/>
          <p:nvPr/>
        </p:nvPicPr>
        <p:blipFill rotWithShape="1">
          <a:blip r:embed="rId5">
            <a:alphaModFix/>
          </a:blip>
          <a:srcRect l="-770" t="7286" r="770" b="6388"/>
          <a:stretch/>
        </p:blipFill>
        <p:spPr>
          <a:xfrm>
            <a:off x="815200" y="2498054"/>
            <a:ext cx="1887000" cy="1378200"/>
          </a:xfrm>
          <a:prstGeom prst="chevron">
            <a:avLst>
              <a:gd name="adj" fmla="val 16803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0" name="Google Shape;1790;p179"/>
          <p:cNvSpPr txBox="1"/>
          <p:nvPr/>
        </p:nvSpPr>
        <p:spPr>
          <a:xfrm>
            <a:off x="815200" y="3982120"/>
            <a:ext cx="17364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1"/>
              <a:buFont typeface="Arial"/>
              <a:buNone/>
            </a:pPr>
            <a:r>
              <a:rPr lang="en" sz="1132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Patented thermal camera</a:t>
            </a:r>
            <a:endParaRPr sz="1132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91" name="Google Shape;1791;p179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4482974" y="2498054"/>
            <a:ext cx="1877700" cy="13782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2" name="Google Shape;1792;p179"/>
          <p:cNvSpPr txBox="1"/>
          <p:nvPr/>
        </p:nvSpPr>
        <p:spPr>
          <a:xfrm>
            <a:off x="4512461" y="3968065"/>
            <a:ext cx="15378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1"/>
              <a:buFont typeface="Arial"/>
              <a:buNone/>
            </a:pPr>
            <a:r>
              <a:rPr lang="en" sz="1132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On-Board Processing</a:t>
            </a:r>
            <a:endParaRPr sz="1132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3" name="Google Shape;1793;p179"/>
          <p:cNvSpPr txBox="1"/>
          <p:nvPr/>
        </p:nvSpPr>
        <p:spPr>
          <a:xfrm>
            <a:off x="2551722" y="3968078"/>
            <a:ext cx="1802700" cy="41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11"/>
              <a:buFont typeface="Arial"/>
              <a:buNone/>
            </a:pPr>
            <a:r>
              <a:rPr lang="en" sz="1132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Unique constellation for </a:t>
            </a:r>
            <a:r>
              <a:rPr lang="en" sz="1132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real-time</a:t>
            </a:r>
            <a:r>
              <a:rPr lang="en" sz="1132" b="1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data </a:t>
            </a:r>
            <a:endParaRPr sz="1132" b="1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94" name="Google Shape;1794;p179" descr="A satellite image of earth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r="30055"/>
          <a:stretch/>
        </p:blipFill>
        <p:spPr>
          <a:xfrm>
            <a:off x="2647344" y="2498053"/>
            <a:ext cx="1881000" cy="1378200"/>
          </a:xfrm>
          <a:prstGeom prst="chevron">
            <a:avLst>
              <a:gd name="adj" fmla="val 16803"/>
            </a:avLst>
          </a:prstGeom>
          <a:noFill/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5" name="Google Shape;1795;p179"/>
          <p:cNvSpPr/>
          <p:nvPr/>
        </p:nvSpPr>
        <p:spPr>
          <a:xfrm>
            <a:off x="6223710" y="1024951"/>
            <a:ext cx="1298400" cy="12798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8"/>
              <a:buFont typeface="Arial"/>
              <a:buNone/>
            </a:pPr>
            <a:endParaRPr sz="1612" b="0" i="0" u="none" strike="noStrike" cap="none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6" name="Google Shape;1796;p179"/>
          <p:cNvSpPr/>
          <p:nvPr/>
        </p:nvSpPr>
        <p:spPr>
          <a:xfrm>
            <a:off x="1399679" y="1024951"/>
            <a:ext cx="1298400" cy="12798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8"/>
              <a:buFont typeface="Arial"/>
              <a:buNone/>
            </a:pPr>
            <a:endParaRPr sz="1612" b="0" i="0" u="none" strike="noStrike" cap="none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7" name="Google Shape;1797;p179"/>
          <p:cNvSpPr/>
          <p:nvPr/>
        </p:nvSpPr>
        <p:spPr>
          <a:xfrm>
            <a:off x="3032441" y="1024951"/>
            <a:ext cx="1298400" cy="12798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8"/>
              <a:buFont typeface="Arial"/>
              <a:buNone/>
            </a:pPr>
            <a:endParaRPr sz="1612" b="0" i="0" u="none" strike="noStrike" cap="none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8" name="Google Shape;1798;p179"/>
          <p:cNvSpPr/>
          <p:nvPr/>
        </p:nvSpPr>
        <p:spPr>
          <a:xfrm>
            <a:off x="4632181" y="1011979"/>
            <a:ext cx="1298400" cy="12798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8"/>
              <a:buFont typeface="Arial"/>
              <a:buNone/>
            </a:pPr>
            <a:endParaRPr sz="1612" b="0" i="0" u="none" strike="noStrike" cap="none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9" name="Google Shape;1799;p179"/>
          <p:cNvSpPr txBox="1"/>
          <p:nvPr/>
        </p:nvSpPr>
        <p:spPr>
          <a:xfrm>
            <a:off x="2563265" y="1152538"/>
            <a:ext cx="2231700" cy="9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170+</a:t>
            </a:r>
            <a:endParaRPr sz="628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Employees</a:t>
            </a:r>
            <a:r>
              <a:rPr lang="en" sz="1031" i="0" u="none" strike="noStrike" cap="none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</a:t>
            </a: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on </a:t>
            </a:r>
            <a:endParaRPr sz="103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1334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continents</a:t>
            </a:r>
            <a:endParaRPr sz="103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00" name="Google Shape;1800;p179"/>
          <p:cNvSpPr txBox="1"/>
          <p:nvPr/>
        </p:nvSpPr>
        <p:spPr>
          <a:xfrm>
            <a:off x="4165377" y="1400447"/>
            <a:ext cx="2231700" cy="53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endParaRPr sz="1511" b="1">
              <a:solidFill>
                <a:srgbClr val="FFFFFF"/>
              </a:solidFill>
              <a:highlight>
                <a:srgbClr val="F9CB9C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endParaRPr sz="1511" b="1">
              <a:solidFill>
                <a:srgbClr val="FFFFFF"/>
              </a:solidFill>
              <a:highlight>
                <a:srgbClr val="F9CB9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01" name="Google Shape;1801;p179"/>
          <p:cNvSpPr txBox="1"/>
          <p:nvPr/>
        </p:nvSpPr>
        <p:spPr>
          <a:xfrm>
            <a:off x="932830" y="1280175"/>
            <a:ext cx="2231700" cy="65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2018</a:t>
            </a:r>
            <a:endParaRPr sz="528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Founded</a:t>
            </a:r>
            <a:b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in Munich</a:t>
            </a:r>
            <a:endParaRPr sz="1334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2" name="Google Shape;1802;p179"/>
          <p:cNvSpPr txBox="1"/>
          <p:nvPr/>
        </p:nvSpPr>
        <p:spPr>
          <a:xfrm>
            <a:off x="5598463" y="1055287"/>
            <a:ext cx="2548800" cy="10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35+ </a:t>
            </a:r>
            <a:endParaRPr sz="1737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Satellite sources</a:t>
            </a:r>
            <a:endParaRPr sz="1737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18</a:t>
            </a:r>
            <a:endParaRPr sz="1334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Own payloads</a:t>
            </a:r>
            <a:endParaRPr sz="1031" i="0" u="none" strike="noStrike" cap="none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 orbit</a:t>
            </a:r>
            <a:endParaRPr sz="1334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3" name="Google Shape;1803;p179"/>
          <p:cNvSpPr txBox="1"/>
          <p:nvPr/>
        </p:nvSpPr>
        <p:spPr>
          <a:xfrm>
            <a:off x="4165332" y="1167201"/>
            <a:ext cx="2231700" cy="92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100" tIns="34525" rIns="69100" bIns="345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800+</a:t>
            </a:r>
            <a:endParaRPr sz="1334" i="0" u="none" strike="noStrike" cap="non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Users in</a:t>
            </a:r>
            <a:endParaRPr sz="103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r>
              <a:rPr lang="en" sz="1737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25</a:t>
            </a:r>
            <a:endParaRPr sz="1334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6"/>
              <a:buFont typeface="Arial"/>
              <a:buNone/>
            </a:pPr>
            <a:r>
              <a:rPr lang="en" sz="1031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countries</a:t>
            </a:r>
            <a:endParaRPr sz="1031">
              <a:solidFill>
                <a:schemeClr val="lt1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5" name="Google Shape;2215;p197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Get free access to OroraTech LST data</a:t>
            </a:r>
            <a:endParaRPr/>
          </a:p>
        </p:txBody>
      </p:sp>
      <p:sp>
        <p:nvSpPr>
          <p:cNvPr id="2216" name="Google Shape;2216;p197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6764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Submit your Project Proposal to ESA Third Party Missions program</a:t>
            </a:r>
            <a:endParaRPr/>
          </a:p>
        </p:txBody>
      </p:sp>
      <p:sp>
        <p:nvSpPr>
          <p:cNvPr id="2217" name="Google Shape;2217;p197"/>
          <p:cNvSpPr txBox="1">
            <a:spLocks noGrp="1"/>
          </p:cNvSpPr>
          <p:nvPr>
            <p:ph type="body" idx="2"/>
          </p:nvPr>
        </p:nvSpPr>
        <p:spPr>
          <a:xfrm>
            <a:off x="312475" y="1399225"/>
            <a:ext cx="4623900" cy="2975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Each LST data product package contains:</a:t>
            </a:r>
            <a:endParaRPr sz="1100"/>
          </a:p>
          <a:p>
            <a:pPr marL="914400" lvl="1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Image File - GeoTIFF</a:t>
            </a:r>
            <a:endParaRPr sz="110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Metadata File and footprint - GeoJSON</a:t>
            </a:r>
            <a:endParaRPr sz="1100"/>
          </a:p>
          <a:p>
            <a:pPr marL="914400" lvl="1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lang="en" sz="1100"/>
              <a:t>Cloud mask - GeoTIFF</a:t>
            </a:r>
            <a:endParaRPr sz="1100"/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100"/>
          </a:p>
          <a:p>
            <a:pPr marL="457200" lvl="0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Archive products are available starting from 2025</a:t>
            </a:r>
            <a:endParaRPr sz="11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100"/>
          </a:p>
        </p:txBody>
      </p:sp>
      <p:pic>
        <p:nvPicPr>
          <p:cNvPr id="2218" name="Google Shape;2218;p197" title="https_earth_esa_int_eogateway_announcement-of-opportunity_forest-2.png"/>
          <p:cNvPicPr preferRelativeResize="0"/>
          <p:nvPr/>
        </p:nvPicPr>
        <p:blipFill rotWithShape="1">
          <a:blip r:embed="rId3">
            <a:alphaModFix/>
          </a:blip>
          <a:srcRect l="9182" t="8599" r="7567" b="7346"/>
          <a:stretch/>
        </p:blipFill>
        <p:spPr>
          <a:xfrm>
            <a:off x="2807700" y="3530688"/>
            <a:ext cx="1011425" cy="1021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9" name="Google Shape;2219;p1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6753" y="1495124"/>
            <a:ext cx="4064945" cy="218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0" name="Google Shape;2220;p197"/>
          <p:cNvSpPr txBox="1">
            <a:spLocks noGrp="1"/>
          </p:cNvSpPr>
          <p:nvPr>
            <p:ph type="body" idx="2"/>
          </p:nvPr>
        </p:nvSpPr>
        <p:spPr>
          <a:xfrm>
            <a:off x="2570150" y="4612563"/>
            <a:ext cx="1486500" cy="21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" sz="900" b="1">
                <a:latin typeface="Figtree"/>
                <a:ea typeface="Figtree"/>
                <a:cs typeface="Figtree"/>
                <a:sym typeface="Figtree"/>
              </a:rPr>
              <a:t>Scan to open the ESA page!</a:t>
            </a:r>
            <a:endParaRPr sz="900" b="1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221" name="Google Shape;2221;p1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33839" y="420674"/>
            <a:ext cx="1140512" cy="455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2" name="Google Shape;2222;p197"/>
          <p:cNvSpPr txBox="1">
            <a:spLocks noGrp="1"/>
          </p:cNvSpPr>
          <p:nvPr>
            <p:ph type="body" idx="2"/>
          </p:nvPr>
        </p:nvSpPr>
        <p:spPr>
          <a:xfrm>
            <a:off x="5004725" y="3935925"/>
            <a:ext cx="3309000" cy="878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 </a:t>
            </a:r>
            <a:endParaRPr sz="1100"/>
          </a:p>
          <a:p>
            <a:pPr marL="457200" lvl="0" indent="-298450" algn="l" rtl="0">
              <a:spcBef>
                <a:spcPts val="100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Open to users in ESA member states,  ESA Cooperating/Associate States and Canada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Deadline: 30 June 2026 </a:t>
            </a:r>
            <a:endParaRPr sz="1100"/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 sz="1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Google Shape;2227;p198"/>
          <p:cNvSpPr txBox="1"/>
          <p:nvPr/>
        </p:nvSpPr>
        <p:spPr>
          <a:xfrm>
            <a:off x="1116603" y="2866418"/>
            <a:ext cx="3035100" cy="41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rgbClr val="FF4724"/>
                </a:solidFill>
                <a:latin typeface="Figtree Black"/>
                <a:ea typeface="Figtree Black"/>
                <a:cs typeface="Figtree Black"/>
                <a:sym typeface="Figtree Black"/>
              </a:rPr>
              <a:t>Anastasia Sarelli</a:t>
            </a:r>
            <a:endParaRPr sz="1300">
              <a:solidFill>
                <a:srgbClr val="FF4724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sp>
        <p:nvSpPr>
          <p:cNvPr id="2228" name="Google Shape;2228;p198"/>
          <p:cNvSpPr txBox="1"/>
          <p:nvPr/>
        </p:nvSpPr>
        <p:spPr>
          <a:xfrm>
            <a:off x="1116603" y="3161708"/>
            <a:ext cx="3035100" cy="100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Senior Data Scientist, LST</a:t>
            </a:r>
            <a:endParaRPr sz="13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anastasia.sarelli@ororatech.com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29" name="Google Shape;2229;p198" title="image (60).png"/>
          <p:cNvPicPr preferRelativeResize="0"/>
          <p:nvPr/>
        </p:nvPicPr>
        <p:blipFill rotWithShape="1">
          <a:blip r:embed="rId3">
            <a:alphaModFix/>
          </a:blip>
          <a:srcRect t="768" b="758"/>
          <a:stretch/>
        </p:blipFill>
        <p:spPr>
          <a:xfrm>
            <a:off x="2017712" y="1520231"/>
            <a:ext cx="1232700" cy="1214100"/>
          </a:xfrm>
          <a:prstGeom prst="ellipse">
            <a:avLst/>
          </a:prstGeom>
          <a:noFill/>
          <a:ln w="209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30" name="Google Shape;2230;p198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  <p:sp>
        <p:nvSpPr>
          <p:cNvPr id="2231" name="Google Shape;2231;p198"/>
          <p:cNvSpPr txBox="1"/>
          <p:nvPr/>
        </p:nvSpPr>
        <p:spPr>
          <a:xfrm>
            <a:off x="6467975" y="2435775"/>
            <a:ext cx="1658100" cy="4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DLR LOT-OT,</a:t>
            </a:r>
            <a:br>
              <a:rPr lang="en" sz="10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900" i="1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for German researchers</a:t>
            </a:r>
            <a:endParaRPr sz="900" i="1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32" name="Google Shape;2232;p1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17306" y="2422534"/>
            <a:ext cx="730564" cy="730564"/>
          </a:xfrm>
          <a:prstGeom prst="rect">
            <a:avLst/>
          </a:prstGeom>
          <a:noFill/>
          <a:ln>
            <a:noFill/>
          </a:ln>
        </p:spPr>
      </p:pic>
      <p:sp>
        <p:nvSpPr>
          <p:cNvPr id="2233" name="Google Shape;2233;p198"/>
          <p:cNvSpPr txBox="1"/>
          <p:nvPr/>
        </p:nvSpPr>
        <p:spPr>
          <a:xfrm>
            <a:off x="6461900" y="1453675"/>
            <a:ext cx="1821900" cy="5469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57350" tIns="57350" rIns="57350" bIns="5735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ESA Third Party Missions,</a:t>
            </a:r>
            <a:endParaRPr sz="10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 i="1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for researchers in ESA member states and Canada</a:t>
            </a:r>
            <a:endParaRPr sz="900" i="1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34" name="Google Shape;2234;p198"/>
          <p:cNvSpPr txBox="1"/>
          <p:nvPr/>
        </p:nvSpPr>
        <p:spPr>
          <a:xfrm>
            <a:off x="6467967" y="3538800"/>
            <a:ext cx="16581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Or contact us directly!</a:t>
            </a:r>
            <a:endParaRPr sz="1000" b="1">
              <a:solidFill>
                <a:schemeClr val="lt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235" name="Google Shape;2235;p1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17294" y="3439023"/>
            <a:ext cx="730564" cy="730564"/>
          </a:xfrm>
          <a:prstGeom prst="rect">
            <a:avLst/>
          </a:prstGeom>
          <a:noFill/>
          <a:ln>
            <a:noFill/>
          </a:ln>
        </p:spPr>
      </p:pic>
      <p:sp>
        <p:nvSpPr>
          <p:cNvPr id="2236" name="Google Shape;2236;p198"/>
          <p:cNvSpPr txBox="1"/>
          <p:nvPr/>
        </p:nvSpPr>
        <p:spPr>
          <a:xfrm>
            <a:off x="5713942" y="722975"/>
            <a:ext cx="2215800" cy="3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2375" tIns="62375" rIns="62375" bIns="6237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rPr>
              <a:t>How to find our data:</a:t>
            </a:r>
            <a:endParaRPr sz="12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37" name="Google Shape;2237;p198" title="https_earth_esa_int_eogateway_announcement-of-opportunity_forest-2.png"/>
          <p:cNvPicPr preferRelativeResize="0"/>
          <p:nvPr/>
        </p:nvPicPr>
        <p:blipFill rotWithShape="1">
          <a:blip r:embed="rId6">
            <a:alphaModFix/>
          </a:blip>
          <a:srcRect l="9182" t="8599" r="7567" b="7346"/>
          <a:stretch/>
        </p:blipFill>
        <p:spPr>
          <a:xfrm>
            <a:off x="5717288" y="1398922"/>
            <a:ext cx="730573" cy="737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p180"/>
          <p:cNvSpPr txBox="1">
            <a:spLocks noGrp="1"/>
          </p:cNvSpPr>
          <p:nvPr>
            <p:ph type="subTitle" idx="1"/>
          </p:nvPr>
        </p:nvSpPr>
        <p:spPr>
          <a:xfrm>
            <a:off x="1652631" y="418647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Towards 30 minutes revisit in the thermal infrared</a:t>
            </a:r>
            <a:endParaRPr/>
          </a:p>
        </p:txBody>
      </p:sp>
      <p:sp>
        <p:nvSpPr>
          <p:cNvPr id="1809" name="Google Shape;1809;p180"/>
          <p:cNvSpPr txBox="1">
            <a:spLocks noGrp="1"/>
          </p:cNvSpPr>
          <p:nvPr>
            <p:ph type="title"/>
          </p:nvPr>
        </p:nvSpPr>
        <p:spPr>
          <a:xfrm>
            <a:off x="312464" y="214725"/>
            <a:ext cx="1299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Mission</a:t>
            </a:r>
            <a:endParaRPr/>
          </a:p>
        </p:txBody>
      </p:sp>
      <p:sp>
        <p:nvSpPr>
          <p:cNvPr id="1810" name="Google Shape;1810;p180"/>
          <p:cNvSpPr txBox="1"/>
          <p:nvPr/>
        </p:nvSpPr>
        <p:spPr>
          <a:xfrm>
            <a:off x="567279" y="1917696"/>
            <a:ext cx="2088600" cy="2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1029"/>
              </a:spcAft>
              <a:buNone/>
            </a:pPr>
            <a:r>
              <a:rPr lang="en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Initial Service</a:t>
            </a:r>
            <a:endParaRPr>
              <a:solidFill>
                <a:srgbClr val="FF4724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1" name="Google Shape;1811;p180"/>
          <p:cNvSpPr txBox="1"/>
          <p:nvPr/>
        </p:nvSpPr>
        <p:spPr>
          <a:xfrm>
            <a:off x="4692405" y="2337281"/>
            <a:ext cx="2095800" cy="8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80+ OT satellites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Up to 48 scans 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Live monitoring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2" name="Google Shape;1812;p180"/>
          <p:cNvSpPr/>
          <p:nvPr/>
        </p:nvSpPr>
        <p:spPr>
          <a:xfrm flipH="1">
            <a:off x="188056" y="908026"/>
            <a:ext cx="2088880" cy="612439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46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Since 2020</a:t>
            </a:r>
            <a:endParaRPr sz="1546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3" name="Google Shape;1813;p180"/>
          <p:cNvSpPr/>
          <p:nvPr/>
        </p:nvSpPr>
        <p:spPr>
          <a:xfrm flipH="1">
            <a:off x="2273887" y="908026"/>
            <a:ext cx="2254554" cy="612439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46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Today</a:t>
            </a:r>
            <a:endParaRPr sz="1546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4" name="Google Shape;1814;p180"/>
          <p:cNvSpPr/>
          <p:nvPr/>
        </p:nvSpPr>
        <p:spPr>
          <a:xfrm flipH="1">
            <a:off x="4526679" y="908026"/>
            <a:ext cx="2254554" cy="612439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546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 From 2027</a:t>
            </a:r>
            <a:endParaRPr sz="1546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5" name="Google Shape;1815;p180"/>
          <p:cNvSpPr txBox="1"/>
          <p:nvPr/>
        </p:nvSpPr>
        <p:spPr>
          <a:xfrm>
            <a:off x="567333" y="2292218"/>
            <a:ext cx="1812300" cy="5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Public Satellites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20-25 scans per day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6" name="Google Shape;1816;p180"/>
          <p:cNvSpPr txBox="1"/>
          <p:nvPr/>
        </p:nvSpPr>
        <p:spPr>
          <a:xfrm>
            <a:off x="2713708" y="2336805"/>
            <a:ext cx="1816500" cy="76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18 OT payloads in orbit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Up to 4 daily scans closing</a:t>
            </a:r>
            <a:b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132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the afternoon gap</a:t>
            </a: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32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7" name="Google Shape;1817;p180"/>
          <p:cNvSpPr/>
          <p:nvPr/>
        </p:nvSpPr>
        <p:spPr>
          <a:xfrm>
            <a:off x="2404696" y="2318739"/>
            <a:ext cx="231600" cy="231600"/>
          </a:xfrm>
          <a:prstGeom prst="mathPlus">
            <a:avLst>
              <a:gd name="adj1" fmla="val 14009"/>
            </a:avLst>
          </a:prstGeom>
          <a:solidFill>
            <a:srgbClr val="FF4724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2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8" name="Google Shape;1818;p180"/>
          <p:cNvSpPr/>
          <p:nvPr/>
        </p:nvSpPr>
        <p:spPr>
          <a:xfrm>
            <a:off x="2404696" y="2646626"/>
            <a:ext cx="231600" cy="231600"/>
          </a:xfrm>
          <a:prstGeom prst="mathPlus">
            <a:avLst>
              <a:gd name="adj1" fmla="val 14009"/>
            </a:avLst>
          </a:prstGeom>
          <a:solidFill>
            <a:srgbClr val="FF4724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2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9" name="Google Shape;1819;p180"/>
          <p:cNvSpPr txBox="1"/>
          <p:nvPr/>
        </p:nvSpPr>
        <p:spPr>
          <a:xfrm>
            <a:off x="2440204" y="1928808"/>
            <a:ext cx="2088600" cy="2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1029"/>
              </a:spcAft>
              <a:buNone/>
            </a:pPr>
            <a:r>
              <a:rPr lang="en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Constellation Build-Up</a:t>
            </a:r>
            <a:endParaRPr>
              <a:solidFill>
                <a:srgbClr val="FF4724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20" name="Google Shape;1820;p180"/>
          <p:cNvSpPr txBox="1"/>
          <p:nvPr/>
        </p:nvSpPr>
        <p:spPr>
          <a:xfrm>
            <a:off x="4692405" y="1928808"/>
            <a:ext cx="2088600" cy="2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marL="0" lvl="0" indent="0" algn="l" rtl="0">
              <a:lnSpc>
                <a:spcPct val="105000"/>
              </a:lnSpc>
              <a:spcBef>
                <a:spcPts val="0"/>
              </a:spcBef>
              <a:spcAft>
                <a:spcPts val="1029"/>
              </a:spcAft>
              <a:buNone/>
            </a:pPr>
            <a:r>
              <a:rPr lang="en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Full Operational Service</a:t>
            </a:r>
            <a:endParaRPr>
              <a:solidFill>
                <a:srgbClr val="FF4724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pic>
        <p:nvPicPr>
          <p:cNvPr id="1821" name="Google Shape;1821;p180" title="ORORA-Scene-7.png"/>
          <p:cNvPicPr preferRelativeResize="0"/>
          <p:nvPr/>
        </p:nvPicPr>
        <p:blipFill rotWithShape="1">
          <a:blip r:embed="rId3">
            <a:alphaModFix/>
          </a:blip>
          <a:srcRect l="13883" t="8492" r="13883" b="8492"/>
          <a:stretch/>
        </p:blipFill>
        <p:spPr>
          <a:xfrm>
            <a:off x="6842911" y="864774"/>
            <a:ext cx="2206865" cy="2536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22" name="Google Shape;1822;p180"/>
          <p:cNvSpPr/>
          <p:nvPr/>
        </p:nvSpPr>
        <p:spPr>
          <a:xfrm>
            <a:off x="-289324" y="3357716"/>
            <a:ext cx="7243500" cy="1101000"/>
          </a:xfrm>
          <a:prstGeom prst="roundRect">
            <a:avLst>
              <a:gd name="adj" fmla="val 9660"/>
            </a:avLst>
          </a:prstGeom>
          <a:solidFill>
            <a:srgbClr val="11343F"/>
          </a:solidFill>
          <a:ln>
            <a:noFill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2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23" name="Google Shape;1823;p180"/>
          <p:cNvSpPr/>
          <p:nvPr/>
        </p:nvSpPr>
        <p:spPr>
          <a:xfrm>
            <a:off x="3136075" y="3440425"/>
            <a:ext cx="1244100" cy="935100"/>
          </a:xfrm>
          <a:prstGeom prst="roundRect">
            <a:avLst>
              <a:gd name="adj" fmla="val 10734"/>
            </a:avLst>
          </a:prstGeom>
          <a:noFill/>
          <a:ln w="48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47050" tIns="47050" rIns="47050" bIns="470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720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1824" name="Google Shape;182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6118" y="3519961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5" name="Google Shape;182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2625" y="3519961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6" name="Google Shape;1826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6118" y="3724687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2625" y="3724687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8" name="Google Shape;1828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6118" y="3929412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9" name="Google Shape;1829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2625" y="3929412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0" name="Google Shape;1830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56118" y="4134137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1" name="Google Shape;1831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92625" y="4134137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2" name="Google Shape;1832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920" y="3519961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3" name="Google Shape;1833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920" y="3724687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4" name="Google Shape;183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7210" y="3519961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5" name="Google Shape;183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920" y="3929412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6" name="Google Shape;1836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7210" y="3724686"/>
            <a:ext cx="158373" cy="1583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7" name="Google Shape;1837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9920" y="4134137"/>
            <a:ext cx="158373" cy="15837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8" name="Google Shape;1838;p180"/>
          <p:cNvGrpSpPr/>
          <p:nvPr/>
        </p:nvGrpSpPr>
        <p:grpSpPr>
          <a:xfrm>
            <a:off x="4837072" y="3444137"/>
            <a:ext cx="1956386" cy="927798"/>
            <a:chOff x="11270569" y="7197335"/>
            <a:chExt cx="3802500" cy="1803300"/>
          </a:xfrm>
        </p:grpSpPr>
        <p:sp>
          <p:nvSpPr>
            <p:cNvPr id="1839" name="Google Shape;1839;p180"/>
            <p:cNvSpPr/>
            <p:nvPr/>
          </p:nvSpPr>
          <p:spPr>
            <a:xfrm>
              <a:off x="11270569" y="7197335"/>
              <a:ext cx="3802500" cy="1803300"/>
            </a:xfrm>
            <a:prstGeom prst="roundRect">
              <a:avLst>
                <a:gd name="adj" fmla="val 12960"/>
              </a:avLst>
            </a:prstGeom>
            <a:noFill/>
            <a:ln w="4875" cap="flat" cmpd="sng">
              <a:solidFill>
                <a:srgbClr val="FAF9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7050" tIns="47050" rIns="47050" bIns="4705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720"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pic>
          <p:nvPicPr>
            <p:cNvPr id="1840" name="Google Shape;184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1" name="Google Shape;184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2" name="Google Shape;184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3" name="Google Shape;184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4" name="Google Shape;184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5" name="Google Shape;184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6" name="Google Shape;184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7" name="Google Shape;184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8" name="Google Shape;184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9" name="Google Shape;184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0" name="Google Shape;185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1" name="Google Shape;185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2" name="Google Shape;185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3" name="Google Shape;185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4" name="Google Shape;185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5" name="Google Shape;185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6" name="Google Shape;185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7" name="Google Shape;185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8" name="Google Shape;185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9" name="Google Shape;185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0" name="Google Shape;186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1" name="Google Shape;186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2" name="Google Shape;186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3" name="Google Shape;186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4" name="Google Shape;186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5" name="Google Shape;186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6" name="Google Shape;186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7" name="Google Shape;186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8" name="Google Shape;186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9" name="Google Shape;186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0" name="Google Shape;187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1" name="Google Shape;187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72" name="Google Shape;1872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9618" y="3521711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3" name="Google Shape;1873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9618" y="3726437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" name="Google Shape;187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9618" y="3931162"/>
            <a:ext cx="158372" cy="158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5" name="Google Shape;187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9618" y="4135887"/>
            <a:ext cx="158372" cy="1583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81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Mission patch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4724"/>
              </a:solidFill>
            </a:endParaRPr>
          </a:p>
        </p:txBody>
      </p:sp>
      <p:sp>
        <p:nvSpPr>
          <p:cNvPr id="1881" name="Google Shape;1881;p181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Constellation update: 4 satellites launched on May 3rd!</a:t>
            </a:r>
            <a:endParaRPr>
              <a:solidFill>
                <a:srgbClr val="FAF9F7"/>
              </a:solidFill>
            </a:endParaRPr>
          </a:p>
        </p:txBody>
      </p:sp>
      <p:pic>
        <p:nvPicPr>
          <p:cNvPr id="1882" name="Google Shape;1882;p181" title="HFS Mission Patch – RGB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6387" y="1299662"/>
            <a:ext cx="3075226" cy="3075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7" name="Google Shape;1887;p182" title="Satellites.png"/>
          <p:cNvPicPr preferRelativeResize="0"/>
          <p:nvPr/>
        </p:nvPicPr>
        <p:blipFill rotWithShape="1">
          <a:blip r:embed="rId3">
            <a:alphaModFix/>
          </a:blip>
          <a:srcRect l="1252" t="5376" r="3155" b="9162"/>
          <a:stretch/>
        </p:blipFill>
        <p:spPr>
          <a:xfrm>
            <a:off x="1363588" y="1299656"/>
            <a:ext cx="6416803" cy="32269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88" name="Google Shape;1888;p182"/>
          <p:cNvGrpSpPr/>
          <p:nvPr/>
        </p:nvGrpSpPr>
        <p:grpSpPr>
          <a:xfrm>
            <a:off x="2607242" y="1735704"/>
            <a:ext cx="219162" cy="1547052"/>
            <a:chOff x="2916972" y="3278095"/>
            <a:chExt cx="438324" cy="3094105"/>
          </a:xfrm>
        </p:grpSpPr>
        <p:cxnSp>
          <p:nvCxnSpPr>
            <p:cNvPr id="1889" name="Google Shape;1889;p182"/>
            <p:cNvCxnSpPr/>
            <p:nvPr/>
          </p:nvCxnSpPr>
          <p:spPr>
            <a:xfrm>
              <a:off x="3137167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890" name="Google Shape;1890;p182"/>
            <p:cNvCxnSpPr/>
            <p:nvPr/>
          </p:nvCxnSpPr>
          <p:spPr>
            <a:xfrm>
              <a:off x="3319609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891" name="Google Shape;1891;p182"/>
            <p:cNvCxnSpPr/>
            <p:nvPr/>
          </p:nvCxnSpPr>
          <p:spPr>
            <a:xfrm>
              <a:off x="2944300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pic>
          <p:nvPicPr>
            <p:cNvPr id="1892" name="Google Shape;1892;p18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916972" y="3278095"/>
              <a:ext cx="438324" cy="44115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93" name="Google Shape;1893;p182"/>
          <p:cNvCxnSpPr/>
          <p:nvPr/>
        </p:nvCxnSpPr>
        <p:spPr>
          <a:xfrm>
            <a:off x="5748185" y="2032356"/>
            <a:ext cx="0" cy="1250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4" name="Google Shape;1894;p182"/>
          <p:cNvCxnSpPr/>
          <p:nvPr/>
        </p:nvCxnSpPr>
        <p:spPr>
          <a:xfrm>
            <a:off x="5839406" y="2032356"/>
            <a:ext cx="0" cy="1250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5" name="Google Shape;1895;p182"/>
          <p:cNvCxnSpPr/>
          <p:nvPr/>
        </p:nvCxnSpPr>
        <p:spPr>
          <a:xfrm>
            <a:off x="5651752" y="2032356"/>
            <a:ext cx="0" cy="12504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896" name="Google Shape;1896;p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8091" y="1735704"/>
            <a:ext cx="219162" cy="220577"/>
          </a:xfrm>
          <a:prstGeom prst="rect">
            <a:avLst/>
          </a:prstGeom>
          <a:noFill/>
          <a:ln>
            <a:noFill/>
          </a:ln>
        </p:spPr>
      </p:pic>
      <p:sp>
        <p:nvSpPr>
          <p:cNvPr id="1897" name="Google Shape;1897;p182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4926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OroraTech satellites are closing the data gap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4724"/>
              </a:solidFill>
            </a:endParaRPr>
          </a:p>
        </p:txBody>
      </p:sp>
      <p:sp>
        <p:nvSpPr>
          <p:cNvPr id="1898" name="Google Shape;1898;p182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Seeing what others miss: satellites in new orbits</a:t>
            </a:r>
            <a:endParaRPr>
              <a:solidFill>
                <a:srgbClr val="FAF9F7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p183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Mission characteristics</a:t>
            </a:r>
            <a:endParaRPr/>
          </a:p>
        </p:txBody>
      </p:sp>
      <p:graphicFrame>
        <p:nvGraphicFramePr>
          <p:cNvPr id="1904" name="Google Shape;1904;p183"/>
          <p:cNvGraphicFramePr/>
          <p:nvPr/>
        </p:nvGraphicFramePr>
        <p:xfrm>
          <a:off x="4782688" y="6930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{6808318B-F0AF-4D5D-B404-D8DE76F201F4}</a:tableStyleId>
              </a:tblPr>
              <a:tblGrid>
                <a:gridCol w="1026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35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12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FOREST-2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OTC-P1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58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Number of satellites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8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78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Status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Launched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Launched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15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Orbit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525 km, Sun-Synchronous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Local Time at Descending Node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(LTDN) at </a:t>
                      </a: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13:30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525x550km, Sun-synchronous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Mean Local Time at Ascending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Node (MLTAN) at </a:t>
                      </a: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16:00</a:t>
                      </a: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+-15 min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59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Inclination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97.7°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97.53°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58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Acquisition modes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Tasking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Tasking, Monitoring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8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Revisit time 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(average)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7 days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0.5 days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1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Imager Type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SAFIRE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905" name="Google Shape;1905;p183" title="OTCP1_mapfixed_converte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7263" y="1394100"/>
            <a:ext cx="4250414" cy="239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6" name="Google Shape;1906;p183" title="OTCP1_mapfixed_converted_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7275" y="1399225"/>
            <a:ext cx="4250400" cy="2390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1" name="Google Shape;1911;p184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OroraTech Thermal Infrared Camera</a:t>
            </a:r>
            <a:endParaRPr/>
          </a:p>
        </p:txBody>
      </p:sp>
      <p:sp>
        <p:nvSpPr>
          <p:cNvPr id="1912" name="Google Shape;1912;p184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Specifications of Instrument</a:t>
            </a:r>
            <a:endParaRPr/>
          </a:p>
        </p:txBody>
      </p:sp>
      <p:pic>
        <p:nvPicPr>
          <p:cNvPr id="1913" name="Google Shape;1913;p184" descr="A machine with two cylinder heads&#10;&#10;Description automatically generated with medium confidenc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1563" y="1656112"/>
            <a:ext cx="2120783" cy="244418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14" name="Google Shape;1914;p184"/>
          <p:cNvGraphicFramePr/>
          <p:nvPr/>
        </p:nvGraphicFramePr>
        <p:xfrm>
          <a:off x="4308338" y="12668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{6808318B-F0AF-4D5D-B404-D8DE76F201F4}</a:tableStyleId>
              </a:tblPr>
              <a:tblGrid>
                <a:gridCol w="1653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11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Instrument name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SAFIRE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10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Spectral bands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M0: 3.4 – 4.2 µm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6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L2: 10.4 – 12.5 µm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1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Product resolution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200 m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77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Swath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Design: 410 km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Threshold (min.): 330 km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610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Dynamic range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MWIR: 300 - 650 K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6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LWIR: 260 - 640 K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4450" marR="44450" marT="44450" marB="444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125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Viewing angle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40°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7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Technology</a:t>
                      </a:r>
                      <a:endParaRPr sz="11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Uncooled microbolometer detector, no internal blackbody</a:t>
                      </a:r>
                      <a:endParaRPr sz="11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31750" marR="31750" marT="31750" marB="31750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9" name="Google Shape;1919;p185"/>
          <p:cNvGrpSpPr/>
          <p:nvPr/>
        </p:nvGrpSpPr>
        <p:grpSpPr>
          <a:xfrm>
            <a:off x="754763" y="1135400"/>
            <a:ext cx="7754414" cy="3094262"/>
            <a:chOff x="754763" y="1135400"/>
            <a:chExt cx="7754414" cy="3094262"/>
          </a:xfrm>
        </p:grpSpPr>
        <p:pic>
          <p:nvPicPr>
            <p:cNvPr id="1920" name="Google Shape;1920;p18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4763" y="1135405"/>
              <a:ext cx="7754414" cy="30942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1" name="Google Shape;1921;p185"/>
            <p:cNvSpPr/>
            <p:nvPr/>
          </p:nvSpPr>
          <p:spPr>
            <a:xfrm>
              <a:off x="4896600" y="3625475"/>
              <a:ext cx="777900" cy="2463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2" name="Google Shape;1922;p185"/>
            <p:cNvSpPr/>
            <p:nvPr/>
          </p:nvSpPr>
          <p:spPr>
            <a:xfrm>
              <a:off x="5537075" y="2729828"/>
              <a:ext cx="189300" cy="9249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3" name="Google Shape;1923;p185"/>
            <p:cNvSpPr/>
            <p:nvPr/>
          </p:nvSpPr>
          <p:spPr>
            <a:xfrm>
              <a:off x="4855450" y="2729825"/>
              <a:ext cx="189300" cy="5307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4" name="Google Shape;1924;p185"/>
            <p:cNvSpPr/>
            <p:nvPr/>
          </p:nvSpPr>
          <p:spPr>
            <a:xfrm>
              <a:off x="4855450" y="3390325"/>
              <a:ext cx="141000" cy="3378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5" name="Google Shape;1925;p185"/>
            <p:cNvSpPr/>
            <p:nvPr/>
          </p:nvSpPr>
          <p:spPr>
            <a:xfrm>
              <a:off x="5609100" y="1631025"/>
              <a:ext cx="65400" cy="9618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6" name="Google Shape;1926;p185"/>
            <p:cNvSpPr/>
            <p:nvPr/>
          </p:nvSpPr>
          <p:spPr>
            <a:xfrm>
              <a:off x="4917400" y="1848663"/>
              <a:ext cx="65400" cy="7440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7" name="Google Shape;1927;p185"/>
            <p:cNvSpPr/>
            <p:nvPr/>
          </p:nvSpPr>
          <p:spPr>
            <a:xfrm>
              <a:off x="4932025" y="1430000"/>
              <a:ext cx="19200" cy="2862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8" name="Google Shape;1928;p185"/>
            <p:cNvSpPr/>
            <p:nvPr/>
          </p:nvSpPr>
          <p:spPr>
            <a:xfrm>
              <a:off x="5610300" y="1299225"/>
              <a:ext cx="19200" cy="2043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9" name="Google Shape;1929;p185"/>
            <p:cNvSpPr/>
            <p:nvPr/>
          </p:nvSpPr>
          <p:spPr>
            <a:xfrm>
              <a:off x="4937400" y="1135400"/>
              <a:ext cx="12300" cy="294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30" name="Google Shape;1930;p185"/>
            <p:cNvSpPr/>
            <p:nvPr/>
          </p:nvSpPr>
          <p:spPr>
            <a:xfrm>
              <a:off x="5616596" y="1217975"/>
              <a:ext cx="12300" cy="78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</p:grpSp>
      <p:sp>
        <p:nvSpPr>
          <p:cNvPr id="1931" name="Google Shape;1931;p185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2" name="Google Shape;1932;p185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Band Specifications</a:t>
            </a:r>
            <a:endParaRPr/>
          </a:p>
        </p:txBody>
      </p:sp>
      <p:sp>
        <p:nvSpPr>
          <p:cNvPr id="1933" name="Google Shape;1933;p185"/>
          <p:cNvSpPr/>
          <p:nvPr/>
        </p:nvSpPr>
        <p:spPr>
          <a:xfrm>
            <a:off x="1607981" y="3645350"/>
            <a:ext cx="728700" cy="232800"/>
          </a:xfrm>
          <a:prstGeom prst="roundRect">
            <a:avLst>
              <a:gd name="adj" fmla="val 16667"/>
            </a:avLst>
          </a:prstGeom>
          <a:noFill/>
          <a:ln w="261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3600" tIns="83600" rIns="83600" bIns="83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1934" name="Google Shape;1934;p185"/>
          <p:cNvSpPr/>
          <p:nvPr/>
        </p:nvSpPr>
        <p:spPr>
          <a:xfrm>
            <a:off x="6430085" y="3645350"/>
            <a:ext cx="1340700" cy="232800"/>
          </a:xfrm>
          <a:prstGeom prst="roundRect">
            <a:avLst>
              <a:gd name="adj" fmla="val 16667"/>
            </a:avLst>
          </a:prstGeom>
          <a:noFill/>
          <a:ln w="26125" cap="flat" cmpd="sng">
            <a:solidFill>
              <a:srgbClr val="55DF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83600" tIns="83600" rIns="83600" bIns="836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300"/>
          </a:p>
        </p:txBody>
      </p:sp>
      <p:sp>
        <p:nvSpPr>
          <p:cNvPr id="1935" name="Google Shape;1935;p185"/>
          <p:cNvSpPr txBox="1"/>
          <p:nvPr/>
        </p:nvSpPr>
        <p:spPr>
          <a:xfrm>
            <a:off x="1226794" y="3963319"/>
            <a:ext cx="1464000" cy="5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3600" tIns="83600" rIns="83600" bIns="836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FF4724"/>
                </a:solidFill>
                <a:latin typeface="Montserrat"/>
                <a:ea typeface="Montserrat"/>
                <a:cs typeface="Montserrat"/>
                <a:sym typeface="Montserrat"/>
              </a:rPr>
              <a:t>Wildfire Detection &amp; FRP</a:t>
            </a:r>
            <a:endParaRPr sz="1100" b="1">
              <a:solidFill>
                <a:srgbClr val="FF472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6" name="Google Shape;1936;p185"/>
          <p:cNvSpPr txBox="1"/>
          <p:nvPr/>
        </p:nvSpPr>
        <p:spPr>
          <a:xfrm>
            <a:off x="6449284" y="3963327"/>
            <a:ext cx="1302300" cy="50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3600" tIns="83600" rIns="83600" bIns="83600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b="1">
                <a:solidFill>
                  <a:srgbClr val="55DF63"/>
                </a:solidFill>
                <a:latin typeface="Montserrat"/>
                <a:ea typeface="Montserrat"/>
                <a:cs typeface="Montserrat"/>
                <a:sym typeface="Montserrat"/>
              </a:rPr>
              <a:t>Land Surface Temperature</a:t>
            </a:r>
            <a:endParaRPr sz="1100" b="1">
              <a:solidFill>
                <a:srgbClr val="55DF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7" name="Google Shape;1937;p185"/>
          <p:cNvSpPr txBox="1"/>
          <p:nvPr/>
        </p:nvSpPr>
        <p:spPr>
          <a:xfrm>
            <a:off x="849067" y="3591022"/>
            <a:ext cx="666600" cy="13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3600" tIns="83600" rIns="83600" bIns="836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0C232B"/>
                </a:solidFill>
                <a:highlight>
                  <a:srgbClr val="FFFFFF"/>
                </a:highlight>
                <a:latin typeface="Figtree Medium"/>
                <a:ea typeface="Figtree Medium"/>
                <a:cs typeface="Figtree Medium"/>
                <a:sym typeface="Figtree Medium"/>
              </a:rPr>
              <a:t>Safire-2</a:t>
            </a:r>
            <a:endParaRPr sz="1000">
              <a:solidFill>
                <a:srgbClr val="0C232B"/>
              </a:solidFill>
              <a:highlight>
                <a:srgbClr val="FFFFFF"/>
              </a:highlight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2" name="Google Shape;1942;p186"/>
          <p:cNvSpPr txBox="1">
            <a:spLocks noGrp="1"/>
          </p:cNvSpPr>
          <p:nvPr>
            <p:ph type="subTitle" idx="1"/>
          </p:nvPr>
        </p:nvSpPr>
        <p:spPr>
          <a:xfrm>
            <a:off x="312450" y="807050"/>
            <a:ext cx="5687700" cy="246300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1943" name="Google Shape;1943;p186"/>
          <p:cNvSpPr txBox="1">
            <a:spLocks noGrp="1"/>
          </p:cNvSpPr>
          <p:nvPr>
            <p:ph type="title"/>
          </p:nvPr>
        </p:nvSpPr>
        <p:spPr>
          <a:xfrm>
            <a:off x="312463" y="214725"/>
            <a:ext cx="8616000" cy="5157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OroraTech Data Products</a:t>
            </a:r>
            <a:endParaRPr/>
          </a:p>
        </p:txBody>
      </p:sp>
      <p:sp>
        <p:nvSpPr>
          <p:cNvPr id="1944" name="Google Shape;1944;p186"/>
          <p:cNvSpPr/>
          <p:nvPr/>
        </p:nvSpPr>
        <p:spPr>
          <a:xfrm>
            <a:off x="7570333" y="2732892"/>
            <a:ext cx="1066800" cy="1730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WFS &amp; API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Tasking, Dissemination, Analysis</a:t>
            </a:r>
            <a:endParaRPr sz="817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5" name="Google Shape;1945;p186"/>
          <p:cNvSpPr/>
          <p:nvPr/>
        </p:nvSpPr>
        <p:spPr>
          <a:xfrm>
            <a:off x="357500" y="2302030"/>
            <a:ext cx="1973700" cy="3717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37350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Tasking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On-Demand L1+L2</a:t>
            </a:r>
            <a:endParaRPr sz="1063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6" name="Google Shape;1946;p186"/>
          <p:cNvSpPr/>
          <p:nvPr/>
        </p:nvSpPr>
        <p:spPr>
          <a:xfrm>
            <a:off x="4627107" y="274642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Aggregated Active Fire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Wildfire Detection and Monitoring</a:t>
            </a:r>
            <a:endParaRPr sz="817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7" name="Google Shape;1947;p186"/>
          <p:cNvSpPr/>
          <p:nvPr/>
        </p:nvSpPr>
        <p:spPr>
          <a:xfrm>
            <a:off x="4627101" y="3194845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 Spread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Spread Prediction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8" name="Google Shape;1948;p186"/>
          <p:cNvSpPr/>
          <p:nvPr/>
        </p:nvSpPr>
        <p:spPr>
          <a:xfrm>
            <a:off x="4627113" y="3643264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Burnt Area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Burnt Area Mapping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9" name="Google Shape;1949;p186"/>
          <p:cNvSpPr/>
          <p:nvPr/>
        </p:nvSpPr>
        <p:spPr>
          <a:xfrm>
            <a:off x="2364393" y="2302030"/>
            <a:ext cx="2007300" cy="3717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Scan</a:t>
            </a:r>
            <a:b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736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Systematic L1+L2</a:t>
            </a:r>
            <a:endParaRPr sz="1063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0" name="Google Shape;1950;p186"/>
          <p:cNvSpPr/>
          <p:nvPr/>
        </p:nvSpPr>
        <p:spPr>
          <a:xfrm>
            <a:off x="1682966" y="319913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LST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1" name="Google Shape;1951;p186"/>
          <p:cNvSpPr/>
          <p:nvPr/>
        </p:nvSpPr>
        <p:spPr>
          <a:xfrm>
            <a:off x="1682966" y="274643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NRT Active Fire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Near Real Time Fire Detection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2" name="Google Shape;1952;p186"/>
          <p:cNvSpPr/>
          <p:nvPr/>
        </p:nvSpPr>
        <p:spPr>
          <a:xfrm>
            <a:off x="4627088" y="4091682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FireSight AI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Short Term Fire Hazard Prediction 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3" name="Google Shape;1953;p186"/>
          <p:cNvSpPr/>
          <p:nvPr/>
        </p:nvSpPr>
        <p:spPr>
          <a:xfrm>
            <a:off x="6808081" y="3268241"/>
            <a:ext cx="445800" cy="123600"/>
          </a:xfrm>
          <a:prstGeom prst="rect">
            <a:avLst/>
          </a:prstGeom>
          <a:solidFill>
            <a:srgbClr val="E3E174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Beta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4" name="Google Shape;1954;p186"/>
          <p:cNvSpPr/>
          <p:nvPr/>
        </p:nvSpPr>
        <p:spPr>
          <a:xfrm>
            <a:off x="3683200" y="2370177"/>
            <a:ext cx="610800" cy="123600"/>
          </a:xfrm>
          <a:prstGeom prst="rect">
            <a:avLst/>
          </a:prstGeom>
          <a:solidFill>
            <a:srgbClr val="9E9E9E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4">
                <a:latin typeface="Figtree"/>
                <a:ea typeface="Figtree"/>
                <a:cs typeface="Figtree"/>
                <a:sym typeface="Figtree"/>
              </a:rPr>
              <a:t>2026</a:t>
            </a:r>
            <a:endParaRPr sz="65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5" name="Google Shape;1955;p186"/>
          <p:cNvSpPr/>
          <p:nvPr/>
        </p:nvSpPr>
        <p:spPr>
          <a:xfrm>
            <a:off x="6808081" y="282536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6" name="Google Shape;1956;p186"/>
          <p:cNvSpPr/>
          <p:nvPr/>
        </p:nvSpPr>
        <p:spPr>
          <a:xfrm>
            <a:off x="6808081" y="3709651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7" name="Google Shape;1957;p186"/>
          <p:cNvSpPr/>
          <p:nvPr/>
        </p:nvSpPr>
        <p:spPr>
          <a:xfrm rot="5400000">
            <a:off x="4401207" y="3520580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8" name="Google Shape;1958;p186"/>
          <p:cNvSpPr/>
          <p:nvPr/>
        </p:nvSpPr>
        <p:spPr>
          <a:xfrm rot="5400000">
            <a:off x="7342614" y="3520580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9" name="Google Shape;1959;p186"/>
          <p:cNvSpPr/>
          <p:nvPr/>
        </p:nvSpPr>
        <p:spPr>
          <a:xfrm>
            <a:off x="1693459" y="3643407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SST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Sea Surface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0" name="Google Shape;1960;p186"/>
          <p:cNvSpPr/>
          <p:nvPr/>
        </p:nvSpPr>
        <p:spPr>
          <a:xfrm>
            <a:off x="6826726" y="4151062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961" name="Google Shape;1961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74835" y="3611073"/>
            <a:ext cx="610760" cy="436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2" name="Google Shape;1962;p186"/>
          <p:cNvPicPr preferRelativeResize="0"/>
          <p:nvPr/>
        </p:nvPicPr>
        <p:blipFill rotWithShape="1">
          <a:blip r:embed="rId4">
            <a:alphaModFix/>
          </a:blip>
          <a:srcRect l="24037" r="23390"/>
          <a:stretch/>
        </p:blipFill>
        <p:spPr>
          <a:xfrm>
            <a:off x="7867120" y="4039116"/>
            <a:ext cx="426186" cy="29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3" name="Google Shape;1963;p186"/>
          <p:cNvPicPr preferRelativeResize="0"/>
          <p:nvPr/>
        </p:nvPicPr>
        <p:blipFill rotWithShape="1">
          <a:blip r:embed="rId5">
            <a:alphaModFix/>
          </a:blip>
          <a:srcRect r="41411"/>
          <a:stretch/>
        </p:blipFill>
        <p:spPr>
          <a:xfrm>
            <a:off x="7820709" y="3465904"/>
            <a:ext cx="519009" cy="177353"/>
          </a:xfrm>
          <a:prstGeom prst="rect">
            <a:avLst/>
          </a:prstGeom>
          <a:noFill/>
          <a:ln>
            <a:noFill/>
          </a:ln>
        </p:spPr>
      </p:pic>
      <p:sp>
        <p:nvSpPr>
          <p:cNvPr id="1964" name="Google Shape;1964;p186"/>
          <p:cNvSpPr/>
          <p:nvPr/>
        </p:nvSpPr>
        <p:spPr>
          <a:xfrm>
            <a:off x="1693459" y="4079381"/>
            <a:ext cx="2682900" cy="3717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FRP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Radiative Power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5" name="Google Shape;1965;p186"/>
          <p:cNvSpPr/>
          <p:nvPr/>
        </p:nvSpPr>
        <p:spPr>
          <a:xfrm>
            <a:off x="6808081" y="3267508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6" name="Google Shape;1966;p186"/>
          <p:cNvSpPr/>
          <p:nvPr/>
        </p:nvSpPr>
        <p:spPr>
          <a:xfrm>
            <a:off x="357501" y="2732901"/>
            <a:ext cx="1066800" cy="16818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TOA BT</a:t>
            </a:r>
            <a:br>
              <a:rPr lang="en" sz="1144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817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Top Of Atmosphere Brightness Temperature</a:t>
            </a: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endParaRPr sz="1144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7" name="Google Shape;1967;p186"/>
          <p:cNvSpPr/>
          <p:nvPr/>
        </p:nvSpPr>
        <p:spPr>
          <a:xfrm rot="5400000">
            <a:off x="1456935" y="3523563"/>
            <a:ext cx="195000" cy="1533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44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968" name="Google Shape;1968;p186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3511555" y="1449318"/>
            <a:ext cx="910500" cy="6684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71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69" name="Google Shape;1969;p1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26725" y="1474474"/>
            <a:ext cx="1901332" cy="11549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0" name="Google Shape;1970;p18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43142" y="1002425"/>
            <a:ext cx="977714" cy="977154"/>
          </a:xfrm>
          <a:prstGeom prst="rect">
            <a:avLst/>
          </a:prstGeom>
          <a:noFill/>
          <a:ln>
            <a:noFill/>
          </a:ln>
        </p:spPr>
      </p:pic>
      <p:sp>
        <p:nvSpPr>
          <p:cNvPr id="1971" name="Google Shape;1971;p186"/>
          <p:cNvSpPr txBox="1"/>
          <p:nvPr/>
        </p:nvSpPr>
        <p:spPr>
          <a:xfrm>
            <a:off x="357500" y="1357313"/>
            <a:ext cx="2682900" cy="72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71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FOREST Clean Data</a:t>
            </a:r>
            <a:endParaRPr sz="654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2" name="Google Shape;1972;p186"/>
          <p:cNvSpPr txBox="1"/>
          <p:nvPr/>
        </p:nvSpPr>
        <p:spPr>
          <a:xfrm>
            <a:off x="4975998" y="1357313"/>
            <a:ext cx="29259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71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Smart Data &amp; Analytics</a:t>
            </a:r>
            <a:endParaRPr sz="1471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3" name="Google Shape;1973;p186"/>
          <p:cNvSpPr txBox="1"/>
          <p:nvPr/>
        </p:nvSpPr>
        <p:spPr>
          <a:xfrm>
            <a:off x="345188" y="2015867"/>
            <a:ext cx="10668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1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4" name="Google Shape;1974;p186"/>
          <p:cNvSpPr txBox="1"/>
          <p:nvPr/>
        </p:nvSpPr>
        <p:spPr>
          <a:xfrm>
            <a:off x="4627092" y="2015867"/>
            <a:ext cx="26829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96"/>
              <a:buFont typeface="Arial"/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3 &amp; Level 4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5" name="Google Shape;1975;p186"/>
          <p:cNvSpPr txBox="1"/>
          <p:nvPr/>
        </p:nvSpPr>
        <p:spPr>
          <a:xfrm>
            <a:off x="1682965" y="2015867"/>
            <a:ext cx="2682900" cy="3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4725" tIns="74725" rIns="74725" bIns="747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40" b="1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2</a:t>
            </a:r>
            <a:endParaRPr sz="940" b="1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6" name="Google Shape;1976;p186"/>
          <p:cNvSpPr/>
          <p:nvPr/>
        </p:nvSpPr>
        <p:spPr>
          <a:xfrm>
            <a:off x="3899092" y="3691760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7" name="Google Shape;1977;p186"/>
          <p:cNvSpPr/>
          <p:nvPr/>
        </p:nvSpPr>
        <p:spPr>
          <a:xfrm>
            <a:off x="3894630" y="4137135"/>
            <a:ext cx="408300" cy="1236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72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572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8" name="Google Shape;1978;p186"/>
          <p:cNvSpPr/>
          <p:nvPr/>
        </p:nvSpPr>
        <p:spPr>
          <a:xfrm>
            <a:off x="1768931" y="235471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9" name="Google Shape;1979;p186"/>
          <p:cNvSpPr/>
          <p:nvPr/>
        </p:nvSpPr>
        <p:spPr>
          <a:xfrm>
            <a:off x="3875881" y="3253638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0" name="Google Shape;1980;p186"/>
          <p:cNvSpPr/>
          <p:nvPr/>
        </p:nvSpPr>
        <p:spPr>
          <a:xfrm>
            <a:off x="3875881" y="2811900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1" name="Google Shape;1981;p186"/>
          <p:cNvSpPr/>
          <p:nvPr/>
        </p:nvSpPr>
        <p:spPr>
          <a:xfrm>
            <a:off x="884256" y="4199113"/>
            <a:ext cx="445800" cy="1236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74725" tIns="74725" rIns="74725" bIns="747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36"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736"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026-01–OT Light &amp; Dark">
  <a:themeElements>
    <a:clrScheme name="Simple Light">
      <a:dk1>
        <a:srgbClr val="0C232B"/>
      </a:dk1>
      <a:lt1>
        <a:srgbClr val="FAF9F7"/>
      </a:lt1>
      <a:dk2>
        <a:srgbClr val="11343F"/>
      </a:dk2>
      <a:lt2>
        <a:srgbClr val="6D7B80"/>
      </a:lt2>
      <a:accent1>
        <a:srgbClr val="FF4724"/>
      </a:accent1>
      <a:accent2>
        <a:srgbClr val="60CC6B"/>
      </a:accent2>
      <a:accent3>
        <a:srgbClr val="FF9480"/>
      </a:accent3>
      <a:accent4>
        <a:srgbClr val="FFD4CC"/>
      </a:accent4>
      <a:accent5>
        <a:srgbClr val="859195"/>
      </a:accent5>
      <a:accent6>
        <a:srgbClr val="CED3D5"/>
      </a:accent6>
      <a:hlink>
        <a:srgbClr val="03A0A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026-02–OT Light &amp; Dark">
  <a:themeElements>
    <a:clrScheme name="Simple Light">
      <a:dk1>
        <a:srgbClr val="0C232B"/>
      </a:dk1>
      <a:lt1>
        <a:srgbClr val="FAF9F7"/>
      </a:lt1>
      <a:dk2>
        <a:srgbClr val="11343F"/>
      </a:dk2>
      <a:lt2>
        <a:srgbClr val="34A33F"/>
      </a:lt2>
      <a:accent1>
        <a:srgbClr val="FF4724"/>
      </a:accent1>
      <a:accent2>
        <a:srgbClr val="60CC6B"/>
      </a:accent2>
      <a:accent3>
        <a:srgbClr val="FF9480"/>
      </a:accent3>
      <a:accent4>
        <a:srgbClr val="FFD4CC"/>
      </a:accent4>
      <a:accent5>
        <a:srgbClr val="859195"/>
      </a:accent5>
      <a:accent6>
        <a:srgbClr val="6D7B80"/>
      </a:accent6>
      <a:hlink>
        <a:srgbClr val="03A0A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Props1.xml><?xml version="1.0" encoding="utf-8"?>
<ds:datastoreItem xmlns:ds="http://schemas.openxmlformats.org/officeDocument/2006/customXml" ds:itemID="{D7560A46-16B9-478B-A18D-DC9630B4A8D2}"/>
</file>

<file path=customXml/itemProps2.xml><?xml version="1.0" encoding="utf-8"?>
<ds:datastoreItem xmlns:ds="http://schemas.openxmlformats.org/officeDocument/2006/customXml" ds:itemID="{A04F403D-7BCC-4440-BC5B-EB19F0B850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D927682-CE1F-4005-BBCE-B1375FE1ACC3}">
  <ds:schemaRefs>
    <ds:schemaRef ds:uri="95a6d21c-7db0-4b7e-981f-b4f22b02b9d8"/>
    <ds:schemaRef ds:uri="http://schemas.microsoft.com/office/2006/metadata/properties"/>
    <ds:schemaRef ds:uri="http://schemas.microsoft.com/office/infopath/2007/PartnerControls"/>
  </ds:schemaRefs>
</ds:datastoreItem>
</file>

<file path=customXml/itemProps4.xml><?xml version="1.0" encoding="utf-8"?>
<ds:datastoreItem xmlns:ds="http://schemas.openxmlformats.org/officeDocument/2006/customXml" ds:itemID="{BD2E977D-7985-4B32-BF6F-E7BF9F2D21A2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(16:9)</PresentationFormat>
  <Slides>21</Slides>
  <Notes>21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2026-01–OT Light &amp; Dark</vt:lpstr>
      <vt:lpstr>2026-02–OT Light &amp; Dark</vt:lpstr>
      <vt:lpstr>Land Surface Temperature from OroraTech’s Thermal Infrared Constellation</vt:lpstr>
      <vt:lpstr>Hi, we are OroraTech</vt:lpstr>
      <vt:lpstr>Mission</vt:lpstr>
      <vt:lpstr>Constellation update: 4 satellites launched on May 3rd!</vt:lpstr>
      <vt:lpstr>Seeing what others miss: satellites in new orbits</vt:lpstr>
      <vt:lpstr>Mission characteristics</vt:lpstr>
      <vt:lpstr>Specifications of Instrument</vt:lpstr>
      <vt:lpstr>Band Specifications</vt:lpstr>
      <vt:lpstr>OroraTech Data Products</vt:lpstr>
      <vt:lpstr>OroraTech Data Products</vt:lpstr>
      <vt:lpstr>Level 2 Land Surface Temperature</vt:lpstr>
      <vt:lpstr>Level-2 LST retrieval</vt:lpstr>
      <vt:lpstr>Level-2 LST validation</vt:lpstr>
      <vt:lpstr>Level-2 LST performance</vt:lpstr>
      <vt:lpstr>FOREST-2 LST use cases</vt:lpstr>
      <vt:lpstr>FOREST-2 LST use cases</vt:lpstr>
      <vt:lpstr>FOREST-2 LST use cases</vt:lpstr>
      <vt:lpstr>FOREST-2 LST use cases</vt:lpstr>
      <vt:lpstr>OroraTech as Emerging Data Provider</vt:lpstr>
      <vt:lpstr>Get free access to OroraTech LST data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dcterms:modified xsi:type="dcterms:W3CDTF">2026-05-11T13:17:25Z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