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notesMasterIdLst>
    <p:notesMasterId r:id="rId8"/>
  </p:notesMasterIdLst>
  <p:sldIdLst>
    <p:sldId id="259" r:id="rId6"/>
    <p:sldId id="29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5EB24E-3335-41DF-ABEC-B06E2F17F64F}" v="16" dt="2026-05-14T10:13:59.1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1" Type="http://schemas.openxmlformats.org/officeDocument/2006/relationships/theme" Target="theme/theme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 Blannin" userId="7bc71fef-dc07-43c9-af54-3f7fb808fbc5" providerId="ADAL" clId="{3115242F-7073-44F2-885D-F687203EC85C}"/>
    <pc:docChg chg="undo custSel addSld delSld modSld sldOrd">
      <pc:chgData name="Josh Blannin" userId="7bc71fef-dc07-43c9-af54-3f7fb808fbc5" providerId="ADAL" clId="{3115242F-7073-44F2-885D-F687203EC85C}" dt="2026-05-14T10:15:02.016" v="260" actId="20577"/>
      <pc:docMkLst>
        <pc:docMk/>
      </pc:docMkLst>
      <pc:sldChg chg="add del">
        <pc:chgData name="Josh Blannin" userId="7bc71fef-dc07-43c9-af54-3f7fb808fbc5" providerId="ADAL" clId="{3115242F-7073-44F2-885D-F687203EC85C}" dt="2026-05-14T10:14:51.959" v="244" actId="47"/>
        <pc:sldMkLst>
          <pc:docMk/>
          <pc:sldMk cId="0" sldId="256"/>
        </pc:sldMkLst>
      </pc:sldChg>
      <pc:sldChg chg="del">
        <pc:chgData name="Josh Blannin" userId="7bc71fef-dc07-43c9-af54-3f7fb808fbc5" providerId="ADAL" clId="{3115242F-7073-44F2-885D-F687203EC85C}" dt="2026-05-14T10:14:50.591" v="239" actId="47"/>
        <pc:sldMkLst>
          <pc:docMk/>
          <pc:sldMk cId="0" sldId="257"/>
        </pc:sldMkLst>
      </pc:sldChg>
      <pc:sldChg chg="del">
        <pc:chgData name="Josh Blannin" userId="7bc71fef-dc07-43c9-af54-3f7fb808fbc5" providerId="ADAL" clId="{3115242F-7073-44F2-885D-F687203EC85C}" dt="2026-05-14T10:14:54.477" v="249" actId="47"/>
        <pc:sldMkLst>
          <pc:docMk/>
          <pc:sldMk cId="3711658739" sldId="258"/>
        </pc:sldMkLst>
      </pc:sldChg>
      <pc:sldChg chg="add del">
        <pc:chgData name="Josh Blannin" userId="7bc71fef-dc07-43c9-af54-3f7fb808fbc5" providerId="ADAL" clId="{3115242F-7073-44F2-885D-F687203EC85C}" dt="2026-05-14T10:14:51.254" v="241" actId="47"/>
        <pc:sldMkLst>
          <pc:docMk/>
          <pc:sldMk cId="3436823980" sldId="281"/>
        </pc:sldMkLst>
      </pc:sldChg>
      <pc:sldChg chg="add del">
        <pc:chgData name="Josh Blannin" userId="7bc71fef-dc07-43c9-af54-3f7fb808fbc5" providerId="ADAL" clId="{3115242F-7073-44F2-885D-F687203EC85C}" dt="2026-05-14T10:14:51.076" v="240" actId="47"/>
        <pc:sldMkLst>
          <pc:docMk/>
          <pc:sldMk cId="1206978299" sldId="282"/>
        </pc:sldMkLst>
      </pc:sldChg>
      <pc:sldChg chg="add del">
        <pc:chgData name="Josh Blannin" userId="7bc71fef-dc07-43c9-af54-3f7fb808fbc5" providerId="ADAL" clId="{3115242F-7073-44F2-885D-F687203EC85C}" dt="2026-05-14T10:14:51.437" v="242" actId="47"/>
        <pc:sldMkLst>
          <pc:docMk/>
          <pc:sldMk cId="68853005" sldId="283"/>
        </pc:sldMkLst>
      </pc:sldChg>
      <pc:sldChg chg="modSp add del mod">
        <pc:chgData name="Josh Blannin" userId="7bc71fef-dc07-43c9-af54-3f7fb808fbc5" providerId="ADAL" clId="{3115242F-7073-44F2-885D-F687203EC85C}" dt="2026-05-14T10:14:51.676" v="243" actId="47"/>
        <pc:sldMkLst>
          <pc:docMk/>
          <pc:sldMk cId="3785019901" sldId="285"/>
        </pc:sldMkLst>
        <pc:spChg chg="mod">
          <ac:chgData name="Josh Blannin" userId="7bc71fef-dc07-43c9-af54-3f7fb808fbc5" providerId="ADAL" clId="{3115242F-7073-44F2-885D-F687203EC85C}" dt="2026-05-14T07:33:54.373" v="1" actId="27636"/>
          <ac:spMkLst>
            <pc:docMk/>
            <pc:sldMk cId="3785019901" sldId="285"/>
            <ac:spMk id="2" creationId="{9164CE45-7F7A-7319-8458-2D6DD101F92D}"/>
          </ac:spMkLst>
        </pc:spChg>
      </pc:sldChg>
      <pc:sldChg chg="add del">
        <pc:chgData name="Josh Blannin" userId="7bc71fef-dc07-43c9-af54-3f7fb808fbc5" providerId="ADAL" clId="{3115242F-7073-44F2-885D-F687203EC85C}" dt="2026-05-14T10:14:52.204" v="245" actId="47"/>
        <pc:sldMkLst>
          <pc:docMk/>
          <pc:sldMk cId="0" sldId="286"/>
        </pc:sldMkLst>
      </pc:sldChg>
      <pc:sldChg chg="add del">
        <pc:chgData name="Josh Blannin" userId="7bc71fef-dc07-43c9-af54-3f7fb808fbc5" providerId="ADAL" clId="{3115242F-7073-44F2-885D-F687203EC85C}" dt="2026-05-14T10:14:52.529" v="246" actId="47"/>
        <pc:sldMkLst>
          <pc:docMk/>
          <pc:sldMk cId="395128452" sldId="287"/>
        </pc:sldMkLst>
      </pc:sldChg>
      <pc:sldChg chg="add del">
        <pc:chgData name="Josh Blannin" userId="7bc71fef-dc07-43c9-af54-3f7fb808fbc5" providerId="ADAL" clId="{3115242F-7073-44F2-885D-F687203EC85C}" dt="2026-05-14T10:14:52.990" v="247" actId="47"/>
        <pc:sldMkLst>
          <pc:docMk/>
          <pc:sldMk cId="1748296595" sldId="288"/>
        </pc:sldMkLst>
      </pc:sldChg>
      <pc:sldChg chg="add del">
        <pc:chgData name="Josh Blannin" userId="7bc71fef-dc07-43c9-af54-3f7fb808fbc5" providerId="ADAL" clId="{3115242F-7073-44F2-885D-F687203EC85C}" dt="2026-05-14T10:14:53.586" v="248" actId="47"/>
        <pc:sldMkLst>
          <pc:docMk/>
          <pc:sldMk cId="3939567548" sldId="289"/>
        </pc:sldMkLst>
      </pc:sldChg>
      <pc:sldChg chg="modSp add del mod ord">
        <pc:chgData name="Josh Blannin" userId="7bc71fef-dc07-43c9-af54-3f7fb808fbc5" providerId="ADAL" clId="{3115242F-7073-44F2-885D-F687203EC85C}" dt="2026-05-14T10:14:54.738" v="250" actId="47"/>
        <pc:sldMkLst>
          <pc:docMk/>
          <pc:sldMk cId="525455575" sldId="290"/>
        </pc:sldMkLst>
        <pc:spChg chg="mod">
          <ac:chgData name="Josh Blannin" userId="7bc71fef-dc07-43c9-af54-3f7fb808fbc5" providerId="ADAL" clId="{3115242F-7073-44F2-885D-F687203EC85C}" dt="2026-05-14T09:03:24.303" v="26" actId="20577"/>
          <ac:spMkLst>
            <pc:docMk/>
            <pc:sldMk cId="525455575" sldId="290"/>
            <ac:spMk id="4" creationId="{7ED9B0A0-CE2C-A445-0AE0-A05FC71C14B7}"/>
          </ac:spMkLst>
        </pc:spChg>
      </pc:sldChg>
      <pc:sldChg chg="addSp modSp add mod">
        <pc:chgData name="Josh Blannin" userId="7bc71fef-dc07-43c9-af54-3f7fb808fbc5" providerId="ADAL" clId="{3115242F-7073-44F2-885D-F687203EC85C}" dt="2026-05-14T10:15:02.016" v="260" actId="20577"/>
        <pc:sldMkLst>
          <pc:docMk/>
          <pc:sldMk cId="843854015" sldId="291"/>
        </pc:sldMkLst>
        <pc:spChg chg="mod">
          <ac:chgData name="Josh Blannin" userId="7bc71fef-dc07-43c9-af54-3f7fb808fbc5" providerId="ADAL" clId="{3115242F-7073-44F2-885D-F687203EC85C}" dt="2026-05-14T10:15:02.016" v="260" actId="20577"/>
          <ac:spMkLst>
            <pc:docMk/>
            <pc:sldMk cId="843854015" sldId="291"/>
            <ac:spMk id="2" creationId="{0D978513-7CC7-6F86-79BF-AEAF4C71F516}"/>
          </ac:spMkLst>
        </pc:spChg>
        <pc:spChg chg="add mod">
          <ac:chgData name="Josh Blannin" userId="7bc71fef-dc07-43c9-af54-3f7fb808fbc5" providerId="ADAL" clId="{3115242F-7073-44F2-885D-F687203EC85C}" dt="2026-05-14T10:09:51.035" v="120" actId="255"/>
          <ac:spMkLst>
            <pc:docMk/>
            <pc:sldMk cId="843854015" sldId="291"/>
            <ac:spMk id="4" creationId="{448A089B-4392-7007-662B-9B9A49E06A7B}"/>
          </ac:spMkLst>
        </pc:spChg>
        <pc:spChg chg="add mod">
          <ac:chgData name="Josh Blannin" userId="7bc71fef-dc07-43c9-af54-3f7fb808fbc5" providerId="ADAL" clId="{3115242F-7073-44F2-885D-F687203EC85C}" dt="2026-05-14T10:13:06.936" v="129" actId="1076"/>
          <ac:spMkLst>
            <pc:docMk/>
            <pc:sldMk cId="843854015" sldId="291"/>
            <ac:spMk id="7" creationId="{75B913AC-664A-B923-2BA9-9B8C0E1E5F46}"/>
          </ac:spMkLst>
        </pc:spChg>
        <pc:spChg chg="add mod">
          <ac:chgData name="Josh Blannin" userId="7bc71fef-dc07-43c9-af54-3f7fb808fbc5" providerId="ADAL" clId="{3115242F-7073-44F2-885D-F687203EC85C}" dt="2026-05-14T10:13:59.140" v="209" actId="1076"/>
          <ac:spMkLst>
            <pc:docMk/>
            <pc:sldMk cId="843854015" sldId="291"/>
            <ac:spMk id="8" creationId="{1246CD38-49B2-CC94-88DB-030E79C035C3}"/>
          </ac:spMkLst>
        </pc:spChg>
        <pc:picChg chg="add mod">
          <ac:chgData name="Josh Blannin" userId="7bc71fef-dc07-43c9-af54-3f7fb808fbc5" providerId="ADAL" clId="{3115242F-7073-44F2-885D-F687203EC85C}" dt="2026-05-14T10:14:38.700" v="238" actId="1036"/>
          <ac:picMkLst>
            <pc:docMk/>
            <pc:sldMk cId="843854015" sldId="291"/>
            <ac:picMk id="6" creationId="{24F7BCC6-986A-59C3-9035-981F6D8EE84B}"/>
          </ac:picMkLst>
        </pc:picChg>
        <pc:cxnChg chg="add mod">
          <ac:chgData name="Josh Blannin" userId="7bc71fef-dc07-43c9-af54-3f7fb808fbc5" providerId="ADAL" clId="{3115242F-7073-44F2-885D-F687203EC85C}" dt="2026-05-14T10:14:31.872" v="227" actId="1037"/>
          <ac:cxnSpMkLst>
            <pc:docMk/>
            <pc:sldMk cId="843854015" sldId="291"/>
            <ac:cxnSpMk id="10" creationId="{EB36B65C-C6EB-1041-6C94-992DE73FF5A0}"/>
          </ac:cxnSpMkLst>
        </pc:cxnChg>
      </pc:sldChg>
      <pc:sldMasterChg chg="delSldLayout">
        <pc:chgData name="Josh Blannin" userId="7bc71fef-dc07-43c9-af54-3f7fb808fbc5" providerId="ADAL" clId="{3115242F-7073-44F2-885D-F687203EC85C}" dt="2026-05-14T10:14:53.586" v="248" actId="47"/>
        <pc:sldMasterMkLst>
          <pc:docMk/>
          <pc:sldMasterMk cId="446929082" sldId="2147483660"/>
        </pc:sldMasterMkLst>
        <pc:sldLayoutChg chg="del">
          <pc:chgData name="Josh Blannin" userId="7bc71fef-dc07-43c9-af54-3f7fb808fbc5" providerId="ADAL" clId="{3115242F-7073-44F2-885D-F687203EC85C}" dt="2026-05-14T10:14:51.676" v="243" actId="47"/>
          <pc:sldLayoutMkLst>
            <pc:docMk/>
            <pc:sldMasterMk cId="446929082" sldId="2147483660"/>
            <pc:sldLayoutMk cId="65738497" sldId="2147483671"/>
          </pc:sldLayoutMkLst>
        </pc:sldLayoutChg>
        <pc:sldLayoutChg chg="del">
          <pc:chgData name="Josh Blannin" userId="7bc71fef-dc07-43c9-af54-3f7fb808fbc5" providerId="ADAL" clId="{3115242F-7073-44F2-885D-F687203EC85C}" dt="2026-05-14T10:14:53.586" v="248" actId="47"/>
          <pc:sldLayoutMkLst>
            <pc:docMk/>
            <pc:sldMasterMk cId="446929082" sldId="2147483660"/>
            <pc:sldLayoutMk cId="2213963384" sldId="214748367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092B1-95DF-4B1E-9EF5-0EC540ED7E36}" type="datetimeFigureOut">
              <a:rPr lang="en-GB" smtClean="0"/>
              <a:t>14/05/2026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6134E-D478-47CE-BE7E-D43016480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954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045EB-DCFA-50E8-250C-E33E592F8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F50595-3326-32AD-59E8-49B0BDE27D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46D70F-6FB4-169D-AE46-D24EDC199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Good Morning</a:t>
            </a:r>
          </a:p>
          <a:p>
            <a:r>
              <a:rPr lang="en-GB" dirty="0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302E7-0329-F752-CA2E-3C96B459CF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fr-FR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42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A1953-E84C-3187-1E9C-5F5D3793A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56CD2B-CD84-7390-69E0-28FFEDDB98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FE095B-DC14-FE42-A2CB-0B934692C5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Good Morning</a:t>
            </a:r>
          </a:p>
          <a:p>
            <a:r>
              <a:rPr lang="en-GB" dirty="0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66D98-5384-009B-23E2-86DC71B8F3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fr-FR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803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89563957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046F-FB23-4939-8562-A6E7F5A2D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0C40D-30CF-40BE-8B1F-2810C8527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7292-8F37-4E38-8F2B-178420868EFA}" type="datetimeFigureOut">
              <a:rPr lang="en-GB" smtClean="0"/>
              <a:t>14/05/2026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2DC0A-4F6B-460B-A953-619D80BB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245A1-B972-4D04-8CAD-94BC0ED1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63D14-E6CD-40EF-A633-CAA7AFE019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6171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39867-EC95-426B-8F7C-2D09D1F58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134" y="1208618"/>
            <a:ext cx="11751733" cy="4836583"/>
          </a:xfrm>
        </p:spPr>
        <p:txBody>
          <a:bodyPr>
            <a:normAutofit/>
          </a:bodyPr>
          <a:lstStyle>
            <a:lvl1pPr indent="-479988">
              <a:spcBef>
                <a:spcPts val="800"/>
              </a:spcBef>
              <a:buFont typeface="Wingdings" panose="05000000000000000000" pitchFamily="2" charset="2"/>
              <a:buChar char="q"/>
              <a:defRPr sz="2400"/>
            </a:lvl1pPr>
            <a:lvl2pPr>
              <a:spcBef>
                <a:spcPts val="800"/>
              </a:spcBef>
              <a:buFont typeface="Wingdings" panose="05000000000000000000" pitchFamily="2" charset="2"/>
              <a:buChar char="q"/>
              <a:defRPr sz="2133"/>
            </a:lvl2pPr>
            <a:lvl3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3pPr>
            <a:lvl4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4pPr>
            <a:lvl5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497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4396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408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20172" y="234274"/>
            <a:ext cx="9103120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874121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09272" y="214287"/>
            <a:ext cx="864797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28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060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8837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 dirty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7530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 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692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D19F5-D411-2541-1E67-78720CC0B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4">
            <a:extLst>
              <a:ext uri="{FF2B5EF4-FFF2-40B4-BE49-F238E27FC236}">
                <a16:creationId xmlns:a16="http://schemas.microsoft.com/office/drawing/2014/main" id="{953E06F2-6ECC-4098-B784-6C6F93389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67" y="3725334"/>
            <a:ext cx="2731004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12-14 May 2026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FA46C7-9922-AF31-C97B-2B5B5E1F24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</p:spPr>
        <p:txBody>
          <a:bodyPr/>
          <a:lstStyle/>
          <a:p>
            <a:r>
              <a:rPr lang="en-GB" dirty="0"/>
              <a:t>Session 10: </a:t>
            </a:r>
            <a:r>
              <a:rPr lang="en-GB" dirty="0" err="1"/>
              <a:t>ESMValTool</a:t>
            </a:r>
            <a:r>
              <a:rPr lang="en-GB" dirty="0"/>
              <a:t> 2</a:t>
            </a:r>
          </a:p>
        </p:txBody>
      </p:sp>
      <p:sp>
        <p:nvSpPr>
          <p:cNvPr id="3" name="Text Box 24">
            <a:extLst>
              <a:ext uri="{FF2B5EF4-FFF2-40B4-BE49-F238E27FC236}">
                <a16:creationId xmlns:a16="http://schemas.microsoft.com/office/drawing/2014/main" id="{BFD42D4D-222D-E4DA-2CDD-2A7BAFCBF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67" y="4307502"/>
            <a:ext cx="5614935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Met Office, Exeter, United Kingdom</a:t>
            </a:r>
          </a:p>
        </p:txBody>
      </p:sp>
    </p:spTree>
    <p:extLst>
      <p:ext uri="{BB962C8B-B14F-4D97-AF65-F5344CB8AC3E}">
        <p14:creationId xmlns:p14="http://schemas.microsoft.com/office/powerpoint/2010/main" val="38908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07F95-71D7-76C4-8B54-A3AEC61B6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4">
            <a:extLst>
              <a:ext uri="{FF2B5EF4-FFF2-40B4-BE49-F238E27FC236}">
                <a16:creationId xmlns:a16="http://schemas.microsoft.com/office/drawing/2014/main" id="{4F40FE91-42DA-8AA1-008A-4D64D66A0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67" y="3725334"/>
            <a:ext cx="2731004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12-14 May 2026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978513-7CC7-6F86-79BF-AEAF4C71F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338" y="2045376"/>
            <a:ext cx="10596033" cy="748988"/>
          </a:xfrm>
        </p:spPr>
        <p:txBody>
          <a:bodyPr/>
          <a:lstStyle/>
          <a:p>
            <a:r>
              <a:rPr lang="en-GB" dirty="0"/>
              <a:t>End of Workshop (+ Lunch)</a:t>
            </a:r>
          </a:p>
        </p:txBody>
      </p:sp>
      <p:sp>
        <p:nvSpPr>
          <p:cNvPr id="3" name="Text Box 24">
            <a:extLst>
              <a:ext uri="{FF2B5EF4-FFF2-40B4-BE49-F238E27FC236}">
                <a16:creationId xmlns:a16="http://schemas.microsoft.com/office/drawing/2014/main" id="{0E20B548-ADE8-135D-7AF7-33E931479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267" y="4307502"/>
            <a:ext cx="5614935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Met Office, Exeter, United Kingdom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8A089B-4392-7007-662B-9B9A49E06A7B}"/>
              </a:ext>
            </a:extLst>
          </p:cNvPr>
          <p:cNvSpPr txBox="1">
            <a:spLocks/>
          </p:cNvSpPr>
          <p:nvPr/>
        </p:nvSpPr>
        <p:spPr bwMode="auto">
          <a:xfrm>
            <a:off x="576338" y="2871056"/>
            <a:ext cx="10596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sz="2800" kern="0" dirty="0"/>
              <a:t>Thank you for attending – and have a safe journey home!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F7BCC6-986A-59C3-9035-981F6D8EE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4076" y="3680926"/>
            <a:ext cx="2415974" cy="241597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246CD38-49B2-CC94-88DB-030E79C035C3}"/>
              </a:ext>
            </a:extLst>
          </p:cNvPr>
          <p:cNvSpPr txBox="1">
            <a:spLocks/>
          </p:cNvSpPr>
          <p:nvPr/>
        </p:nvSpPr>
        <p:spPr bwMode="auto">
          <a:xfrm>
            <a:off x="6358503" y="5023047"/>
            <a:ext cx="31332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sz="2800" kern="0" dirty="0"/>
              <a:t>LST_cci Mailing </a:t>
            </a:r>
          </a:p>
          <a:p>
            <a:r>
              <a:rPr lang="en-GB" sz="2800" kern="0" dirty="0"/>
              <a:t>List Sign-up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EB36B65C-C6EB-1041-6C94-992DE73FF5A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412035" y="4151639"/>
            <a:ext cx="253880" cy="1488937"/>
          </a:xfrm>
          <a:prstGeom prst="bentConnector2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854015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19245-40BD-42DB-A98F-2A7EE7C444B5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6ADF2AB-C2B2-44C7-A0C8-05854ADA4741}"/>
</file>

<file path=customXml/itemProps3.xml><?xml version="1.0" encoding="utf-8"?>
<ds:datastoreItem xmlns:ds="http://schemas.openxmlformats.org/officeDocument/2006/customXml" ds:itemID="{7361F259-C785-47BE-AAB1-779BE093FF7A}">
  <ds:schemaRefs>
    <ds:schemaRef ds:uri="http://schemas.microsoft.com/office/2006/metadata/properties"/>
    <ds:schemaRef ds:uri="http://schemas.microsoft.com/office/infopath/2007/PartnerControls"/>
    <ds:schemaRef ds:uri="95a6d21c-7db0-4b7e-981f-b4f22b02b9d8"/>
  </ds:schemaRefs>
</ds:datastoreItem>
</file>

<file path=customXml/itemProps4.xml><?xml version="1.0" encoding="utf-8"?>
<ds:datastoreItem xmlns:ds="http://schemas.openxmlformats.org/officeDocument/2006/customXml" ds:itemID="{F81641E0-153E-4B8E-BE21-B84E8825C68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113</Words>
  <Application>Microsoft Office PowerPoint</Application>
  <PresentationFormat>Widescreen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Verdana</vt:lpstr>
      <vt:lpstr>Wingdings</vt:lpstr>
      <vt:lpstr>CCI_landsurfacetemperature</vt:lpstr>
      <vt:lpstr>Session 10: ESMValTool 2</vt:lpstr>
      <vt:lpstr>End of Workshop (+ Lunch)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Josh Blannin</dc:creator>
  <cp:lastModifiedBy>Josh Blannin</cp:lastModifiedBy>
  <cp:revision>1</cp:revision>
  <dcterms:created xsi:type="dcterms:W3CDTF">2026-05-11T17:42:52Z</dcterms:created>
  <dcterms:modified xsi:type="dcterms:W3CDTF">2026-05-14T10:15:04Z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